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diagrams/data9.xml" ContentType="application/vnd.openxmlformats-officedocument.drawingml.diagramData+xml"/>
  <Override PartName="/ppt/diagrams/data8.xml" ContentType="application/vnd.openxmlformats-officedocument.drawingml.diagramData+xml"/>
  <Override PartName="/ppt/diagrams/data7.xml" ContentType="application/vnd.openxmlformats-officedocument.drawingml.diagramData+xml"/>
  <Override PartName="/ppt/diagrams/data6.xml" ContentType="application/vnd.openxmlformats-officedocument.drawingml.diagramData+xml"/>
  <Override PartName="/ppt/diagrams/data5.xml" ContentType="application/vnd.openxmlformats-officedocument.drawingml.diagramData+xml"/>
  <Override PartName="/ppt/diagrams/data3.xml" ContentType="application/vnd.openxmlformats-officedocument.drawingml.diagramData+xml"/>
  <Override PartName="/ppt/diagrams/data2.xml" ContentType="application/vnd.openxmlformats-officedocument.drawingml.diagramData+xml"/>
  <Override PartName="/ppt/diagrams/data1.xml" ContentType="application/vnd.openxmlformats-officedocument.drawingml.diagramData+xml"/>
  <Override PartName="/ppt/diagrams/data4.xml" ContentType="application/vnd.openxmlformats-officedocument.drawingml.diagramData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5.xml" ContentType="application/vnd.openxmlformats-officedocument.presentationml.slide+xml"/>
  <Override PartName="/ppt/slides/slide11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diagrams/drawing2.xml" ContentType="application/vnd.ms-office.drawingml.diagramDrawing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handoutMasters/handoutMaster1.xml" ContentType="application/vnd.openxmlformats-officedocument.presentationml.handoutMaster+xml"/>
  <Override PartName="/ppt/diagrams/layout7.xml" ContentType="application/vnd.openxmlformats-officedocument.drawingml.diagramLayout+xml"/>
  <Override PartName="/ppt/diagrams/quickStyle5.xml" ContentType="application/vnd.openxmlformats-officedocument.drawingml.diagramStyle+xml"/>
  <Override PartName="/ppt/diagrams/layout5.xml" ContentType="application/vnd.openxmlformats-officedocument.drawingml.diagramLayout+xml"/>
  <Override PartName="/ppt/diagrams/drawing4.xml" ContentType="application/vnd.ms-office.drawingml.diagramDrawing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heme/theme1.xml" ContentType="application/vnd.openxmlformats-officedocument.theme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colors7.xml" ContentType="application/vnd.openxmlformats-officedocument.drawingml.diagramColors+xml"/>
  <Override PartName="/ppt/diagrams/quickStyle7.xml" ContentType="application/vnd.openxmlformats-officedocument.drawingml.diagramStyle+xml"/>
  <Override PartName="/ppt/notesMasters/notesMaster1.xml" ContentType="application/vnd.openxmlformats-officedocument.presentationml.notesMaster+xml"/>
  <Override PartName="/ppt/diagrams/drawing7.xml" ContentType="application/vnd.ms-office.drawingml.diagramDrawing+xml"/>
  <Override PartName="/ppt/diagrams/quickStyle2.xml" ContentType="application/vnd.openxmlformats-officedocument.drawingml.diagramStyle+xml"/>
  <Override PartName="/ppt/diagrams/layout2.xml" ContentType="application/vnd.openxmlformats-officedocument.drawingml.diagramLayout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diagrams/drawing9.xml" ContentType="application/vnd.ms-office.drawingml.diagramDrawing+xml"/>
  <Override PartName="/ppt/diagrams/quickStyle9.xml" ContentType="application/vnd.openxmlformats-officedocument.drawingml.diagramStyle+xml"/>
  <Override PartName="/ppt/diagrams/drawing8.xml" ContentType="application/vnd.ms-office.drawingml.diagramDrawing+xml"/>
  <Override PartName="/ppt/diagrams/colors8.xml" ContentType="application/vnd.openxmlformats-officedocument.drawingml.diagramColors+xml"/>
  <Override PartName="/ppt/diagrams/quickStyle8.xml" ContentType="application/vnd.openxmlformats-officedocument.drawingml.diagramStyle+xml"/>
  <Override PartName="/ppt/diagrams/layout8.xml" ContentType="application/vnd.openxmlformats-officedocument.drawingml.diagramLayout+xml"/>
  <Override PartName="/ppt/diagrams/colors9.xml" ContentType="application/vnd.openxmlformats-officedocument.drawingml.diagramColors+xml"/>
  <Override PartName="/ppt/diagrams/colors2.xml" ContentType="application/vnd.openxmlformats-officedocument.drawingml.diagramColors+xml"/>
  <Override PartName="/ppt/diagrams/layout9.xml" ContentType="application/vnd.openxmlformats-officedocument.drawingml.diagramLayout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9"/>
  </p:notesMasterIdLst>
  <p:handoutMasterIdLst>
    <p:handoutMasterId r:id="rId20"/>
  </p:handoutMasterIdLst>
  <p:sldIdLst>
    <p:sldId id="1033" r:id="rId4"/>
    <p:sldId id="969" r:id="rId5"/>
    <p:sldId id="1008" r:id="rId6"/>
    <p:sldId id="1015" r:id="rId7"/>
    <p:sldId id="1016" r:id="rId8"/>
    <p:sldId id="1017" r:id="rId9"/>
    <p:sldId id="1018" r:id="rId10"/>
    <p:sldId id="1019" r:id="rId11"/>
    <p:sldId id="1020" r:id="rId12"/>
    <p:sldId id="1021" r:id="rId13"/>
    <p:sldId id="1022" r:id="rId14"/>
    <p:sldId id="1023" r:id="rId15"/>
    <p:sldId id="1026" r:id="rId16"/>
    <p:sldId id="1025" r:id="rId17"/>
    <p:sldId id="851" r:id="rId18"/>
  </p:sldIdLst>
  <p:sldSz cx="9144000" cy="6858000" type="screen4x3"/>
  <p:notesSz cx="7010400" cy="92964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823C3"/>
    <a:srgbClr val="88A9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54" autoAdjust="0"/>
    <p:restoredTop sz="89946" autoAdjust="0"/>
  </p:normalViewPr>
  <p:slideViewPr>
    <p:cSldViewPr>
      <p:cViewPr varScale="1">
        <p:scale>
          <a:sx n="83" d="100"/>
          <a:sy n="83" d="100"/>
        </p:scale>
        <p:origin x="155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337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customXml" Target="../customXml/item2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customXml" Target="../customXml/item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28" Type="http://schemas.openxmlformats.org/officeDocument/2006/relationships/customXml" Target="../customXml/item4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Relationship Id="rId27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D5770F-E1CC-4EEF-9E31-1AFE78DFD826}" type="doc">
      <dgm:prSet loTypeId="urn:microsoft.com/office/officeart/2005/8/layout/hProcess9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ES"/>
        </a:p>
      </dgm:t>
    </dgm:pt>
    <dgm:pt modelId="{9D01B0CD-249C-4F62-9404-8D9AB6796FA9}">
      <dgm:prSet phldrT="[Texto]" custT="1"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r>
            <a:rPr lang="es-ES" sz="1500" dirty="0" smtClean="0">
              <a:latin typeface="Futura Std Heavy"/>
            </a:rPr>
            <a:t>1. INVENTARIO</a:t>
          </a:r>
          <a:endParaRPr lang="es-ES" sz="1500" dirty="0">
            <a:latin typeface="Futura Std Heavy"/>
          </a:endParaRPr>
        </a:p>
      </dgm:t>
    </dgm:pt>
    <dgm:pt modelId="{9897CD87-5602-44C1-89B2-DF424661D151}" type="parTrans" cxnId="{A809E9C5-EED5-4FA3-9E6B-F813C745E2D0}">
      <dgm:prSet/>
      <dgm:spPr/>
      <dgm:t>
        <a:bodyPr/>
        <a:lstStyle/>
        <a:p>
          <a:endParaRPr lang="es-ES"/>
        </a:p>
      </dgm:t>
    </dgm:pt>
    <dgm:pt modelId="{EE8790DE-5126-405E-BBEF-F138829BD44A}" type="sibTrans" cxnId="{A809E9C5-EED5-4FA3-9E6B-F813C745E2D0}">
      <dgm:prSet/>
      <dgm:spPr/>
      <dgm:t>
        <a:bodyPr/>
        <a:lstStyle/>
        <a:p>
          <a:endParaRPr lang="es-ES"/>
        </a:p>
      </dgm:t>
    </dgm:pt>
    <dgm:pt modelId="{06DC4142-3C11-49F8-920B-C6AB3326B28B}">
      <dgm:prSet phldrT="[Texto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s-ES" sz="1500" dirty="0" smtClean="0">
              <a:latin typeface="Futura Std Heavy"/>
            </a:rPr>
            <a:t>2. DECLARATORIA</a:t>
          </a:r>
          <a:endParaRPr lang="es-ES" sz="1500" dirty="0">
            <a:latin typeface="Futura Std Heavy"/>
          </a:endParaRPr>
        </a:p>
      </dgm:t>
    </dgm:pt>
    <dgm:pt modelId="{92ADABF6-B591-4355-BE21-E9382C22724C}" type="parTrans" cxnId="{0CABFCB7-1EDB-405D-ADBB-EB0D68CE5029}">
      <dgm:prSet/>
      <dgm:spPr/>
      <dgm:t>
        <a:bodyPr/>
        <a:lstStyle/>
        <a:p>
          <a:endParaRPr lang="es-ES"/>
        </a:p>
      </dgm:t>
    </dgm:pt>
    <dgm:pt modelId="{A49C8080-774D-4F85-AD30-90AD442751AC}" type="sibTrans" cxnId="{0CABFCB7-1EDB-405D-ADBB-EB0D68CE5029}">
      <dgm:prSet/>
      <dgm:spPr/>
      <dgm:t>
        <a:bodyPr/>
        <a:lstStyle/>
        <a:p>
          <a:endParaRPr lang="es-ES"/>
        </a:p>
      </dgm:t>
    </dgm:pt>
    <dgm:pt modelId="{299DC1DA-84C8-4158-952D-546ABAFEB195}">
      <dgm:prSet phldrT="[Texto]" custT="1"/>
      <dgm:spPr/>
      <dgm:t>
        <a:bodyPr/>
        <a:lstStyle/>
        <a:p>
          <a:r>
            <a:rPr lang="es-ES" sz="1500" dirty="0" smtClean="0">
              <a:latin typeface="Futura Std Heavy"/>
            </a:rPr>
            <a:t>3. REGISTRO</a:t>
          </a:r>
          <a:endParaRPr lang="es-ES" sz="1500" dirty="0">
            <a:latin typeface="Futura Std Heavy"/>
          </a:endParaRPr>
        </a:p>
      </dgm:t>
    </dgm:pt>
    <dgm:pt modelId="{6092A565-14FC-457E-9178-21C9431027D1}" type="parTrans" cxnId="{8E77606F-35A8-43AF-A3FF-A297FC511EEE}">
      <dgm:prSet/>
      <dgm:spPr/>
      <dgm:t>
        <a:bodyPr/>
        <a:lstStyle/>
        <a:p>
          <a:endParaRPr lang="es-ES"/>
        </a:p>
      </dgm:t>
    </dgm:pt>
    <dgm:pt modelId="{45530648-246A-40EB-9787-E102EB8C0702}" type="sibTrans" cxnId="{8E77606F-35A8-43AF-A3FF-A297FC511EEE}">
      <dgm:prSet/>
      <dgm:spPr/>
      <dgm:t>
        <a:bodyPr/>
        <a:lstStyle/>
        <a:p>
          <a:endParaRPr lang="es-ES"/>
        </a:p>
      </dgm:t>
    </dgm:pt>
    <dgm:pt modelId="{C592527F-C15D-48F0-ACA5-D93E2C625718}">
      <dgm:prSet phldrT="[Texto]" custT="1"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r>
            <a:rPr lang="es-CO" sz="1200" dirty="0" smtClean="0">
              <a:latin typeface="Futura Std Heavy"/>
            </a:rPr>
            <a:t>Proceso de identificación </a:t>
          </a:r>
          <a:endParaRPr lang="es-ES" sz="1200" dirty="0">
            <a:latin typeface="Futura Std Heavy"/>
          </a:endParaRPr>
        </a:p>
      </dgm:t>
    </dgm:pt>
    <dgm:pt modelId="{917B9289-2992-4C0D-ABA1-C670F25F9286}" type="parTrans" cxnId="{FC3B1EFE-6680-481F-B61F-95A496AD44DD}">
      <dgm:prSet/>
      <dgm:spPr/>
      <dgm:t>
        <a:bodyPr/>
        <a:lstStyle/>
        <a:p>
          <a:endParaRPr lang="es-ES"/>
        </a:p>
      </dgm:t>
    </dgm:pt>
    <dgm:pt modelId="{AC5F5079-2194-45EC-AE39-3F9ECC683F28}" type="sibTrans" cxnId="{FC3B1EFE-6680-481F-B61F-95A496AD44DD}">
      <dgm:prSet/>
      <dgm:spPr/>
      <dgm:t>
        <a:bodyPr/>
        <a:lstStyle/>
        <a:p>
          <a:endParaRPr lang="es-ES"/>
        </a:p>
      </dgm:t>
    </dgm:pt>
    <dgm:pt modelId="{BD284E00-A407-4919-B979-6BCE05EB1234}">
      <dgm:prSet phldrT="[Texto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s-CO" sz="1200" dirty="0" smtClean="0">
              <a:latin typeface="Futura Std Heavy"/>
            </a:rPr>
            <a:t>Proceso de protección legal</a:t>
          </a:r>
          <a:endParaRPr lang="es-ES" sz="1200" dirty="0">
            <a:latin typeface="Futura Std Heavy"/>
          </a:endParaRPr>
        </a:p>
      </dgm:t>
    </dgm:pt>
    <dgm:pt modelId="{D4A96C9F-F2CE-46C4-AE0E-845138DCDE70}" type="parTrans" cxnId="{A7312A42-5809-4F06-A38F-729B39A24054}">
      <dgm:prSet/>
      <dgm:spPr/>
      <dgm:t>
        <a:bodyPr/>
        <a:lstStyle/>
        <a:p>
          <a:endParaRPr lang="es-ES"/>
        </a:p>
      </dgm:t>
    </dgm:pt>
    <dgm:pt modelId="{457DFC2D-2134-47ED-880B-613C5499EB29}" type="sibTrans" cxnId="{A7312A42-5809-4F06-A38F-729B39A24054}">
      <dgm:prSet/>
      <dgm:spPr/>
      <dgm:t>
        <a:bodyPr/>
        <a:lstStyle/>
        <a:p>
          <a:endParaRPr lang="es-ES"/>
        </a:p>
      </dgm:t>
    </dgm:pt>
    <dgm:pt modelId="{94135C49-883D-4986-9CB6-E75BB0C439AB}">
      <dgm:prSet phldrT="[Texto]" custT="1"/>
      <dgm:spPr/>
      <dgm:t>
        <a:bodyPr/>
        <a:lstStyle/>
        <a:p>
          <a:r>
            <a:rPr lang="es-CO" sz="1200" dirty="0" smtClean="0">
              <a:latin typeface="Futura Std Heavy"/>
            </a:rPr>
            <a:t>Proceso de inscripción</a:t>
          </a:r>
          <a:endParaRPr lang="es-ES" sz="1200" dirty="0">
            <a:latin typeface="Futura Std Heavy"/>
          </a:endParaRPr>
        </a:p>
      </dgm:t>
    </dgm:pt>
    <dgm:pt modelId="{E8C58920-5600-4152-AEF3-6B3704753888}" type="parTrans" cxnId="{AD9EF8F2-AD7C-4921-AC4E-4FE0B2300072}">
      <dgm:prSet/>
      <dgm:spPr/>
      <dgm:t>
        <a:bodyPr/>
        <a:lstStyle/>
        <a:p>
          <a:endParaRPr lang="es-ES"/>
        </a:p>
      </dgm:t>
    </dgm:pt>
    <dgm:pt modelId="{97A782E2-79E4-4918-9C18-245339B58555}" type="sibTrans" cxnId="{AD9EF8F2-AD7C-4921-AC4E-4FE0B2300072}">
      <dgm:prSet/>
      <dgm:spPr/>
      <dgm:t>
        <a:bodyPr/>
        <a:lstStyle/>
        <a:p>
          <a:endParaRPr lang="es-ES"/>
        </a:p>
      </dgm:t>
    </dgm:pt>
    <dgm:pt modelId="{1901FB60-9263-493E-A039-77F64B9CEFE6}" type="pres">
      <dgm:prSet presAssocID="{EAD5770F-E1CC-4EEF-9E31-1AFE78DFD826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547EF3C7-ABAF-4BA0-A298-A4C444180983}" type="pres">
      <dgm:prSet presAssocID="{EAD5770F-E1CC-4EEF-9E31-1AFE78DFD826}" presName="arrow" presStyleLbl="bgShp" presStyleIdx="0" presStyleCnt="1" custScaleX="117647" custLinFactNeighborX="-482" custLinFactNeighborY="732"/>
      <dgm:spPr/>
      <dgm:t>
        <a:bodyPr/>
        <a:lstStyle/>
        <a:p>
          <a:endParaRPr lang="es-CO"/>
        </a:p>
      </dgm:t>
    </dgm:pt>
    <dgm:pt modelId="{44F166A9-AB9F-4558-BC9D-C1D5DAE229B6}" type="pres">
      <dgm:prSet presAssocID="{EAD5770F-E1CC-4EEF-9E31-1AFE78DFD826}" presName="linearProcess" presStyleCnt="0"/>
      <dgm:spPr/>
    </dgm:pt>
    <dgm:pt modelId="{822D45A8-7B8E-440E-89BB-0909DFF83BE7}" type="pres">
      <dgm:prSet presAssocID="{9D01B0CD-249C-4F62-9404-8D9AB6796FA9}" presName="textNode" presStyleLbl="node1" presStyleIdx="0" presStyleCnt="3" custScaleX="108826" custLinFactNeighborX="17715" custLinFactNeighborY="263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4C3AC65-1CD9-4CAC-A43B-83BCF2C10DC0}" type="pres">
      <dgm:prSet presAssocID="{EE8790DE-5126-405E-BBEF-F138829BD44A}" presName="sibTrans" presStyleCnt="0"/>
      <dgm:spPr/>
    </dgm:pt>
    <dgm:pt modelId="{8239A421-A085-489B-A05F-C185C31C094C}" type="pres">
      <dgm:prSet presAssocID="{06DC4142-3C11-49F8-920B-C6AB3326B28B}" presName="textNode" presStyleLbl="node1" presStyleIdx="1" presStyleCnt="3" custScaleX="135763" custLinFactNeighborX="-5049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4A816F2-C630-43D1-8563-E1A98FCF3354}" type="pres">
      <dgm:prSet presAssocID="{A49C8080-774D-4F85-AD30-90AD442751AC}" presName="sibTrans" presStyleCnt="0"/>
      <dgm:spPr/>
    </dgm:pt>
    <dgm:pt modelId="{92E16E44-0570-4DDF-949A-27EADAA96FF8}" type="pres">
      <dgm:prSet presAssocID="{299DC1DA-84C8-4158-952D-546ABAFEB195}" presName="textNode" presStyleLbl="node1" presStyleIdx="2" presStyleCnt="3" custLinFactNeighborX="-9180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7312A42-5809-4F06-A38F-729B39A24054}" srcId="{06DC4142-3C11-49F8-920B-C6AB3326B28B}" destId="{BD284E00-A407-4919-B979-6BCE05EB1234}" srcOrd="0" destOrd="0" parTransId="{D4A96C9F-F2CE-46C4-AE0E-845138DCDE70}" sibTransId="{457DFC2D-2134-47ED-880B-613C5499EB29}"/>
    <dgm:cxn modelId="{FC3B1EFE-6680-481F-B61F-95A496AD44DD}" srcId="{9D01B0CD-249C-4F62-9404-8D9AB6796FA9}" destId="{C592527F-C15D-48F0-ACA5-D93E2C625718}" srcOrd="0" destOrd="0" parTransId="{917B9289-2992-4C0D-ABA1-C670F25F9286}" sibTransId="{AC5F5079-2194-45EC-AE39-3F9ECC683F28}"/>
    <dgm:cxn modelId="{0CABFCB7-1EDB-405D-ADBB-EB0D68CE5029}" srcId="{EAD5770F-E1CC-4EEF-9E31-1AFE78DFD826}" destId="{06DC4142-3C11-49F8-920B-C6AB3326B28B}" srcOrd="1" destOrd="0" parTransId="{92ADABF6-B591-4355-BE21-E9382C22724C}" sibTransId="{A49C8080-774D-4F85-AD30-90AD442751AC}"/>
    <dgm:cxn modelId="{A809E9C5-EED5-4FA3-9E6B-F813C745E2D0}" srcId="{EAD5770F-E1CC-4EEF-9E31-1AFE78DFD826}" destId="{9D01B0CD-249C-4F62-9404-8D9AB6796FA9}" srcOrd="0" destOrd="0" parTransId="{9897CD87-5602-44C1-89B2-DF424661D151}" sibTransId="{EE8790DE-5126-405E-BBEF-F138829BD44A}"/>
    <dgm:cxn modelId="{BB8F6DDD-3150-4D3D-83A6-A2F46A8A9A71}" type="presOf" srcId="{06DC4142-3C11-49F8-920B-C6AB3326B28B}" destId="{8239A421-A085-489B-A05F-C185C31C094C}" srcOrd="0" destOrd="0" presId="urn:microsoft.com/office/officeart/2005/8/layout/hProcess9"/>
    <dgm:cxn modelId="{AD9EF8F2-AD7C-4921-AC4E-4FE0B2300072}" srcId="{299DC1DA-84C8-4158-952D-546ABAFEB195}" destId="{94135C49-883D-4986-9CB6-E75BB0C439AB}" srcOrd="0" destOrd="0" parTransId="{E8C58920-5600-4152-AEF3-6B3704753888}" sibTransId="{97A782E2-79E4-4918-9C18-245339B58555}"/>
    <dgm:cxn modelId="{4B08506D-4A37-4D2D-B6AE-9E961CC75E62}" type="presOf" srcId="{94135C49-883D-4986-9CB6-E75BB0C439AB}" destId="{92E16E44-0570-4DDF-949A-27EADAA96FF8}" srcOrd="0" destOrd="1" presId="urn:microsoft.com/office/officeart/2005/8/layout/hProcess9"/>
    <dgm:cxn modelId="{3ACB4F0A-620C-483B-9059-2547E30880EB}" type="presOf" srcId="{BD284E00-A407-4919-B979-6BCE05EB1234}" destId="{8239A421-A085-489B-A05F-C185C31C094C}" srcOrd="0" destOrd="1" presId="urn:microsoft.com/office/officeart/2005/8/layout/hProcess9"/>
    <dgm:cxn modelId="{09B541EF-3F55-4B17-8352-2DACF24BCC0E}" type="presOf" srcId="{9D01B0CD-249C-4F62-9404-8D9AB6796FA9}" destId="{822D45A8-7B8E-440E-89BB-0909DFF83BE7}" srcOrd="0" destOrd="0" presId="urn:microsoft.com/office/officeart/2005/8/layout/hProcess9"/>
    <dgm:cxn modelId="{8E77606F-35A8-43AF-A3FF-A297FC511EEE}" srcId="{EAD5770F-E1CC-4EEF-9E31-1AFE78DFD826}" destId="{299DC1DA-84C8-4158-952D-546ABAFEB195}" srcOrd="2" destOrd="0" parTransId="{6092A565-14FC-457E-9178-21C9431027D1}" sibTransId="{45530648-246A-40EB-9787-E102EB8C0702}"/>
    <dgm:cxn modelId="{B21B26B6-5952-4648-91F8-8A24BF95F3D7}" type="presOf" srcId="{EAD5770F-E1CC-4EEF-9E31-1AFE78DFD826}" destId="{1901FB60-9263-493E-A039-77F64B9CEFE6}" srcOrd="0" destOrd="0" presId="urn:microsoft.com/office/officeart/2005/8/layout/hProcess9"/>
    <dgm:cxn modelId="{BA9F3A6B-0BC1-4BF9-A578-D2BD1D311B27}" type="presOf" srcId="{C592527F-C15D-48F0-ACA5-D93E2C625718}" destId="{822D45A8-7B8E-440E-89BB-0909DFF83BE7}" srcOrd="0" destOrd="1" presId="urn:microsoft.com/office/officeart/2005/8/layout/hProcess9"/>
    <dgm:cxn modelId="{D5962841-A572-4261-AFF7-DB5875BFCE86}" type="presOf" srcId="{299DC1DA-84C8-4158-952D-546ABAFEB195}" destId="{92E16E44-0570-4DDF-949A-27EADAA96FF8}" srcOrd="0" destOrd="0" presId="urn:microsoft.com/office/officeart/2005/8/layout/hProcess9"/>
    <dgm:cxn modelId="{AF30FB24-FCFD-4B7D-9F33-D4B8574856CF}" type="presParOf" srcId="{1901FB60-9263-493E-A039-77F64B9CEFE6}" destId="{547EF3C7-ABAF-4BA0-A298-A4C444180983}" srcOrd="0" destOrd="0" presId="urn:microsoft.com/office/officeart/2005/8/layout/hProcess9"/>
    <dgm:cxn modelId="{750F3667-4DB6-4677-BD2D-33604527DCD0}" type="presParOf" srcId="{1901FB60-9263-493E-A039-77F64B9CEFE6}" destId="{44F166A9-AB9F-4558-BC9D-C1D5DAE229B6}" srcOrd="1" destOrd="0" presId="urn:microsoft.com/office/officeart/2005/8/layout/hProcess9"/>
    <dgm:cxn modelId="{6F12B803-5B8F-402F-A73F-D6F3F3D66157}" type="presParOf" srcId="{44F166A9-AB9F-4558-BC9D-C1D5DAE229B6}" destId="{822D45A8-7B8E-440E-89BB-0909DFF83BE7}" srcOrd="0" destOrd="0" presId="urn:microsoft.com/office/officeart/2005/8/layout/hProcess9"/>
    <dgm:cxn modelId="{243BCEB3-B96A-4998-B83B-047E8FDB4603}" type="presParOf" srcId="{44F166A9-AB9F-4558-BC9D-C1D5DAE229B6}" destId="{04C3AC65-1CD9-4CAC-A43B-83BCF2C10DC0}" srcOrd="1" destOrd="0" presId="urn:microsoft.com/office/officeart/2005/8/layout/hProcess9"/>
    <dgm:cxn modelId="{6AD70BF8-28B5-45FB-9C48-5F0D43B857B9}" type="presParOf" srcId="{44F166A9-AB9F-4558-BC9D-C1D5DAE229B6}" destId="{8239A421-A085-489B-A05F-C185C31C094C}" srcOrd="2" destOrd="0" presId="urn:microsoft.com/office/officeart/2005/8/layout/hProcess9"/>
    <dgm:cxn modelId="{025A3D54-F76C-483E-844B-78F34E9FBAD7}" type="presParOf" srcId="{44F166A9-AB9F-4558-BC9D-C1D5DAE229B6}" destId="{34A816F2-C630-43D1-8563-E1A98FCF3354}" srcOrd="3" destOrd="0" presId="urn:microsoft.com/office/officeart/2005/8/layout/hProcess9"/>
    <dgm:cxn modelId="{3418B6E6-7ED2-4C60-9BA8-43071C395A75}" type="presParOf" srcId="{44F166A9-AB9F-4558-BC9D-C1D5DAE229B6}" destId="{92E16E44-0570-4DDF-949A-27EADAA96FF8}" srcOrd="4" destOrd="0" presId="urn:microsoft.com/office/officeart/2005/8/layout/hProcess9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9596541-A229-4C7B-8648-D45A60ABFAA8}" type="doc">
      <dgm:prSet loTypeId="urn:microsoft.com/office/officeart/2005/8/layout/hProcess9" loCatId="process" qsTypeId="urn:microsoft.com/office/officeart/2005/8/quickstyle/simple1" qsCatId="simple" csTypeId="urn:microsoft.com/office/officeart/2005/8/colors/colorful5" csCatId="colorful" phldr="1"/>
      <dgm:spPr/>
    </dgm:pt>
    <dgm:pt modelId="{EC982542-787D-4DE6-A239-C1C0563FF0BA}">
      <dgm:prSet phldrT="[Texto]"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_tradnl" sz="1600" b="1" dirty="0" smtClean="0">
              <a:solidFill>
                <a:schemeClr val="tx1"/>
              </a:solidFill>
              <a:latin typeface="Futura Std Heavy"/>
              <a:ea typeface="ＭＳ Ｐゴシック" pitchFamily="-105" charset="-128"/>
            </a:rPr>
            <a:t>1.</a:t>
          </a:r>
          <a:r>
            <a:rPr lang="es-ES_tradnl" sz="1600" dirty="0" smtClean="0">
              <a:solidFill>
                <a:schemeClr val="tx1"/>
              </a:solidFill>
              <a:latin typeface="Futura Std Heavy"/>
              <a:ea typeface="ＭＳ Ｐゴシック" pitchFamily="-105" charset="-128"/>
            </a:rPr>
            <a:t> Solicitud</a:t>
          </a:r>
          <a:endParaRPr lang="es-ES" sz="1600" dirty="0">
            <a:solidFill>
              <a:schemeClr val="tx1"/>
            </a:solidFill>
            <a:latin typeface="Futura Std Heavy"/>
          </a:endParaRPr>
        </a:p>
      </dgm:t>
    </dgm:pt>
    <dgm:pt modelId="{EED4A7D8-E5A0-4C7C-AF27-79180099D3D1}" type="parTrans" cxnId="{7816AB3D-BE2D-4AA6-BD61-AC4E53F2D6A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6855E0F-0023-40B3-A9A4-0882BB54AF90}" type="sibTrans" cxnId="{7816AB3D-BE2D-4AA6-BD61-AC4E53F2D6A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8322D87-7AE7-477D-A746-5A0FEDF6918F}">
      <dgm:prSet phldrT="[Texto]"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_tradnl" sz="1600" b="1" dirty="0" smtClean="0">
              <a:solidFill>
                <a:schemeClr val="tx1"/>
              </a:solidFill>
              <a:latin typeface="Futura Std Heavy"/>
              <a:ea typeface="ＭＳ Ｐゴシック" pitchFamily="-105" charset="-128"/>
            </a:rPr>
            <a:t>2.</a:t>
          </a:r>
          <a:r>
            <a:rPr lang="es-ES_tradnl" sz="1600" dirty="0" smtClean="0">
              <a:solidFill>
                <a:schemeClr val="tx1"/>
              </a:solidFill>
              <a:latin typeface="Futura Std Heavy"/>
              <a:ea typeface="ＭＳ Ｐゴシック" pitchFamily="-105" charset="-128"/>
            </a:rPr>
            <a:t> Inclusión en la LICBIC </a:t>
          </a:r>
          <a:endParaRPr lang="es-ES" sz="1600" dirty="0">
            <a:solidFill>
              <a:schemeClr val="tx1"/>
            </a:solidFill>
            <a:latin typeface="Futura Std Heavy"/>
          </a:endParaRPr>
        </a:p>
      </dgm:t>
    </dgm:pt>
    <dgm:pt modelId="{B9441D7D-8FA5-4A53-87E1-5B34681BFD77}" type="parTrans" cxnId="{13B74BF3-416B-4538-97FF-787CE620AF7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16765D5-BF77-4A06-942F-56B2CA835915}" type="sibTrans" cxnId="{13B74BF3-416B-4538-97FF-787CE620AF7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920089D-6610-4235-BBC2-4FA6AFE249FB}">
      <dgm:prSet phldrT="[Texto]"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_tradnl" sz="1600" b="1" dirty="0" smtClean="0">
              <a:solidFill>
                <a:schemeClr val="tx1"/>
              </a:solidFill>
              <a:latin typeface="Futura Std Heavy"/>
              <a:ea typeface="ＭＳ Ｐゴシック" pitchFamily="-105" charset="-128"/>
            </a:rPr>
            <a:t>4.</a:t>
          </a:r>
          <a:r>
            <a:rPr lang="es-ES_tradnl" sz="1600" dirty="0" smtClean="0">
              <a:solidFill>
                <a:schemeClr val="tx1"/>
              </a:solidFill>
              <a:latin typeface="Futura Std Heavy"/>
              <a:ea typeface="ＭＳ Ｐゴシック" pitchFamily="-105" charset="-128"/>
            </a:rPr>
            <a:t> Concepto del Consejo de Patrimonio</a:t>
          </a:r>
          <a:endParaRPr lang="es-ES" sz="1600" dirty="0">
            <a:solidFill>
              <a:schemeClr val="tx1"/>
            </a:solidFill>
            <a:latin typeface="Futura Std Heavy"/>
          </a:endParaRPr>
        </a:p>
      </dgm:t>
    </dgm:pt>
    <dgm:pt modelId="{50B2884D-D713-4404-AEC4-82A9559B745C}" type="parTrans" cxnId="{08FA0724-2624-4F85-AF31-010D2357085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B1BEA6F-7687-4E01-BF25-7C86E4F0591A}" type="sibTrans" cxnId="{08FA0724-2624-4F85-AF31-010D2357085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7DD1F85-B606-4FE6-B505-D6E05116A9A9}">
      <dgm:prSet phldrT="[Texto]"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_tradnl" sz="1600" b="1" dirty="0" smtClean="0">
              <a:solidFill>
                <a:schemeClr val="tx1"/>
              </a:solidFill>
              <a:latin typeface="Futura Std Heavy"/>
              <a:ea typeface="ＭＳ Ｐゴシック" pitchFamily="-105" charset="-128"/>
            </a:rPr>
            <a:t>5.</a:t>
          </a:r>
          <a:r>
            <a:rPr lang="es-ES_tradnl" sz="1600" dirty="0" smtClean="0">
              <a:solidFill>
                <a:schemeClr val="tx1"/>
              </a:solidFill>
              <a:latin typeface="Futura Std Heavy"/>
              <a:ea typeface="ＭＳ Ｐゴシック" pitchFamily="-105" charset="-128"/>
            </a:rPr>
            <a:t> Expedición del acto administrativo</a:t>
          </a:r>
          <a:endParaRPr lang="es-ES" sz="1600" dirty="0">
            <a:solidFill>
              <a:schemeClr val="tx1"/>
            </a:solidFill>
            <a:latin typeface="Futura Std Heavy"/>
          </a:endParaRPr>
        </a:p>
      </dgm:t>
    </dgm:pt>
    <dgm:pt modelId="{A6B70425-3600-4A18-922A-62CE63B8BA34}" type="parTrans" cxnId="{1B1F90CE-30CF-4DED-9F79-540C6ED0982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87A305C-0100-47B7-8DAB-5DFF26FF2ED8}" type="sibTrans" cxnId="{1B1F90CE-30CF-4DED-9F79-540C6ED0982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B850F65-2E7C-4656-A1A4-0CF18C8E5935}">
      <dgm:prSet phldrT="[Texto]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_tradnl" b="1" dirty="0" smtClean="0">
              <a:solidFill>
                <a:schemeClr val="tx1"/>
              </a:solidFill>
              <a:latin typeface="Futura Std Heavy"/>
              <a:ea typeface="ＭＳ Ｐゴシック" pitchFamily="-105" charset="-128"/>
            </a:rPr>
            <a:t>3.</a:t>
          </a:r>
          <a:r>
            <a:rPr lang="es-ES_tradnl" dirty="0" smtClean="0">
              <a:solidFill>
                <a:schemeClr val="tx1"/>
              </a:solidFill>
              <a:latin typeface="Futura Std Heavy"/>
              <a:ea typeface="ＭＳ Ｐゴシック" pitchFamily="-105" charset="-128"/>
            </a:rPr>
            <a:t> Definición de requerimiento de PEMP</a:t>
          </a:r>
          <a:endParaRPr lang="es-ES" dirty="0">
            <a:solidFill>
              <a:schemeClr val="tx1"/>
            </a:solidFill>
            <a:latin typeface="Futura Std Heavy"/>
          </a:endParaRPr>
        </a:p>
      </dgm:t>
    </dgm:pt>
    <dgm:pt modelId="{206012E1-8091-44E4-8467-6B34C0D3874D}" type="parTrans" cxnId="{0D115080-46F6-4036-9116-3488BA9139E2}">
      <dgm:prSet/>
      <dgm:spPr/>
      <dgm:t>
        <a:bodyPr/>
        <a:lstStyle/>
        <a:p>
          <a:endParaRPr lang="es-CO"/>
        </a:p>
      </dgm:t>
    </dgm:pt>
    <dgm:pt modelId="{30479BDB-05FF-420F-ACB1-541B1E384701}" type="sibTrans" cxnId="{0D115080-46F6-4036-9116-3488BA9139E2}">
      <dgm:prSet/>
      <dgm:spPr/>
      <dgm:t>
        <a:bodyPr/>
        <a:lstStyle/>
        <a:p>
          <a:endParaRPr lang="es-CO"/>
        </a:p>
      </dgm:t>
    </dgm:pt>
    <dgm:pt modelId="{FB29942B-F9DE-4569-908F-958CBF1A6481}" type="pres">
      <dgm:prSet presAssocID="{D9596541-A229-4C7B-8648-D45A60ABFAA8}" presName="CompostProcess" presStyleCnt="0">
        <dgm:presLayoutVars>
          <dgm:dir/>
          <dgm:resizeHandles val="exact"/>
        </dgm:presLayoutVars>
      </dgm:prSet>
      <dgm:spPr/>
    </dgm:pt>
    <dgm:pt modelId="{34D35F0D-43E4-40B1-A763-802B14639C01}" type="pres">
      <dgm:prSet presAssocID="{D9596541-A229-4C7B-8648-D45A60ABFAA8}" presName="arrow" presStyleLbl="bgShp" presStyleIdx="0" presStyleCnt="1" custScaleX="117647" custLinFactNeighborX="-206"/>
      <dgm:spPr/>
    </dgm:pt>
    <dgm:pt modelId="{25F3C1A7-F34C-47C8-A5E2-B393685F3BD2}" type="pres">
      <dgm:prSet presAssocID="{D9596541-A229-4C7B-8648-D45A60ABFAA8}" presName="linearProcess" presStyleCnt="0"/>
      <dgm:spPr/>
    </dgm:pt>
    <dgm:pt modelId="{AA90EEF2-4E6C-4768-B105-91093ECD1E2F}" type="pres">
      <dgm:prSet presAssocID="{EC982542-787D-4DE6-A239-C1C0563FF0BA}" presName="textNode" presStyleLbl="node1" presStyleIdx="0" presStyleCnt="5" custScaleX="58981" custScaleY="68228" custLinFactX="-8271" custLinFactNeighborX="-100000" custLinFactNeighborY="-102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5F6BFFF-177B-4EEE-A333-9F7D1EEE490D}" type="pres">
      <dgm:prSet presAssocID="{46855E0F-0023-40B3-A9A4-0882BB54AF90}" presName="sibTrans" presStyleCnt="0"/>
      <dgm:spPr/>
    </dgm:pt>
    <dgm:pt modelId="{2FAD0E82-F060-48CC-A027-C5F217CA2387}" type="pres">
      <dgm:prSet presAssocID="{08322D87-7AE7-477D-A746-5A0FEDF6918F}" presName="textNode" presStyleLbl="node1" presStyleIdx="1" presStyleCnt="5" custScaleX="53122" custScaleY="68228" custLinFactNeighborX="-2773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0357BB3-90C4-4A81-B683-DB7A866D9C64}" type="pres">
      <dgm:prSet presAssocID="{516765D5-BF77-4A06-942F-56B2CA835915}" presName="sibTrans" presStyleCnt="0"/>
      <dgm:spPr/>
    </dgm:pt>
    <dgm:pt modelId="{477744A9-BC8D-44E8-B419-3B3FD8DF44F9}" type="pres">
      <dgm:prSet presAssocID="{AB850F65-2E7C-4656-A1A4-0CF18C8E5935}" presName="textNode" presStyleLbl="node1" presStyleIdx="2" presStyleCnt="5" custScaleX="65491" custScaleY="68227" custLinFactNeighborX="-62431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43B22A58-DADE-4649-9EEF-A1C877B8BA71}" type="pres">
      <dgm:prSet presAssocID="{30479BDB-05FF-420F-ACB1-541B1E384701}" presName="sibTrans" presStyleCnt="0"/>
      <dgm:spPr/>
    </dgm:pt>
    <dgm:pt modelId="{188BE116-E383-4F16-AE54-9C4C31581663}" type="pres">
      <dgm:prSet presAssocID="{0920089D-6610-4235-BBC2-4FA6AFE249FB}" presName="textNode" presStyleLbl="node1" presStyleIdx="3" presStyleCnt="5" custScaleX="58682" custScaleY="72733" custLinFactX="-395" custLinFactNeighborX="-10000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8109116-2814-4191-8AE3-F96DA18277ED}" type="pres">
      <dgm:prSet presAssocID="{8B1BEA6F-7687-4E01-BF25-7C86E4F0591A}" presName="sibTrans" presStyleCnt="0"/>
      <dgm:spPr/>
    </dgm:pt>
    <dgm:pt modelId="{46BCB424-DC3F-48B0-A834-B7F8984CAE52}" type="pres">
      <dgm:prSet presAssocID="{F7DD1F85-B606-4FE6-B505-D6E05116A9A9}" presName="textNode" presStyleLbl="node1" presStyleIdx="4" presStyleCnt="5" custScaleX="61665" custScaleY="72732" custLinFactX="-2684" custLinFactNeighborX="-100000" custLinFactNeighborY="-102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8EBFA266-2BFB-434C-8A1B-E741B316BE18}" type="presOf" srcId="{F7DD1F85-B606-4FE6-B505-D6E05116A9A9}" destId="{46BCB424-DC3F-48B0-A834-B7F8984CAE52}" srcOrd="0" destOrd="0" presId="urn:microsoft.com/office/officeart/2005/8/layout/hProcess9"/>
    <dgm:cxn modelId="{7816AB3D-BE2D-4AA6-BD61-AC4E53F2D6AC}" srcId="{D9596541-A229-4C7B-8648-D45A60ABFAA8}" destId="{EC982542-787D-4DE6-A239-C1C0563FF0BA}" srcOrd="0" destOrd="0" parTransId="{EED4A7D8-E5A0-4C7C-AF27-79180099D3D1}" sibTransId="{46855E0F-0023-40B3-A9A4-0882BB54AF90}"/>
    <dgm:cxn modelId="{48A93917-4A7B-4162-8DE8-B43D2EF0FBC8}" type="presOf" srcId="{08322D87-7AE7-477D-A746-5A0FEDF6918F}" destId="{2FAD0E82-F060-48CC-A027-C5F217CA2387}" srcOrd="0" destOrd="0" presId="urn:microsoft.com/office/officeart/2005/8/layout/hProcess9"/>
    <dgm:cxn modelId="{08FA0724-2624-4F85-AF31-010D23570858}" srcId="{D9596541-A229-4C7B-8648-D45A60ABFAA8}" destId="{0920089D-6610-4235-BBC2-4FA6AFE249FB}" srcOrd="3" destOrd="0" parTransId="{50B2884D-D713-4404-AEC4-82A9559B745C}" sibTransId="{8B1BEA6F-7687-4E01-BF25-7C86E4F0591A}"/>
    <dgm:cxn modelId="{0D115080-46F6-4036-9116-3488BA9139E2}" srcId="{D9596541-A229-4C7B-8648-D45A60ABFAA8}" destId="{AB850F65-2E7C-4656-A1A4-0CF18C8E5935}" srcOrd="2" destOrd="0" parTransId="{206012E1-8091-44E4-8467-6B34C0D3874D}" sibTransId="{30479BDB-05FF-420F-ACB1-541B1E384701}"/>
    <dgm:cxn modelId="{D06FBD6F-0CA5-4757-8A11-4FF4262D1E8F}" type="presOf" srcId="{EC982542-787D-4DE6-A239-C1C0563FF0BA}" destId="{AA90EEF2-4E6C-4768-B105-91093ECD1E2F}" srcOrd="0" destOrd="0" presId="urn:microsoft.com/office/officeart/2005/8/layout/hProcess9"/>
    <dgm:cxn modelId="{92EB0D12-5D06-4D1D-A18D-7D161F9FB60B}" type="presOf" srcId="{0920089D-6610-4235-BBC2-4FA6AFE249FB}" destId="{188BE116-E383-4F16-AE54-9C4C31581663}" srcOrd="0" destOrd="0" presId="urn:microsoft.com/office/officeart/2005/8/layout/hProcess9"/>
    <dgm:cxn modelId="{13B74BF3-416B-4538-97FF-787CE620AF7F}" srcId="{D9596541-A229-4C7B-8648-D45A60ABFAA8}" destId="{08322D87-7AE7-477D-A746-5A0FEDF6918F}" srcOrd="1" destOrd="0" parTransId="{B9441D7D-8FA5-4A53-87E1-5B34681BFD77}" sibTransId="{516765D5-BF77-4A06-942F-56B2CA835915}"/>
    <dgm:cxn modelId="{0F3AB499-5847-4E3A-AACC-7AD38E032978}" type="presOf" srcId="{D9596541-A229-4C7B-8648-D45A60ABFAA8}" destId="{FB29942B-F9DE-4569-908F-958CBF1A6481}" srcOrd="0" destOrd="0" presId="urn:microsoft.com/office/officeart/2005/8/layout/hProcess9"/>
    <dgm:cxn modelId="{2320372C-AFC3-4989-9DC1-939FDC402996}" type="presOf" srcId="{AB850F65-2E7C-4656-A1A4-0CF18C8E5935}" destId="{477744A9-BC8D-44E8-B419-3B3FD8DF44F9}" srcOrd="0" destOrd="0" presId="urn:microsoft.com/office/officeart/2005/8/layout/hProcess9"/>
    <dgm:cxn modelId="{1B1F90CE-30CF-4DED-9F79-540C6ED09822}" srcId="{D9596541-A229-4C7B-8648-D45A60ABFAA8}" destId="{F7DD1F85-B606-4FE6-B505-D6E05116A9A9}" srcOrd="4" destOrd="0" parTransId="{A6B70425-3600-4A18-922A-62CE63B8BA34}" sibTransId="{287A305C-0100-47B7-8DAB-5DFF26FF2ED8}"/>
    <dgm:cxn modelId="{7B5F0605-4C40-45CA-B53C-C6BED1DF70C5}" type="presParOf" srcId="{FB29942B-F9DE-4569-908F-958CBF1A6481}" destId="{34D35F0D-43E4-40B1-A763-802B14639C01}" srcOrd="0" destOrd="0" presId="urn:microsoft.com/office/officeart/2005/8/layout/hProcess9"/>
    <dgm:cxn modelId="{03461198-BB59-48AD-A23F-F55E62337DCC}" type="presParOf" srcId="{FB29942B-F9DE-4569-908F-958CBF1A6481}" destId="{25F3C1A7-F34C-47C8-A5E2-B393685F3BD2}" srcOrd="1" destOrd="0" presId="urn:microsoft.com/office/officeart/2005/8/layout/hProcess9"/>
    <dgm:cxn modelId="{DCE6B9C4-2DE3-4444-A31B-9E8965E033B7}" type="presParOf" srcId="{25F3C1A7-F34C-47C8-A5E2-B393685F3BD2}" destId="{AA90EEF2-4E6C-4768-B105-91093ECD1E2F}" srcOrd="0" destOrd="0" presId="urn:microsoft.com/office/officeart/2005/8/layout/hProcess9"/>
    <dgm:cxn modelId="{7C616D63-3A64-4D43-AECF-5F68F1710993}" type="presParOf" srcId="{25F3C1A7-F34C-47C8-A5E2-B393685F3BD2}" destId="{F5F6BFFF-177B-4EEE-A333-9F7D1EEE490D}" srcOrd="1" destOrd="0" presId="urn:microsoft.com/office/officeart/2005/8/layout/hProcess9"/>
    <dgm:cxn modelId="{66CEC2EC-59B7-41D8-AC8A-4E22FDED4729}" type="presParOf" srcId="{25F3C1A7-F34C-47C8-A5E2-B393685F3BD2}" destId="{2FAD0E82-F060-48CC-A027-C5F217CA2387}" srcOrd="2" destOrd="0" presId="urn:microsoft.com/office/officeart/2005/8/layout/hProcess9"/>
    <dgm:cxn modelId="{59D5936E-1350-400A-BCB5-82F83449E138}" type="presParOf" srcId="{25F3C1A7-F34C-47C8-A5E2-B393685F3BD2}" destId="{00357BB3-90C4-4A81-B683-DB7A866D9C64}" srcOrd="3" destOrd="0" presId="urn:microsoft.com/office/officeart/2005/8/layout/hProcess9"/>
    <dgm:cxn modelId="{84265199-16CB-4C82-BF0C-A0D22E143DB9}" type="presParOf" srcId="{25F3C1A7-F34C-47C8-A5E2-B393685F3BD2}" destId="{477744A9-BC8D-44E8-B419-3B3FD8DF44F9}" srcOrd="4" destOrd="0" presId="urn:microsoft.com/office/officeart/2005/8/layout/hProcess9"/>
    <dgm:cxn modelId="{107DD911-345A-4C4B-8EFA-F558A2F63ED0}" type="presParOf" srcId="{25F3C1A7-F34C-47C8-A5E2-B393685F3BD2}" destId="{43B22A58-DADE-4649-9EEF-A1C877B8BA71}" srcOrd="5" destOrd="0" presId="urn:microsoft.com/office/officeart/2005/8/layout/hProcess9"/>
    <dgm:cxn modelId="{CE60B849-C627-47EE-A20F-341F62FE392E}" type="presParOf" srcId="{25F3C1A7-F34C-47C8-A5E2-B393685F3BD2}" destId="{188BE116-E383-4F16-AE54-9C4C31581663}" srcOrd="6" destOrd="0" presId="urn:microsoft.com/office/officeart/2005/8/layout/hProcess9"/>
    <dgm:cxn modelId="{D154293B-9703-4562-B384-0ECDCBED796E}" type="presParOf" srcId="{25F3C1A7-F34C-47C8-A5E2-B393685F3BD2}" destId="{E8109116-2814-4191-8AE3-F96DA18277ED}" srcOrd="7" destOrd="0" presId="urn:microsoft.com/office/officeart/2005/8/layout/hProcess9"/>
    <dgm:cxn modelId="{4A70E35B-6AD5-4AA7-B21D-60CCC5FD1304}" type="presParOf" srcId="{25F3C1A7-F34C-47C8-A5E2-B393685F3BD2}" destId="{46BCB424-DC3F-48B0-A834-B7F8984CAE52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9596541-A229-4C7B-8648-D45A60ABFAA8}" type="doc">
      <dgm:prSet loTypeId="urn:microsoft.com/office/officeart/2005/8/layout/hProcess9" loCatId="process" qsTypeId="urn:microsoft.com/office/officeart/2005/8/quickstyle/simple1" qsCatId="simple" csTypeId="urn:microsoft.com/office/officeart/2005/8/colors/colorful5" csCatId="colorful" phldr="1"/>
      <dgm:spPr/>
    </dgm:pt>
    <dgm:pt modelId="{EC982542-787D-4DE6-A239-C1C0563FF0BA}">
      <dgm:prSet phldrT="[Texto]"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s-ES" sz="1600" dirty="0">
            <a:solidFill>
              <a:schemeClr val="tx1"/>
            </a:solidFill>
            <a:latin typeface="Futura Std Heavy"/>
          </a:endParaRPr>
        </a:p>
      </dgm:t>
    </dgm:pt>
    <dgm:pt modelId="{EED4A7D8-E5A0-4C7C-AF27-79180099D3D1}" type="parTrans" cxnId="{7816AB3D-BE2D-4AA6-BD61-AC4E53F2D6A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6855E0F-0023-40B3-A9A4-0882BB54AF90}" type="sibTrans" cxnId="{7816AB3D-BE2D-4AA6-BD61-AC4E53F2D6A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8322D87-7AE7-477D-A746-5A0FEDF6918F}">
      <dgm:prSet phldrT="[Texto]"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s-ES" sz="1600" dirty="0">
            <a:solidFill>
              <a:schemeClr val="tx1"/>
            </a:solidFill>
            <a:latin typeface="Futura Std Heavy"/>
          </a:endParaRPr>
        </a:p>
      </dgm:t>
    </dgm:pt>
    <dgm:pt modelId="{B9441D7D-8FA5-4A53-87E1-5B34681BFD77}" type="parTrans" cxnId="{13B74BF3-416B-4538-97FF-787CE620AF7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16765D5-BF77-4A06-942F-56B2CA835915}" type="sibTrans" cxnId="{13B74BF3-416B-4538-97FF-787CE620AF7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920089D-6610-4235-BBC2-4FA6AFE249FB}">
      <dgm:prSet phldrT="[Texto]"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s-ES" sz="1600" dirty="0">
            <a:solidFill>
              <a:schemeClr val="tx1"/>
            </a:solidFill>
            <a:latin typeface="Futura Std Heavy"/>
          </a:endParaRPr>
        </a:p>
      </dgm:t>
    </dgm:pt>
    <dgm:pt modelId="{50B2884D-D713-4404-AEC4-82A9559B745C}" type="parTrans" cxnId="{08FA0724-2624-4F85-AF31-010D2357085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B1BEA6F-7687-4E01-BF25-7C86E4F0591A}" type="sibTrans" cxnId="{08FA0724-2624-4F85-AF31-010D2357085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7DD1F85-B606-4FE6-B505-D6E05116A9A9}">
      <dgm:prSet phldrT="[Texto]"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s-ES" sz="1600" dirty="0">
            <a:solidFill>
              <a:schemeClr val="tx1"/>
            </a:solidFill>
            <a:latin typeface="Futura Std Heavy"/>
          </a:endParaRPr>
        </a:p>
      </dgm:t>
    </dgm:pt>
    <dgm:pt modelId="{A6B70425-3600-4A18-922A-62CE63B8BA34}" type="parTrans" cxnId="{1B1F90CE-30CF-4DED-9F79-540C6ED0982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87A305C-0100-47B7-8DAB-5DFF26FF2ED8}" type="sibTrans" cxnId="{1B1F90CE-30CF-4DED-9F79-540C6ED0982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B850F65-2E7C-4656-A1A4-0CF18C8E5935}">
      <dgm:prSet phldrT="[Texto]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s-ES" dirty="0">
            <a:solidFill>
              <a:schemeClr val="tx1"/>
            </a:solidFill>
            <a:latin typeface="Futura Std Heavy"/>
          </a:endParaRPr>
        </a:p>
      </dgm:t>
    </dgm:pt>
    <dgm:pt modelId="{206012E1-8091-44E4-8467-6B34C0D3874D}" type="parTrans" cxnId="{0D115080-46F6-4036-9116-3488BA9139E2}">
      <dgm:prSet/>
      <dgm:spPr/>
      <dgm:t>
        <a:bodyPr/>
        <a:lstStyle/>
        <a:p>
          <a:endParaRPr lang="es-CO"/>
        </a:p>
      </dgm:t>
    </dgm:pt>
    <dgm:pt modelId="{30479BDB-05FF-420F-ACB1-541B1E384701}" type="sibTrans" cxnId="{0D115080-46F6-4036-9116-3488BA9139E2}">
      <dgm:prSet/>
      <dgm:spPr/>
      <dgm:t>
        <a:bodyPr/>
        <a:lstStyle/>
        <a:p>
          <a:endParaRPr lang="es-CO"/>
        </a:p>
      </dgm:t>
    </dgm:pt>
    <dgm:pt modelId="{FB29942B-F9DE-4569-908F-958CBF1A6481}" type="pres">
      <dgm:prSet presAssocID="{D9596541-A229-4C7B-8648-D45A60ABFAA8}" presName="CompostProcess" presStyleCnt="0">
        <dgm:presLayoutVars>
          <dgm:dir/>
          <dgm:resizeHandles val="exact"/>
        </dgm:presLayoutVars>
      </dgm:prSet>
      <dgm:spPr/>
    </dgm:pt>
    <dgm:pt modelId="{34D35F0D-43E4-40B1-A763-802B14639C01}" type="pres">
      <dgm:prSet presAssocID="{D9596541-A229-4C7B-8648-D45A60ABFAA8}" presName="arrow" presStyleLbl="bgShp" presStyleIdx="0" presStyleCnt="1" custScaleX="117647" custLinFactNeighborX="-206"/>
      <dgm:spPr/>
    </dgm:pt>
    <dgm:pt modelId="{25F3C1A7-F34C-47C8-A5E2-B393685F3BD2}" type="pres">
      <dgm:prSet presAssocID="{D9596541-A229-4C7B-8648-D45A60ABFAA8}" presName="linearProcess" presStyleCnt="0"/>
      <dgm:spPr/>
    </dgm:pt>
    <dgm:pt modelId="{AA90EEF2-4E6C-4768-B105-91093ECD1E2F}" type="pres">
      <dgm:prSet presAssocID="{EC982542-787D-4DE6-A239-C1C0563FF0BA}" presName="textNode" presStyleLbl="node1" presStyleIdx="0" presStyleCnt="5" custScaleX="58981" custScaleY="68228" custLinFactX="-8271" custLinFactNeighborX="-100000" custLinFactNeighborY="-102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5F6BFFF-177B-4EEE-A333-9F7D1EEE490D}" type="pres">
      <dgm:prSet presAssocID="{46855E0F-0023-40B3-A9A4-0882BB54AF90}" presName="sibTrans" presStyleCnt="0"/>
      <dgm:spPr/>
    </dgm:pt>
    <dgm:pt modelId="{2FAD0E82-F060-48CC-A027-C5F217CA2387}" type="pres">
      <dgm:prSet presAssocID="{08322D87-7AE7-477D-A746-5A0FEDF6918F}" presName="textNode" presStyleLbl="node1" presStyleIdx="1" presStyleCnt="5" custScaleX="53122" custScaleY="68228" custLinFactNeighborX="-2773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0357BB3-90C4-4A81-B683-DB7A866D9C64}" type="pres">
      <dgm:prSet presAssocID="{516765D5-BF77-4A06-942F-56B2CA835915}" presName="sibTrans" presStyleCnt="0"/>
      <dgm:spPr/>
    </dgm:pt>
    <dgm:pt modelId="{477744A9-BC8D-44E8-B419-3B3FD8DF44F9}" type="pres">
      <dgm:prSet presAssocID="{AB850F65-2E7C-4656-A1A4-0CF18C8E5935}" presName="textNode" presStyleLbl="node1" presStyleIdx="2" presStyleCnt="5" custScaleX="65491" custScaleY="68227" custLinFactNeighborX="-62431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43B22A58-DADE-4649-9EEF-A1C877B8BA71}" type="pres">
      <dgm:prSet presAssocID="{30479BDB-05FF-420F-ACB1-541B1E384701}" presName="sibTrans" presStyleCnt="0"/>
      <dgm:spPr/>
    </dgm:pt>
    <dgm:pt modelId="{188BE116-E383-4F16-AE54-9C4C31581663}" type="pres">
      <dgm:prSet presAssocID="{0920089D-6610-4235-BBC2-4FA6AFE249FB}" presName="textNode" presStyleLbl="node1" presStyleIdx="3" presStyleCnt="5" custScaleX="58682" custScaleY="72733" custLinFactX="-395" custLinFactNeighborX="-10000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8109116-2814-4191-8AE3-F96DA18277ED}" type="pres">
      <dgm:prSet presAssocID="{8B1BEA6F-7687-4E01-BF25-7C86E4F0591A}" presName="sibTrans" presStyleCnt="0"/>
      <dgm:spPr/>
    </dgm:pt>
    <dgm:pt modelId="{46BCB424-DC3F-48B0-A834-B7F8984CAE52}" type="pres">
      <dgm:prSet presAssocID="{F7DD1F85-B606-4FE6-B505-D6E05116A9A9}" presName="textNode" presStyleLbl="node1" presStyleIdx="4" presStyleCnt="5" custScaleX="61665" custScaleY="72732" custLinFactX="-2684" custLinFactNeighborX="-100000" custLinFactNeighborY="-102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B6B30C28-929E-460E-8CF8-99BE448C833C}" type="presOf" srcId="{F7DD1F85-B606-4FE6-B505-D6E05116A9A9}" destId="{46BCB424-DC3F-48B0-A834-B7F8984CAE52}" srcOrd="0" destOrd="0" presId="urn:microsoft.com/office/officeart/2005/8/layout/hProcess9"/>
    <dgm:cxn modelId="{7816AB3D-BE2D-4AA6-BD61-AC4E53F2D6AC}" srcId="{D9596541-A229-4C7B-8648-D45A60ABFAA8}" destId="{EC982542-787D-4DE6-A239-C1C0563FF0BA}" srcOrd="0" destOrd="0" parTransId="{EED4A7D8-E5A0-4C7C-AF27-79180099D3D1}" sibTransId="{46855E0F-0023-40B3-A9A4-0882BB54AF90}"/>
    <dgm:cxn modelId="{57DE1C85-FAD8-49B4-B11B-8C6BEDDB3BEB}" type="presOf" srcId="{D9596541-A229-4C7B-8648-D45A60ABFAA8}" destId="{FB29942B-F9DE-4569-908F-958CBF1A6481}" srcOrd="0" destOrd="0" presId="urn:microsoft.com/office/officeart/2005/8/layout/hProcess9"/>
    <dgm:cxn modelId="{08FA0724-2624-4F85-AF31-010D23570858}" srcId="{D9596541-A229-4C7B-8648-D45A60ABFAA8}" destId="{0920089D-6610-4235-BBC2-4FA6AFE249FB}" srcOrd="3" destOrd="0" parTransId="{50B2884D-D713-4404-AEC4-82A9559B745C}" sibTransId="{8B1BEA6F-7687-4E01-BF25-7C86E4F0591A}"/>
    <dgm:cxn modelId="{0D115080-46F6-4036-9116-3488BA9139E2}" srcId="{D9596541-A229-4C7B-8648-D45A60ABFAA8}" destId="{AB850F65-2E7C-4656-A1A4-0CF18C8E5935}" srcOrd="2" destOrd="0" parTransId="{206012E1-8091-44E4-8467-6B34C0D3874D}" sibTransId="{30479BDB-05FF-420F-ACB1-541B1E384701}"/>
    <dgm:cxn modelId="{B7EDDDF8-2B15-4B38-8B94-8DF10E900151}" type="presOf" srcId="{EC982542-787D-4DE6-A239-C1C0563FF0BA}" destId="{AA90EEF2-4E6C-4768-B105-91093ECD1E2F}" srcOrd="0" destOrd="0" presId="urn:microsoft.com/office/officeart/2005/8/layout/hProcess9"/>
    <dgm:cxn modelId="{4125B167-4125-457E-A2EC-14D11060ECD1}" type="presOf" srcId="{0920089D-6610-4235-BBC2-4FA6AFE249FB}" destId="{188BE116-E383-4F16-AE54-9C4C31581663}" srcOrd="0" destOrd="0" presId="urn:microsoft.com/office/officeart/2005/8/layout/hProcess9"/>
    <dgm:cxn modelId="{13B74BF3-416B-4538-97FF-787CE620AF7F}" srcId="{D9596541-A229-4C7B-8648-D45A60ABFAA8}" destId="{08322D87-7AE7-477D-A746-5A0FEDF6918F}" srcOrd="1" destOrd="0" parTransId="{B9441D7D-8FA5-4A53-87E1-5B34681BFD77}" sibTransId="{516765D5-BF77-4A06-942F-56B2CA835915}"/>
    <dgm:cxn modelId="{A22950FB-8FD2-4ED3-A2AC-8F9D37E450B0}" type="presOf" srcId="{08322D87-7AE7-477D-A746-5A0FEDF6918F}" destId="{2FAD0E82-F060-48CC-A027-C5F217CA2387}" srcOrd="0" destOrd="0" presId="urn:microsoft.com/office/officeart/2005/8/layout/hProcess9"/>
    <dgm:cxn modelId="{533E7657-D7C2-404E-82B2-C2A0E3023C6B}" type="presOf" srcId="{AB850F65-2E7C-4656-A1A4-0CF18C8E5935}" destId="{477744A9-BC8D-44E8-B419-3B3FD8DF44F9}" srcOrd="0" destOrd="0" presId="urn:microsoft.com/office/officeart/2005/8/layout/hProcess9"/>
    <dgm:cxn modelId="{1B1F90CE-30CF-4DED-9F79-540C6ED09822}" srcId="{D9596541-A229-4C7B-8648-D45A60ABFAA8}" destId="{F7DD1F85-B606-4FE6-B505-D6E05116A9A9}" srcOrd="4" destOrd="0" parTransId="{A6B70425-3600-4A18-922A-62CE63B8BA34}" sibTransId="{287A305C-0100-47B7-8DAB-5DFF26FF2ED8}"/>
    <dgm:cxn modelId="{5B34055E-ADD9-41DE-ADDD-E9BD4E4926C2}" type="presParOf" srcId="{FB29942B-F9DE-4569-908F-958CBF1A6481}" destId="{34D35F0D-43E4-40B1-A763-802B14639C01}" srcOrd="0" destOrd="0" presId="urn:microsoft.com/office/officeart/2005/8/layout/hProcess9"/>
    <dgm:cxn modelId="{DD66EEA7-5C6D-4F30-B6DE-148CB8151CA0}" type="presParOf" srcId="{FB29942B-F9DE-4569-908F-958CBF1A6481}" destId="{25F3C1A7-F34C-47C8-A5E2-B393685F3BD2}" srcOrd="1" destOrd="0" presId="urn:microsoft.com/office/officeart/2005/8/layout/hProcess9"/>
    <dgm:cxn modelId="{816EDE40-9E0F-4D27-A465-0BAA19EF2278}" type="presParOf" srcId="{25F3C1A7-F34C-47C8-A5E2-B393685F3BD2}" destId="{AA90EEF2-4E6C-4768-B105-91093ECD1E2F}" srcOrd="0" destOrd="0" presId="urn:microsoft.com/office/officeart/2005/8/layout/hProcess9"/>
    <dgm:cxn modelId="{31A731EF-DF97-4303-965D-1B2620A415E4}" type="presParOf" srcId="{25F3C1A7-F34C-47C8-A5E2-B393685F3BD2}" destId="{F5F6BFFF-177B-4EEE-A333-9F7D1EEE490D}" srcOrd="1" destOrd="0" presId="urn:microsoft.com/office/officeart/2005/8/layout/hProcess9"/>
    <dgm:cxn modelId="{CF6C0821-1DD8-4DA0-932A-E612AD4D5FCE}" type="presParOf" srcId="{25F3C1A7-F34C-47C8-A5E2-B393685F3BD2}" destId="{2FAD0E82-F060-48CC-A027-C5F217CA2387}" srcOrd="2" destOrd="0" presId="urn:microsoft.com/office/officeart/2005/8/layout/hProcess9"/>
    <dgm:cxn modelId="{670F2784-F085-4FBB-9E41-BB07EC052EBE}" type="presParOf" srcId="{25F3C1A7-F34C-47C8-A5E2-B393685F3BD2}" destId="{00357BB3-90C4-4A81-B683-DB7A866D9C64}" srcOrd="3" destOrd="0" presId="urn:microsoft.com/office/officeart/2005/8/layout/hProcess9"/>
    <dgm:cxn modelId="{81F97B2A-85DB-4678-BB4D-1516FD4ABAF7}" type="presParOf" srcId="{25F3C1A7-F34C-47C8-A5E2-B393685F3BD2}" destId="{477744A9-BC8D-44E8-B419-3B3FD8DF44F9}" srcOrd="4" destOrd="0" presId="urn:microsoft.com/office/officeart/2005/8/layout/hProcess9"/>
    <dgm:cxn modelId="{4BDE820B-9963-43BB-92D0-878EDE10DABD}" type="presParOf" srcId="{25F3C1A7-F34C-47C8-A5E2-B393685F3BD2}" destId="{43B22A58-DADE-4649-9EEF-A1C877B8BA71}" srcOrd="5" destOrd="0" presId="urn:microsoft.com/office/officeart/2005/8/layout/hProcess9"/>
    <dgm:cxn modelId="{40F1D155-9131-4492-AC1D-DFC7D0AF566A}" type="presParOf" srcId="{25F3C1A7-F34C-47C8-A5E2-B393685F3BD2}" destId="{188BE116-E383-4F16-AE54-9C4C31581663}" srcOrd="6" destOrd="0" presId="urn:microsoft.com/office/officeart/2005/8/layout/hProcess9"/>
    <dgm:cxn modelId="{F138AD48-78BE-4EE4-B80E-C43D4CDD82D1}" type="presParOf" srcId="{25F3C1A7-F34C-47C8-A5E2-B393685F3BD2}" destId="{E8109116-2814-4191-8AE3-F96DA18277ED}" srcOrd="7" destOrd="0" presId="urn:microsoft.com/office/officeart/2005/8/layout/hProcess9"/>
    <dgm:cxn modelId="{0F127407-FF91-4A78-A6E8-A02C6F79598E}" type="presParOf" srcId="{25F3C1A7-F34C-47C8-A5E2-B393685F3BD2}" destId="{46BCB424-DC3F-48B0-A834-B7F8984CAE52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2893E09-5370-4AE0-BA29-A92A85AD5C51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152FF7BE-9C5A-441B-B36F-A234B7AA0C2F}">
      <dgm:prSet phldrT="[Texto]"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>
        <a:solidFill>
          <a:schemeClr val="accent5"/>
        </a:solidFill>
      </dgm:spPr>
      <dgm:t>
        <a:bodyPr/>
        <a:lstStyle/>
        <a:p>
          <a:r>
            <a:rPr lang="es-ES_tradnl" sz="1500" b="1" dirty="0" smtClean="0">
              <a:solidFill>
                <a:srgbClr val="000000"/>
              </a:solidFill>
              <a:latin typeface="Futura Std Heavy"/>
            </a:rPr>
            <a:t>Información del solicitante</a:t>
          </a:r>
          <a:endParaRPr lang="es-ES" sz="1500" dirty="0">
            <a:latin typeface="Futura Std Heavy"/>
          </a:endParaRPr>
        </a:p>
      </dgm:t>
    </dgm:pt>
    <dgm:pt modelId="{2922B69E-83E2-4370-A543-3540BE883E6F}" type="parTrans" cxnId="{49EB0D27-793A-4AF3-94A4-ADFE11D4AD2B}">
      <dgm:prSet/>
      <dgm:spPr/>
      <dgm:t>
        <a:bodyPr/>
        <a:lstStyle/>
        <a:p>
          <a:endParaRPr lang="es-ES" sz="1500">
            <a:latin typeface="Futura Std Heavy"/>
          </a:endParaRPr>
        </a:p>
      </dgm:t>
    </dgm:pt>
    <dgm:pt modelId="{9586937B-853F-40E8-989F-56F044E114D1}" type="sibTrans" cxnId="{49EB0D27-793A-4AF3-94A4-ADFE11D4AD2B}">
      <dgm:prSet/>
      <dgm:spPr/>
      <dgm:t>
        <a:bodyPr/>
        <a:lstStyle/>
        <a:p>
          <a:endParaRPr lang="es-ES" sz="1500">
            <a:latin typeface="Futura Std Heavy"/>
          </a:endParaRPr>
        </a:p>
      </dgm:t>
    </dgm:pt>
    <dgm:pt modelId="{63FCF3C5-5303-4434-83B9-060B07F4FBDC}">
      <dgm:prSet phldrT="[Texto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es-ES_tradnl" sz="1500" dirty="0" smtClean="0">
              <a:solidFill>
                <a:srgbClr val="000000"/>
              </a:solidFill>
              <a:latin typeface="Futura Std Heavy"/>
            </a:rPr>
            <a:t>Datos de identificación.</a:t>
          </a:r>
          <a:endParaRPr lang="es-ES" sz="1500" dirty="0">
            <a:latin typeface="Futura Std Heavy"/>
          </a:endParaRPr>
        </a:p>
      </dgm:t>
    </dgm:pt>
    <dgm:pt modelId="{89B806DE-F49D-4E9D-90BB-00301C886EC8}" type="parTrans" cxnId="{A1B434CF-2CFC-4C8D-8CDD-71E3DF4214EE}">
      <dgm:prSet/>
      <dgm:spPr/>
      <dgm:t>
        <a:bodyPr/>
        <a:lstStyle/>
        <a:p>
          <a:endParaRPr lang="es-ES" sz="1500">
            <a:latin typeface="Futura Std Heavy"/>
          </a:endParaRPr>
        </a:p>
      </dgm:t>
    </dgm:pt>
    <dgm:pt modelId="{7BBC83EA-C4A3-4216-A243-3AF49C877555}" type="sibTrans" cxnId="{A1B434CF-2CFC-4C8D-8CDD-71E3DF4214EE}">
      <dgm:prSet/>
      <dgm:spPr/>
      <dgm:t>
        <a:bodyPr/>
        <a:lstStyle/>
        <a:p>
          <a:endParaRPr lang="es-ES" sz="1500">
            <a:latin typeface="Futura Std Heavy"/>
          </a:endParaRPr>
        </a:p>
      </dgm:t>
    </dgm:pt>
    <dgm:pt modelId="{33565E86-3715-4102-A521-F68563B5B0A4}">
      <dgm:prSet phldrT="[Texto]"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>
        <a:solidFill>
          <a:schemeClr val="accent5"/>
        </a:solidFill>
      </dgm:spPr>
      <dgm:t>
        <a:bodyPr/>
        <a:lstStyle/>
        <a:p>
          <a:r>
            <a:rPr lang="es-ES_tradnl" sz="1500" b="1" dirty="0" smtClean="0">
              <a:solidFill>
                <a:srgbClr val="000000"/>
              </a:solidFill>
              <a:latin typeface="Futura Std Heavy"/>
            </a:rPr>
            <a:t>Información PRELIMINAR del bien</a:t>
          </a:r>
        </a:p>
      </dgm:t>
    </dgm:pt>
    <dgm:pt modelId="{82376EA0-4D8A-4A41-ACCB-D3449672DE62}" type="parTrans" cxnId="{2136037D-4574-401C-957D-1198E6067F00}">
      <dgm:prSet/>
      <dgm:spPr/>
      <dgm:t>
        <a:bodyPr/>
        <a:lstStyle/>
        <a:p>
          <a:endParaRPr lang="es-ES" sz="1500">
            <a:latin typeface="Futura Std Heavy"/>
          </a:endParaRPr>
        </a:p>
      </dgm:t>
    </dgm:pt>
    <dgm:pt modelId="{EEED3C7E-4FEC-4421-AEF2-0880A515A588}" type="sibTrans" cxnId="{2136037D-4574-401C-957D-1198E6067F00}">
      <dgm:prSet/>
      <dgm:spPr/>
      <dgm:t>
        <a:bodyPr/>
        <a:lstStyle/>
        <a:p>
          <a:endParaRPr lang="es-ES" sz="1500">
            <a:latin typeface="Futura Std Heavy"/>
          </a:endParaRPr>
        </a:p>
      </dgm:t>
    </dgm:pt>
    <dgm:pt modelId="{2D6A9071-9DE7-4A3E-B650-992F2A1150F0}">
      <dgm:prSet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>
        <a:solidFill>
          <a:schemeClr val="accent5"/>
        </a:solidFill>
      </dgm:spPr>
      <dgm:t>
        <a:bodyPr/>
        <a:lstStyle/>
        <a:p>
          <a:r>
            <a:rPr lang="es-ES_tradnl" sz="1500" b="1" dirty="0" smtClean="0">
              <a:solidFill>
                <a:srgbClr val="000000"/>
              </a:solidFill>
              <a:latin typeface="Futura Std Heavy"/>
            </a:rPr>
            <a:t>Razones PRELIMINARES de la solicitud</a:t>
          </a:r>
          <a:endParaRPr lang="es-ES_tradnl" sz="1500" b="1" dirty="0">
            <a:solidFill>
              <a:srgbClr val="000000"/>
            </a:solidFill>
            <a:latin typeface="Futura Std Heavy"/>
          </a:endParaRPr>
        </a:p>
      </dgm:t>
    </dgm:pt>
    <dgm:pt modelId="{2CC2BC8B-988A-49F6-A034-C08D416FDB8B}" type="parTrans" cxnId="{6DC64806-F7D7-448D-9E89-3A0157095F36}">
      <dgm:prSet/>
      <dgm:spPr/>
      <dgm:t>
        <a:bodyPr/>
        <a:lstStyle/>
        <a:p>
          <a:endParaRPr lang="es-ES" sz="1500">
            <a:latin typeface="Futura Std Heavy"/>
          </a:endParaRPr>
        </a:p>
      </dgm:t>
    </dgm:pt>
    <dgm:pt modelId="{226227EA-4289-414D-BA5B-C0A3083C6242}" type="sibTrans" cxnId="{6DC64806-F7D7-448D-9E89-3A0157095F36}">
      <dgm:prSet/>
      <dgm:spPr/>
      <dgm:t>
        <a:bodyPr/>
        <a:lstStyle/>
        <a:p>
          <a:endParaRPr lang="es-ES" sz="1500">
            <a:latin typeface="Futura Std Heavy"/>
          </a:endParaRPr>
        </a:p>
      </dgm:t>
    </dgm:pt>
    <dgm:pt modelId="{DF302648-467A-44CD-80B3-EF7B8473B8F2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es-ES_tradnl" sz="1500" dirty="0" smtClean="0">
              <a:solidFill>
                <a:srgbClr val="000000"/>
              </a:solidFill>
              <a:latin typeface="Futura Std Heavy"/>
            </a:rPr>
            <a:t>Datos de ubicación</a:t>
          </a:r>
          <a:endParaRPr lang="es-ES_tradnl" sz="1500" dirty="0">
            <a:solidFill>
              <a:srgbClr val="000000"/>
            </a:solidFill>
            <a:latin typeface="Futura Std Heavy"/>
          </a:endParaRPr>
        </a:p>
      </dgm:t>
    </dgm:pt>
    <dgm:pt modelId="{CEF2C3A4-DBA2-4AA1-BF3E-F9F935BC0A49}" type="parTrans" cxnId="{A630ACE8-64DF-41B2-82F7-48F90A1B16FE}">
      <dgm:prSet/>
      <dgm:spPr/>
      <dgm:t>
        <a:bodyPr/>
        <a:lstStyle/>
        <a:p>
          <a:endParaRPr lang="es-ES" sz="1500">
            <a:latin typeface="Futura Std Heavy"/>
          </a:endParaRPr>
        </a:p>
      </dgm:t>
    </dgm:pt>
    <dgm:pt modelId="{56266F3A-7322-45EC-8BD4-E535E49DB67B}" type="sibTrans" cxnId="{A630ACE8-64DF-41B2-82F7-48F90A1B16FE}">
      <dgm:prSet/>
      <dgm:spPr/>
      <dgm:t>
        <a:bodyPr/>
        <a:lstStyle/>
        <a:p>
          <a:endParaRPr lang="es-ES" sz="1500">
            <a:latin typeface="Futura Std Heavy"/>
          </a:endParaRPr>
        </a:p>
      </dgm:t>
    </dgm:pt>
    <dgm:pt modelId="{6936AC3A-0F88-4533-A0D5-F47AB6F750B2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es-ES_tradnl" sz="1500" dirty="0" smtClean="0">
              <a:solidFill>
                <a:srgbClr val="000000"/>
              </a:solidFill>
              <a:latin typeface="Futura Std Heavy"/>
            </a:rPr>
            <a:t>Calidad en la que actúa.</a:t>
          </a:r>
          <a:endParaRPr lang="es-ES_tradnl" sz="1500" dirty="0">
            <a:solidFill>
              <a:srgbClr val="000000"/>
            </a:solidFill>
            <a:latin typeface="Futura Std Heavy"/>
          </a:endParaRPr>
        </a:p>
      </dgm:t>
    </dgm:pt>
    <dgm:pt modelId="{EE21554F-BC2C-45D1-9890-AF69DE480ABC}" type="parTrans" cxnId="{A9F5C326-A158-4993-BC3F-25C6DDF9B8BE}">
      <dgm:prSet/>
      <dgm:spPr/>
      <dgm:t>
        <a:bodyPr/>
        <a:lstStyle/>
        <a:p>
          <a:endParaRPr lang="es-ES" sz="1500">
            <a:latin typeface="Futura Std Heavy"/>
          </a:endParaRPr>
        </a:p>
      </dgm:t>
    </dgm:pt>
    <dgm:pt modelId="{1ACF734E-B043-4FDA-A01A-DA33568E4BAC}" type="sibTrans" cxnId="{A9F5C326-A158-4993-BC3F-25C6DDF9B8BE}">
      <dgm:prSet/>
      <dgm:spPr/>
      <dgm:t>
        <a:bodyPr/>
        <a:lstStyle/>
        <a:p>
          <a:endParaRPr lang="es-ES" sz="1500">
            <a:latin typeface="Futura Std Heavy"/>
          </a:endParaRPr>
        </a:p>
      </dgm:t>
    </dgm:pt>
    <dgm:pt modelId="{C2F14B01-647A-48F6-8F05-2B7373B04393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es-ES_tradnl" sz="1500" dirty="0" smtClean="0">
              <a:solidFill>
                <a:srgbClr val="000000"/>
              </a:solidFill>
              <a:latin typeface="Futura Std Heavy"/>
            </a:rPr>
            <a:t>Interés en el que actúa</a:t>
          </a:r>
          <a:endParaRPr lang="es-ES_tradnl" sz="1500" dirty="0">
            <a:solidFill>
              <a:srgbClr val="000000"/>
            </a:solidFill>
            <a:latin typeface="Futura Std Heavy"/>
          </a:endParaRPr>
        </a:p>
      </dgm:t>
    </dgm:pt>
    <dgm:pt modelId="{5747E66E-DFEF-4202-B1A4-A3AFAD533D67}" type="parTrans" cxnId="{7B5813F9-E63D-4FE8-8D07-E77D5BE81CC1}">
      <dgm:prSet/>
      <dgm:spPr/>
      <dgm:t>
        <a:bodyPr/>
        <a:lstStyle/>
        <a:p>
          <a:endParaRPr lang="es-ES" sz="1500">
            <a:latin typeface="Futura Std Heavy"/>
          </a:endParaRPr>
        </a:p>
      </dgm:t>
    </dgm:pt>
    <dgm:pt modelId="{138917DD-4D63-42CF-962A-815FDA9C2407}" type="sibTrans" cxnId="{7B5813F9-E63D-4FE8-8D07-E77D5BE81CC1}">
      <dgm:prSet/>
      <dgm:spPr/>
      <dgm:t>
        <a:bodyPr/>
        <a:lstStyle/>
        <a:p>
          <a:endParaRPr lang="es-ES" sz="1500">
            <a:latin typeface="Futura Std Heavy"/>
          </a:endParaRPr>
        </a:p>
      </dgm:t>
    </dgm:pt>
    <dgm:pt modelId="{3B23A1C8-FA07-4098-A4F2-9F3CDAC471C6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es-ES_tradnl" sz="1500" dirty="0" smtClean="0">
              <a:solidFill>
                <a:srgbClr val="000000"/>
              </a:solidFill>
              <a:latin typeface="Futura Std Heavy"/>
            </a:rPr>
            <a:t>Nombre.</a:t>
          </a:r>
          <a:endParaRPr lang="es-ES_tradnl" sz="1500" dirty="0">
            <a:solidFill>
              <a:srgbClr val="000000"/>
            </a:solidFill>
            <a:latin typeface="Futura Std Heavy"/>
          </a:endParaRPr>
        </a:p>
      </dgm:t>
    </dgm:pt>
    <dgm:pt modelId="{37E05398-3EE8-464D-9471-C62423381B82}" type="parTrans" cxnId="{F76A267B-4CC6-4717-830F-FB41E32ED9C7}">
      <dgm:prSet/>
      <dgm:spPr/>
      <dgm:t>
        <a:bodyPr/>
        <a:lstStyle/>
        <a:p>
          <a:endParaRPr lang="es-ES" sz="1500">
            <a:latin typeface="Futura Std Heavy"/>
          </a:endParaRPr>
        </a:p>
      </dgm:t>
    </dgm:pt>
    <dgm:pt modelId="{B237A288-6896-4EF9-80FF-0ED0604E0727}" type="sibTrans" cxnId="{F76A267B-4CC6-4717-830F-FB41E32ED9C7}">
      <dgm:prSet/>
      <dgm:spPr/>
      <dgm:t>
        <a:bodyPr/>
        <a:lstStyle/>
        <a:p>
          <a:endParaRPr lang="es-ES" sz="1500">
            <a:latin typeface="Futura Std Heavy"/>
          </a:endParaRPr>
        </a:p>
      </dgm:t>
    </dgm:pt>
    <dgm:pt modelId="{DB07A3C7-0FB1-4534-BA4C-DAEC604848D3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es-ES_tradnl" sz="1500" dirty="0" smtClean="0">
              <a:solidFill>
                <a:srgbClr val="000000"/>
              </a:solidFill>
              <a:latin typeface="Futura Std Heavy"/>
            </a:rPr>
            <a:t>Localización.</a:t>
          </a:r>
          <a:endParaRPr lang="es-ES_tradnl" sz="1500" dirty="0">
            <a:solidFill>
              <a:srgbClr val="000000"/>
            </a:solidFill>
            <a:latin typeface="Futura Std Heavy"/>
          </a:endParaRPr>
        </a:p>
      </dgm:t>
    </dgm:pt>
    <dgm:pt modelId="{90ED359A-8B53-467B-B295-9B210CCEE8D6}" type="parTrans" cxnId="{F9CD2381-95DA-4C4F-B40C-297EAB930CA4}">
      <dgm:prSet/>
      <dgm:spPr/>
      <dgm:t>
        <a:bodyPr/>
        <a:lstStyle/>
        <a:p>
          <a:endParaRPr lang="es-ES" sz="1500">
            <a:latin typeface="Futura Std Heavy"/>
          </a:endParaRPr>
        </a:p>
      </dgm:t>
    </dgm:pt>
    <dgm:pt modelId="{07FEFF09-1E6C-4235-854F-F59CFCDFDE53}" type="sibTrans" cxnId="{F9CD2381-95DA-4C4F-B40C-297EAB930CA4}">
      <dgm:prSet/>
      <dgm:spPr/>
      <dgm:t>
        <a:bodyPr/>
        <a:lstStyle/>
        <a:p>
          <a:endParaRPr lang="es-ES" sz="1500">
            <a:latin typeface="Futura Std Heavy"/>
          </a:endParaRPr>
        </a:p>
      </dgm:t>
    </dgm:pt>
    <dgm:pt modelId="{556206D3-61C6-48EE-B15C-8C72E423BC8F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es-ES_tradnl" sz="1500" dirty="0" smtClean="0">
              <a:solidFill>
                <a:srgbClr val="000000"/>
              </a:solidFill>
              <a:latin typeface="Futura Std Heavy"/>
            </a:rPr>
            <a:t>Descripción general (historia, características físicas, estado de conservación).</a:t>
          </a:r>
          <a:endParaRPr lang="es-ES_tradnl" sz="1500" dirty="0">
            <a:solidFill>
              <a:srgbClr val="000000"/>
            </a:solidFill>
            <a:latin typeface="Futura Std Heavy"/>
          </a:endParaRPr>
        </a:p>
      </dgm:t>
    </dgm:pt>
    <dgm:pt modelId="{89666773-EFC7-4BC9-BBBA-9D8D556B32EA}" type="parTrans" cxnId="{F91806B2-0300-4FED-AF34-B589278A83A6}">
      <dgm:prSet/>
      <dgm:spPr/>
      <dgm:t>
        <a:bodyPr/>
        <a:lstStyle/>
        <a:p>
          <a:endParaRPr lang="es-ES" sz="1500">
            <a:latin typeface="Futura Std Heavy"/>
          </a:endParaRPr>
        </a:p>
      </dgm:t>
    </dgm:pt>
    <dgm:pt modelId="{2FB9DB5C-678C-4C24-BB86-EDF87E94B5AB}" type="sibTrans" cxnId="{F91806B2-0300-4FED-AF34-B589278A83A6}">
      <dgm:prSet/>
      <dgm:spPr/>
      <dgm:t>
        <a:bodyPr/>
        <a:lstStyle/>
        <a:p>
          <a:endParaRPr lang="es-ES" sz="1500">
            <a:latin typeface="Futura Std Heavy"/>
          </a:endParaRPr>
        </a:p>
      </dgm:t>
    </dgm:pt>
    <dgm:pt modelId="{7CA7E48E-88C5-491F-BBE0-520D65F369DA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es-ES_tradnl" sz="1500" dirty="0" smtClean="0">
              <a:solidFill>
                <a:srgbClr val="000000"/>
              </a:solidFill>
              <a:latin typeface="Futura Std Heavy"/>
            </a:rPr>
            <a:t>Fotografías</a:t>
          </a:r>
          <a:endParaRPr lang="es-ES_tradnl" sz="1500" dirty="0">
            <a:solidFill>
              <a:srgbClr val="000000"/>
            </a:solidFill>
            <a:latin typeface="Futura Std Heavy"/>
          </a:endParaRPr>
        </a:p>
      </dgm:t>
    </dgm:pt>
    <dgm:pt modelId="{8F11F1E8-3BAD-4903-BE7C-DCA0DD792C24}" type="parTrans" cxnId="{415713A0-949C-4E40-997D-73A876844694}">
      <dgm:prSet/>
      <dgm:spPr/>
      <dgm:t>
        <a:bodyPr/>
        <a:lstStyle/>
        <a:p>
          <a:endParaRPr lang="es-ES" sz="1500">
            <a:latin typeface="Futura Std Heavy"/>
          </a:endParaRPr>
        </a:p>
      </dgm:t>
    </dgm:pt>
    <dgm:pt modelId="{352BD1B2-671A-405F-B2EC-8BE009CB07B5}" type="sibTrans" cxnId="{415713A0-949C-4E40-997D-73A876844694}">
      <dgm:prSet/>
      <dgm:spPr/>
      <dgm:t>
        <a:bodyPr/>
        <a:lstStyle/>
        <a:p>
          <a:endParaRPr lang="es-ES" sz="1500">
            <a:latin typeface="Futura Std Heavy"/>
          </a:endParaRPr>
        </a:p>
      </dgm:t>
    </dgm:pt>
    <dgm:pt modelId="{DBF7DDF1-5A8C-4271-89F9-451119F3B21F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es-ES" sz="1500" b="0" i="0" dirty="0" smtClean="0">
              <a:latin typeface="Futura Std Heavy"/>
            </a:rPr>
            <a:t>Criterios de valoración para declarar Bienes de Interés Cultural-BIC.</a:t>
          </a:r>
          <a:endParaRPr lang="es-ES_tradnl" sz="1500" b="0" i="0" dirty="0">
            <a:solidFill>
              <a:srgbClr val="000000"/>
            </a:solidFill>
            <a:latin typeface="Futura Std Heavy"/>
          </a:endParaRPr>
        </a:p>
      </dgm:t>
    </dgm:pt>
    <dgm:pt modelId="{E488A836-C248-40C4-ABB4-F9FE42D069D1}" type="parTrans" cxnId="{5D72CAC8-D932-4BEC-9B1E-B764C25BC373}">
      <dgm:prSet/>
      <dgm:spPr/>
      <dgm:t>
        <a:bodyPr/>
        <a:lstStyle/>
        <a:p>
          <a:endParaRPr lang="es-ES" sz="1500">
            <a:latin typeface="Futura Std Heavy"/>
          </a:endParaRPr>
        </a:p>
      </dgm:t>
    </dgm:pt>
    <dgm:pt modelId="{AC0A937C-C217-4DB6-BD2C-DB4C68685403}" type="sibTrans" cxnId="{5D72CAC8-D932-4BEC-9B1E-B764C25BC373}">
      <dgm:prSet/>
      <dgm:spPr/>
      <dgm:t>
        <a:bodyPr/>
        <a:lstStyle/>
        <a:p>
          <a:endParaRPr lang="es-ES" sz="1500">
            <a:latin typeface="Futura Std Heavy"/>
          </a:endParaRPr>
        </a:p>
      </dgm:t>
    </dgm:pt>
    <dgm:pt modelId="{235D3DBD-F30F-4049-841E-D076AF9B1399}">
      <dgm:prSet phldrT="[Texto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endParaRPr lang="es-ES" sz="800" dirty="0">
            <a:latin typeface="Futura Std Heavy"/>
          </a:endParaRPr>
        </a:p>
      </dgm:t>
    </dgm:pt>
    <dgm:pt modelId="{F63FE5A5-F016-4754-8DEF-52BC2DCD6EDF}" type="parTrans" cxnId="{D1FA29E6-3A5A-4305-A163-B539E3A51C4C}">
      <dgm:prSet/>
      <dgm:spPr/>
      <dgm:t>
        <a:bodyPr/>
        <a:lstStyle/>
        <a:p>
          <a:endParaRPr lang="es-CO"/>
        </a:p>
      </dgm:t>
    </dgm:pt>
    <dgm:pt modelId="{33E520F6-D1A5-47A1-A1F0-63D2C4BE5672}" type="sibTrans" cxnId="{D1FA29E6-3A5A-4305-A163-B539E3A51C4C}">
      <dgm:prSet/>
      <dgm:spPr/>
      <dgm:t>
        <a:bodyPr/>
        <a:lstStyle/>
        <a:p>
          <a:endParaRPr lang="es-CO"/>
        </a:p>
      </dgm:t>
    </dgm:pt>
    <dgm:pt modelId="{0903EC92-78D7-46C5-917C-7FB0FA5F8BA0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endParaRPr lang="es-ES_tradnl" sz="800" dirty="0">
            <a:solidFill>
              <a:srgbClr val="000000"/>
            </a:solidFill>
            <a:latin typeface="Futura Std Heavy"/>
          </a:endParaRPr>
        </a:p>
      </dgm:t>
    </dgm:pt>
    <dgm:pt modelId="{A2863DC8-9C24-495B-9514-46EE3B7785E0}" type="parTrans" cxnId="{994EE81A-EFE4-416F-86AE-24CC04B9D838}">
      <dgm:prSet/>
      <dgm:spPr/>
      <dgm:t>
        <a:bodyPr/>
        <a:lstStyle/>
        <a:p>
          <a:endParaRPr lang="es-CO"/>
        </a:p>
      </dgm:t>
    </dgm:pt>
    <dgm:pt modelId="{568F1539-E763-4BBC-B70D-432837FA9F71}" type="sibTrans" cxnId="{994EE81A-EFE4-416F-86AE-24CC04B9D838}">
      <dgm:prSet/>
      <dgm:spPr/>
      <dgm:t>
        <a:bodyPr/>
        <a:lstStyle/>
        <a:p>
          <a:endParaRPr lang="es-CO"/>
        </a:p>
      </dgm:t>
    </dgm:pt>
    <dgm:pt modelId="{2D97195A-7596-48D0-AF4F-E5B2CFD11523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endParaRPr lang="es-ES_tradnl" sz="800" dirty="0">
            <a:solidFill>
              <a:srgbClr val="000000"/>
            </a:solidFill>
            <a:latin typeface="Futura Std Heavy"/>
          </a:endParaRPr>
        </a:p>
      </dgm:t>
    </dgm:pt>
    <dgm:pt modelId="{72438C6A-5BA5-4366-A3E7-707D7710E1D3}" type="parTrans" cxnId="{FE378BB3-0C46-4284-9F82-5B4F7F67F026}">
      <dgm:prSet/>
      <dgm:spPr/>
      <dgm:t>
        <a:bodyPr/>
        <a:lstStyle/>
        <a:p>
          <a:endParaRPr lang="es-CO"/>
        </a:p>
      </dgm:t>
    </dgm:pt>
    <dgm:pt modelId="{95021499-0C91-4E66-8EDC-BCD6154A4A1C}" type="sibTrans" cxnId="{FE378BB3-0C46-4284-9F82-5B4F7F67F026}">
      <dgm:prSet/>
      <dgm:spPr/>
      <dgm:t>
        <a:bodyPr/>
        <a:lstStyle/>
        <a:p>
          <a:endParaRPr lang="es-CO"/>
        </a:p>
      </dgm:t>
    </dgm:pt>
    <dgm:pt modelId="{94794AC8-7608-4800-B5A2-2AAFD058D870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endParaRPr lang="es-ES_tradnl" sz="800" dirty="0">
            <a:solidFill>
              <a:srgbClr val="000000"/>
            </a:solidFill>
            <a:latin typeface="Futura Std Heavy"/>
          </a:endParaRPr>
        </a:p>
      </dgm:t>
    </dgm:pt>
    <dgm:pt modelId="{FDD1E814-3FB3-41CF-B892-3A95F4046030}" type="parTrans" cxnId="{A8801172-EF5A-4688-965B-366351FE6B0D}">
      <dgm:prSet/>
      <dgm:spPr/>
      <dgm:t>
        <a:bodyPr/>
        <a:lstStyle/>
        <a:p>
          <a:endParaRPr lang="es-CO"/>
        </a:p>
      </dgm:t>
    </dgm:pt>
    <dgm:pt modelId="{43FDC3D4-705A-425A-BBF9-FC2F53E7ECCC}" type="sibTrans" cxnId="{A8801172-EF5A-4688-965B-366351FE6B0D}">
      <dgm:prSet/>
      <dgm:spPr/>
      <dgm:t>
        <a:bodyPr/>
        <a:lstStyle/>
        <a:p>
          <a:endParaRPr lang="es-CO"/>
        </a:p>
      </dgm:t>
    </dgm:pt>
    <dgm:pt modelId="{84849E0E-1596-44EB-A6BE-43B0DE6CDF6A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endParaRPr lang="es-ES_tradnl" sz="800" dirty="0">
            <a:solidFill>
              <a:srgbClr val="000000"/>
            </a:solidFill>
            <a:latin typeface="Futura Std Heavy"/>
          </a:endParaRPr>
        </a:p>
      </dgm:t>
    </dgm:pt>
    <dgm:pt modelId="{3A856B59-2C0A-422F-80FE-4BBB065E5873}" type="parTrans" cxnId="{476FAC08-908E-4906-8B1D-CAC170B28073}">
      <dgm:prSet/>
      <dgm:spPr/>
      <dgm:t>
        <a:bodyPr/>
        <a:lstStyle/>
        <a:p>
          <a:endParaRPr lang="es-CO"/>
        </a:p>
      </dgm:t>
    </dgm:pt>
    <dgm:pt modelId="{0B131840-65F9-44A7-8A51-6B368D5F63B6}" type="sibTrans" cxnId="{476FAC08-908E-4906-8B1D-CAC170B28073}">
      <dgm:prSet/>
      <dgm:spPr/>
      <dgm:t>
        <a:bodyPr/>
        <a:lstStyle/>
        <a:p>
          <a:endParaRPr lang="es-CO"/>
        </a:p>
      </dgm:t>
    </dgm:pt>
    <dgm:pt modelId="{4109F504-5184-43AA-93AA-BF41C6577FA2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es-ES" sz="1500" b="0" i="0" dirty="0" smtClean="0">
              <a:latin typeface="Futura Std Heavy"/>
            </a:rPr>
            <a:t>Decreto 763 de 2009 – Decreto 1080 de 2015 (</a:t>
          </a:r>
          <a:r>
            <a:rPr lang="es-ES_tradnl" sz="1500" b="0" i="1" dirty="0" smtClean="0">
              <a:solidFill>
                <a:srgbClr val="000000"/>
              </a:solidFill>
              <a:latin typeface="Futura Std Heavy"/>
            </a:rPr>
            <a:t>Antigüedad, Autoría, Autenticidad, Constitución del bien, etc.</a:t>
          </a:r>
          <a:r>
            <a:rPr lang="es-ES_tradnl" sz="1500" b="0" i="0" dirty="0" smtClean="0">
              <a:solidFill>
                <a:srgbClr val="000000"/>
              </a:solidFill>
              <a:latin typeface="Futura Std Heavy"/>
            </a:rPr>
            <a:t>)</a:t>
          </a:r>
          <a:endParaRPr lang="es-ES_tradnl" sz="1500" b="0" i="0" dirty="0">
            <a:solidFill>
              <a:srgbClr val="000000"/>
            </a:solidFill>
            <a:latin typeface="Futura Std Heavy"/>
          </a:endParaRPr>
        </a:p>
      </dgm:t>
    </dgm:pt>
    <dgm:pt modelId="{3AC05682-DC93-482C-8784-61696C1EB322}" type="parTrans" cxnId="{5D349162-1A4D-43E9-AB56-763A54AA5FB7}">
      <dgm:prSet/>
      <dgm:spPr/>
      <dgm:t>
        <a:bodyPr/>
        <a:lstStyle/>
        <a:p>
          <a:endParaRPr lang="es-CO"/>
        </a:p>
      </dgm:t>
    </dgm:pt>
    <dgm:pt modelId="{154AA926-623E-41AF-8E0A-ED296F9907A0}" type="sibTrans" cxnId="{5D349162-1A4D-43E9-AB56-763A54AA5FB7}">
      <dgm:prSet/>
      <dgm:spPr/>
      <dgm:t>
        <a:bodyPr/>
        <a:lstStyle/>
        <a:p>
          <a:endParaRPr lang="es-CO"/>
        </a:p>
      </dgm:t>
    </dgm:pt>
    <dgm:pt modelId="{B48DD63B-2604-4224-9F4E-4B11F417C5EF}" type="pres">
      <dgm:prSet presAssocID="{12893E09-5370-4AE0-BA29-A92A85AD5C5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CC1624B-6C5F-4920-8356-1EACA83336D2}" type="pres">
      <dgm:prSet presAssocID="{152FF7BE-9C5A-441B-B36F-A234B7AA0C2F}" presName="composite" presStyleCnt="0"/>
      <dgm:spPr/>
    </dgm:pt>
    <dgm:pt modelId="{DC402A44-84A8-471C-9940-9937DEDB3B51}" type="pres">
      <dgm:prSet presAssocID="{152FF7BE-9C5A-441B-B36F-A234B7AA0C2F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AEF7511-B0DF-4776-AAF8-49B7AA0CFFB6}" type="pres">
      <dgm:prSet presAssocID="{152FF7BE-9C5A-441B-B36F-A234B7AA0C2F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495F66A-4AAF-4387-841A-8610CD2B9C9A}" type="pres">
      <dgm:prSet presAssocID="{9586937B-853F-40E8-989F-56F044E114D1}" presName="space" presStyleCnt="0"/>
      <dgm:spPr/>
    </dgm:pt>
    <dgm:pt modelId="{18563923-E7EE-472D-8B45-5CE142703505}" type="pres">
      <dgm:prSet presAssocID="{33565E86-3715-4102-A521-F68563B5B0A4}" presName="composite" presStyleCnt="0"/>
      <dgm:spPr/>
    </dgm:pt>
    <dgm:pt modelId="{9DE6E582-8A7D-4DC4-9520-1021CCAB2B99}" type="pres">
      <dgm:prSet presAssocID="{33565E86-3715-4102-A521-F68563B5B0A4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3A6D307-3FB7-4C88-B49A-AC185011E865}" type="pres">
      <dgm:prSet presAssocID="{33565E86-3715-4102-A521-F68563B5B0A4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FCF98E0-646E-4576-B6F0-4CC18279CE9B}" type="pres">
      <dgm:prSet presAssocID="{EEED3C7E-4FEC-4421-AEF2-0880A515A588}" presName="space" presStyleCnt="0"/>
      <dgm:spPr/>
    </dgm:pt>
    <dgm:pt modelId="{BBB01560-37A6-41A6-968B-BD287C159C03}" type="pres">
      <dgm:prSet presAssocID="{2D6A9071-9DE7-4A3E-B650-992F2A1150F0}" presName="composite" presStyleCnt="0"/>
      <dgm:spPr/>
    </dgm:pt>
    <dgm:pt modelId="{388EE486-51EF-4B62-B5A2-BA7B7D6E1731}" type="pres">
      <dgm:prSet presAssocID="{2D6A9071-9DE7-4A3E-B650-992F2A1150F0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D55C2D2-BFF5-43A9-A385-39AD7625BED4}" type="pres">
      <dgm:prSet presAssocID="{2D6A9071-9DE7-4A3E-B650-992F2A1150F0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F76A267B-4CC6-4717-830F-FB41E32ED9C7}" srcId="{33565E86-3715-4102-A521-F68563B5B0A4}" destId="{3B23A1C8-FA07-4098-A4F2-9F3CDAC471C6}" srcOrd="0" destOrd="0" parTransId="{37E05398-3EE8-464D-9471-C62423381B82}" sibTransId="{B237A288-6896-4EF9-80FF-0ED0604E0727}"/>
    <dgm:cxn modelId="{A9F5C326-A158-4993-BC3F-25C6DDF9B8BE}" srcId="{152FF7BE-9C5A-441B-B36F-A234B7AA0C2F}" destId="{6936AC3A-0F88-4533-A0D5-F47AB6F750B2}" srcOrd="3" destOrd="0" parTransId="{EE21554F-BC2C-45D1-9890-AF69DE480ABC}" sibTransId="{1ACF734E-B043-4FDA-A01A-DA33568E4BAC}"/>
    <dgm:cxn modelId="{A630ACE8-64DF-41B2-82F7-48F90A1B16FE}" srcId="{152FF7BE-9C5A-441B-B36F-A234B7AA0C2F}" destId="{DF302648-467A-44CD-80B3-EF7B8473B8F2}" srcOrd="2" destOrd="0" parTransId="{CEF2C3A4-DBA2-4AA1-BF3E-F9F935BC0A49}" sibTransId="{56266F3A-7322-45EC-8BD4-E535E49DB67B}"/>
    <dgm:cxn modelId="{F9CD2381-95DA-4C4F-B40C-297EAB930CA4}" srcId="{33565E86-3715-4102-A521-F68563B5B0A4}" destId="{DB07A3C7-0FB1-4534-BA4C-DAEC604848D3}" srcOrd="2" destOrd="0" parTransId="{90ED359A-8B53-467B-B295-9B210CCEE8D6}" sibTransId="{07FEFF09-1E6C-4235-854F-F59CFCDFDE53}"/>
    <dgm:cxn modelId="{1A3B086C-AA60-4ED2-B2AD-F7D4AF710CC0}" type="presOf" srcId="{DBF7DDF1-5A8C-4271-89F9-451119F3B21F}" destId="{9D55C2D2-BFF5-43A9-A385-39AD7625BED4}" srcOrd="0" destOrd="0" presId="urn:microsoft.com/office/officeart/2005/8/layout/hList1"/>
    <dgm:cxn modelId="{6DC64806-F7D7-448D-9E89-3A0157095F36}" srcId="{12893E09-5370-4AE0-BA29-A92A85AD5C51}" destId="{2D6A9071-9DE7-4A3E-B650-992F2A1150F0}" srcOrd="2" destOrd="0" parTransId="{2CC2BC8B-988A-49F6-A034-C08D416FDB8B}" sibTransId="{226227EA-4289-414D-BA5B-C0A3083C6242}"/>
    <dgm:cxn modelId="{994EE81A-EFE4-416F-86AE-24CC04B9D838}" srcId="{152FF7BE-9C5A-441B-B36F-A234B7AA0C2F}" destId="{0903EC92-78D7-46C5-917C-7FB0FA5F8BA0}" srcOrd="4" destOrd="0" parTransId="{A2863DC8-9C24-495B-9514-46EE3B7785E0}" sibTransId="{568F1539-E763-4BBC-B70D-432837FA9F71}"/>
    <dgm:cxn modelId="{815E395C-7D96-4EDA-9F00-FCC90EDD20C7}" type="presOf" srcId="{3B23A1C8-FA07-4098-A4F2-9F3CDAC471C6}" destId="{E3A6D307-3FB7-4C88-B49A-AC185011E865}" srcOrd="0" destOrd="0" presId="urn:microsoft.com/office/officeart/2005/8/layout/hList1"/>
    <dgm:cxn modelId="{DF2DB215-1AA0-48C2-82B9-BD8C45CBB163}" type="presOf" srcId="{556206D3-61C6-48EE-B15C-8C72E423BC8F}" destId="{E3A6D307-3FB7-4C88-B49A-AC185011E865}" srcOrd="0" destOrd="4" presId="urn:microsoft.com/office/officeart/2005/8/layout/hList1"/>
    <dgm:cxn modelId="{17D9689E-9A22-4426-AA26-ACAA367242D0}" type="presOf" srcId="{63FCF3C5-5303-4434-83B9-060B07F4FBDC}" destId="{0AEF7511-B0DF-4776-AAF8-49B7AA0CFFB6}" srcOrd="0" destOrd="0" presId="urn:microsoft.com/office/officeart/2005/8/layout/hList1"/>
    <dgm:cxn modelId="{667E77AE-A910-430E-BE5C-D269B55F9C36}" type="presOf" srcId="{7CA7E48E-88C5-491F-BBE0-520D65F369DA}" destId="{E3A6D307-3FB7-4C88-B49A-AC185011E865}" srcOrd="0" destOrd="6" presId="urn:microsoft.com/office/officeart/2005/8/layout/hList1"/>
    <dgm:cxn modelId="{7B5813F9-E63D-4FE8-8D07-E77D5BE81CC1}" srcId="{152FF7BE-9C5A-441B-B36F-A234B7AA0C2F}" destId="{C2F14B01-647A-48F6-8F05-2B7373B04393}" srcOrd="5" destOrd="0" parTransId="{5747E66E-DFEF-4202-B1A4-A3AFAD533D67}" sibTransId="{138917DD-4D63-42CF-962A-815FDA9C2407}"/>
    <dgm:cxn modelId="{302C62C6-AF2E-4A41-AC0E-35D31A9D2276}" type="presOf" srcId="{94794AC8-7608-4800-B5A2-2AAFD058D870}" destId="{E3A6D307-3FB7-4C88-B49A-AC185011E865}" srcOrd="0" destOrd="5" presId="urn:microsoft.com/office/officeart/2005/8/layout/hList1"/>
    <dgm:cxn modelId="{805401B8-99D7-45AF-B137-3E58D2950D03}" type="presOf" srcId="{6936AC3A-0F88-4533-A0D5-F47AB6F750B2}" destId="{0AEF7511-B0DF-4776-AAF8-49B7AA0CFFB6}" srcOrd="0" destOrd="3" presId="urn:microsoft.com/office/officeart/2005/8/layout/hList1"/>
    <dgm:cxn modelId="{2A5BA177-8BCE-4B31-9D86-9B8330B90B73}" type="presOf" srcId="{DF302648-467A-44CD-80B3-EF7B8473B8F2}" destId="{0AEF7511-B0DF-4776-AAF8-49B7AA0CFFB6}" srcOrd="0" destOrd="2" presId="urn:microsoft.com/office/officeart/2005/8/layout/hList1"/>
    <dgm:cxn modelId="{5D349162-1A4D-43E9-AB56-763A54AA5FB7}" srcId="{2D6A9071-9DE7-4A3E-B650-992F2A1150F0}" destId="{4109F504-5184-43AA-93AA-BF41C6577FA2}" srcOrd="1" destOrd="0" parTransId="{3AC05682-DC93-482C-8784-61696C1EB322}" sibTransId="{154AA926-623E-41AF-8E0A-ED296F9907A0}"/>
    <dgm:cxn modelId="{D1FA29E6-3A5A-4305-A163-B539E3A51C4C}" srcId="{152FF7BE-9C5A-441B-B36F-A234B7AA0C2F}" destId="{235D3DBD-F30F-4049-841E-D076AF9B1399}" srcOrd="1" destOrd="0" parTransId="{F63FE5A5-F016-4754-8DEF-52BC2DCD6EDF}" sibTransId="{33E520F6-D1A5-47A1-A1F0-63D2C4BE5672}"/>
    <dgm:cxn modelId="{79E492B0-3A41-46C8-BF60-C8B135862561}" type="presOf" srcId="{C2F14B01-647A-48F6-8F05-2B7373B04393}" destId="{0AEF7511-B0DF-4776-AAF8-49B7AA0CFFB6}" srcOrd="0" destOrd="5" presId="urn:microsoft.com/office/officeart/2005/8/layout/hList1"/>
    <dgm:cxn modelId="{3BC4FFB4-0D67-43A7-B156-A2EB31D2B247}" type="presOf" srcId="{152FF7BE-9C5A-441B-B36F-A234B7AA0C2F}" destId="{DC402A44-84A8-471C-9940-9937DEDB3B51}" srcOrd="0" destOrd="0" presId="urn:microsoft.com/office/officeart/2005/8/layout/hList1"/>
    <dgm:cxn modelId="{7059B52C-D118-4956-B037-8A741B343DC8}" type="presOf" srcId="{2D6A9071-9DE7-4A3E-B650-992F2A1150F0}" destId="{388EE486-51EF-4B62-B5A2-BA7B7D6E1731}" srcOrd="0" destOrd="0" presId="urn:microsoft.com/office/officeart/2005/8/layout/hList1"/>
    <dgm:cxn modelId="{BDD40F05-E7BA-4C1A-8033-935BFA8B504C}" type="presOf" srcId="{84849E0E-1596-44EB-A6BE-43B0DE6CDF6A}" destId="{E3A6D307-3FB7-4C88-B49A-AC185011E865}" srcOrd="0" destOrd="1" presId="urn:microsoft.com/office/officeart/2005/8/layout/hList1"/>
    <dgm:cxn modelId="{FE378BB3-0C46-4284-9F82-5B4F7F67F026}" srcId="{33565E86-3715-4102-A521-F68563B5B0A4}" destId="{2D97195A-7596-48D0-AF4F-E5B2CFD11523}" srcOrd="3" destOrd="0" parTransId="{72438C6A-5BA5-4366-A3E7-707D7710E1D3}" sibTransId="{95021499-0C91-4E66-8EDC-BCD6154A4A1C}"/>
    <dgm:cxn modelId="{A1B434CF-2CFC-4C8D-8CDD-71E3DF4214EE}" srcId="{152FF7BE-9C5A-441B-B36F-A234B7AA0C2F}" destId="{63FCF3C5-5303-4434-83B9-060B07F4FBDC}" srcOrd="0" destOrd="0" parTransId="{89B806DE-F49D-4E9D-90BB-00301C886EC8}" sibTransId="{7BBC83EA-C4A3-4216-A243-3AF49C877555}"/>
    <dgm:cxn modelId="{415713A0-949C-4E40-997D-73A876844694}" srcId="{33565E86-3715-4102-A521-F68563B5B0A4}" destId="{7CA7E48E-88C5-491F-BBE0-520D65F369DA}" srcOrd="6" destOrd="0" parTransId="{8F11F1E8-3BAD-4903-BE7C-DCA0DD792C24}" sibTransId="{352BD1B2-671A-405F-B2EC-8BE009CB07B5}"/>
    <dgm:cxn modelId="{A8801172-EF5A-4688-965B-366351FE6B0D}" srcId="{33565E86-3715-4102-A521-F68563B5B0A4}" destId="{94794AC8-7608-4800-B5A2-2AAFD058D870}" srcOrd="5" destOrd="0" parTransId="{FDD1E814-3FB3-41CF-B892-3A95F4046030}" sibTransId="{43FDC3D4-705A-425A-BBF9-FC2F53E7ECCC}"/>
    <dgm:cxn modelId="{F91806B2-0300-4FED-AF34-B589278A83A6}" srcId="{33565E86-3715-4102-A521-F68563B5B0A4}" destId="{556206D3-61C6-48EE-B15C-8C72E423BC8F}" srcOrd="4" destOrd="0" parTransId="{89666773-EFC7-4BC9-BBBA-9D8D556B32EA}" sibTransId="{2FB9DB5C-678C-4C24-BB86-EDF87E94B5AB}"/>
    <dgm:cxn modelId="{4D12E8F8-8857-48E0-A7E9-2AED09AF0E8F}" type="presOf" srcId="{235D3DBD-F30F-4049-841E-D076AF9B1399}" destId="{0AEF7511-B0DF-4776-AAF8-49B7AA0CFFB6}" srcOrd="0" destOrd="1" presId="urn:microsoft.com/office/officeart/2005/8/layout/hList1"/>
    <dgm:cxn modelId="{65F52181-0F43-47F7-AAC1-976729D4B7F4}" type="presOf" srcId="{4109F504-5184-43AA-93AA-BF41C6577FA2}" destId="{9D55C2D2-BFF5-43A9-A385-39AD7625BED4}" srcOrd="0" destOrd="1" presId="urn:microsoft.com/office/officeart/2005/8/layout/hList1"/>
    <dgm:cxn modelId="{8050BAE1-0266-44DB-8CBB-A853D8854F08}" type="presOf" srcId="{2D97195A-7596-48D0-AF4F-E5B2CFD11523}" destId="{E3A6D307-3FB7-4C88-B49A-AC185011E865}" srcOrd="0" destOrd="3" presId="urn:microsoft.com/office/officeart/2005/8/layout/hList1"/>
    <dgm:cxn modelId="{BF024115-DE1A-42B4-B5BD-C2089B0DAD1D}" type="presOf" srcId="{DB07A3C7-0FB1-4534-BA4C-DAEC604848D3}" destId="{E3A6D307-3FB7-4C88-B49A-AC185011E865}" srcOrd="0" destOrd="2" presId="urn:microsoft.com/office/officeart/2005/8/layout/hList1"/>
    <dgm:cxn modelId="{2136037D-4574-401C-957D-1198E6067F00}" srcId="{12893E09-5370-4AE0-BA29-A92A85AD5C51}" destId="{33565E86-3715-4102-A521-F68563B5B0A4}" srcOrd="1" destOrd="0" parTransId="{82376EA0-4D8A-4A41-ACCB-D3449672DE62}" sibTransId="{EEED3C7E-4FEC-4421-AEF2-0880A515A588}"/>
    <dgm:cxn modelId="{5019C508-D356-4AEE-B01F-B8B53E7BDDF2}" type="presOf" srcId="{12893E09-5370-4AE0-BA29-A92A85AD5C51}" destId="{B48DD63B-2604-4224-9F4E-4B11F417C5EF}" srcOrd="0" destOrd="0" presId="urn:microsoft.com/office/officeart/2005/8/layout/hList1"/>
    <dgm:cxn modelId="{4B7D1A6E-796C-4E45-B38F-29B37EF1275A}" type="presOf" srcId="{0903EC92-78D7-46C5-917C-7FB0FA5F8BA0}" destId="{0AEF7511-B0DF-4776-AAF8-49B7AA0CFFB6}" srcOrd="0" destOrd="4" presId="urn:microsoft.com/office/officeart/2005/8/layout/hList1"/>
    <dgm:cxn modelId="{E188D48C-5165-4FA1-BDE4-39ADE0BB08AF}" type="presOf" srcId="{33565E86-3715-4102-A521-F68563B5B0A4}" destId="{9DE6E582-8A7D-4DC4-9520-1021CCAB2B99}" srcOrd="0" destOrd="0" presId="urn:microsoft.com/office/officeart/2005/8/layout/hList1"/>
    <dgm:cxn modelId="{5D72CAC8-D932-4BEC-9B1E-B764C25BC373}" srcId="{2D6A9071-9DE7-4A3E-B650-992F2A1150F0}" destId="{DBF7DDF1-5A8C-4271-89F9-451119F3B21F}" srcOrd="0" destOrd="0" parTransId="{E488A836-C248-40C4-ABB4-F9FE42D069D1}" sibTransId="{AC0A937C-C217-4DB6-BD2C-DB4C68685403}"/>
    <dgm:cxn modelId="{476FAC08-908E-4906-8B1D-CAC170B28073}" srcId="{33565E86-3715-4102-A521-F68563B5B0A4}" destId="{84849E0E-1596-44EB-A6BE-43B0DE6CDF6A}" srcOrd="1" destOrd="0" parTransId="{3A856B59-2C0A-422F-80FE-4BBB065E5873}" sibTransId="{0B131840-65F9-44A7-8A51-6B368D5F63B6}"/>
    <dgm:cxn modelId="{49EB0D27-793A-4AF3-94A4-ADFE11D4AD2B}" srcId="{12893E09-5370-4AE0-BA29-A92A85AD5C51}" destId="{152FF7BE-9C5A-441B-B36F-A234B7AA0C2F}" srcOrd="0" destOrd="0" parTransId="{2922B69E-83E2-4370-A543-3540BE883E6F}" sibTransId="{9586937B-853F-40E8-989F-56F044E114D1}"/>
    <dgm:cxn modelId="{0776B3E7-EB0E-4B97-855A-5D4AF76A2350}" type="presParOf" srcId="{B48DD63B-2604-4224-9F4E-4B11F417C5EF}" destId="{1CC1624B-6C5F-4920-8356-1EACA83336D2}" srcOrd="0" destOrd="0" presId="urn:microsoft.com/office/officeart/2005/8/layout/hList1"/>
    <dgm:cxn modelId="{2EFEA951-F4D3-49EE-A7D7-8B45AFA36A7B}" type="presParOf" srcId="{1CC1624B-6C5F-4920-8356-1EACA83336D2}" destId="{DC402A44-84A8-471C-9940-9937DEDB3B51}" srcOrd="0" destOrd="0" presId="urn:microsoft.com/office/officeart/2005/8/layout/hList1"/>
    <dgm:cxn modelId="{A72C8DB1-BDA3-4FD3-ADA6-419775094AF1}" type="presParOf" srcId="{1CC1624B-6C5F-4920-8356-1EACA83336D2}" destId="{0AEF7511-B0DF-4776-AAF8-49B7AA0CFFB6}" srcOrd="1" destOrd="0" presId="urn:microsoft.com/office/officeart/2005/8/layout/hList1"/>
    <dgm:cxn modelId="{08F284FE-CB5C-4FF7-897F-E965FD8BD677}" type="presParOf" srcId="{B48DD63B-2604-4224-9F4E-4B11F417C5EF}" destId="{6495F66A-4AAF-4387-841A-8610CD2B9C9A}" srcOrd="1" destOrd="0" presId="urn:microsoft.com/office/officeart/2005/8/layout/hList1"/>
    <dgm:cxn modelId="{CDCCA791-E08A-4510-84E1-086AA931382A}" type="presParOf" srcId="{B48DD63B-2604-4224-9F4E-4B11F417C5EF}" destId="{18563923-E7EE-472D-8B45-5CE142703505}" srcOrd="2" destOrd="0" presId="urn:microsoft.com/office/officeart/2005/8/layout/hList1"/>
    <dgm:cxn modelId="{5918F9B9-C93C-469B-B272-C0BC02DBBF21}" type="presParOf" srcId="{18563923-E7EE-472D-8B45-5CE142703505}" destId="{9DE6E582-8A7D-4DC4-9520-1021CCAB2B99}" srcOrd="0" destOrd="0" presId="urn:microsoft.com/office/officeart/2005/8/layout/hList1"/>
    <dgm:cxn modelId="{7CC48ACD-3C5A-4607-A4EC-A98A91F2211C}" type="presParOf" srcId="{18563923-E7EE-472D-8B45-5CE142703505}" destId="{E3A6D307-3FB7-4C88-B49A-AC185011E865}" srcOrd="1" destOrd="0" presId="urn:microsoft.com/office/officeart/2005/8/layout/hList1"/>
    <dgm:cxn modelId="{E8F905B1-4165-40D4-8C62-EAA1804D710E}" type="presParOf" srcId="{B48DD63B-2604-4224-9F4E-4B11F417C5EF}" destId="{BFCF98E0-646E-4576-B6F0-4CC18279CE9B}" srcOrd="3" destOrd="0" presId="urn:microsoft.com/office/officeart/2005/8/layout/hList1"/>
    <dgm:cxn modelId="{FE551020-4562-4F48-BB2A-B1CAF4AEE873}" type="presParOf" srcId="{B48DD63B-2604-4224-9F4E-4B11F417C5EF}" destId="{BBB01560-37A6-41A6-968B-BD287C159C03}" srcOrd="4" destOrd="0" presId="urn:microsoft.com/office/officeart/2005/8/layout/hList1"/>
    <dgm:cxn modelId="{CF0AA187-20DE-4825-A36A-B0902CD2F820}" type="presParOf" srcId="{BBB01560-37A6-41A6-968B-BD287C159C03}" destId="{388EE486-51EF-4B62-B5A2-BA7B7D6E1731}" srcOrd="0" destOrd="0" presId="urn:microsoft.com/office/officeart/2005/8/layout/hList1"/>
    <dgm:cxn modelId="{CEB1BD4F-A6B8-4F60-B3B4-91ADD7F487C9}" type="presParOf" srcId="{BBB01560-37A6-41A6-968B-BD287C159C03}" destId="{9D55C2D2-BFF5-43A9-A385-39AD7625BED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9596541-A229-4C7B-8648-D45A60ABFAA8}" type="doc">
      <dgm:prSet loTypeId="urn:microsoft.com/office/officeart/2005/8/layout/hProcess9" loCatId="process" qsTypeId="urn:microsoft.com/office/officeart/2005/8/quickstyle/simple1" qsCatId="simple" csTypeId="urn:microsoft.com/office/officeart/2005/8/colors/colorful5" csCatId="colorful" phldr="1"/>
      <dgm:spPr/>
    </dgm:pt>
    <dgm:pt modelId="{EC982542-787D-4DE6-A239-C1C0563FF0BA}">
      <dgm:prSet phldrT="[Texto]"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s-ES" sz="1600" dirty="0">
            <a:solidFill>
              <a:schemeClr val="tx1"/>
            </a:solidFill>
            <a:latin typeface="Futura Std Heavy"/>
          </a:endParaRPr>
        </a:p>
      </dgm:t>
    </dgm:pt>
    <dgm:pt modelId="{EED4A7D8-E5A0-4C7C-AF27-79180099D3D1}" type="parTrans" cxnId="{7816AB3D-BE2D-4AA6-BD61-AC4E53F2D6A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6855E0F-0023-40B3-A9A4-0882BB54AF90}" type="sibTrans" cxnId="{7816AB3D-BE2D-4AA6-BD61-AC4E53F2D6A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8322D87-7AE7-477D-A746-5A0FEDF6918F}">
      <dgm:prSet phldrT="[Texto]"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s-ES" sz="1600" dirty="0">
            <a:solidFill>
              <a:schemeClr val="tx1"/>
            </a:solidFill>
            <a:latin typeface="Futura Std Heavy"/>
          </a:endParaRPr>
        </a:p>
      </dgm:t>
    </dgm:pt>
    <dgm:pt modelId="{B9441D7D-8FA5-4A53-87E1-5B34681BFD77}" type="parTrans" cxnId="{13B74BF3-416B-4538-97FF-787CE620AF7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16765D5-BF77-4A06-942F-56B2CA835915}" type="sibTrans" cxnId="{13B74BF3-416B-4538-97FF-787CE620AF7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920089D-6610-4235-BBC2-4FA6AFE249FB}">
      <dgm:prSet phldrT="[Texto]"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s-ES" sz="1600" dirty="0">
            <a:solidFill>
              <a:schemeClr val="tx1"/>
            </a:solidFill>
            <a:latin typeface="Futura Std Heavy"/>
          </a:endParaRPr>
        </a:p>
      </dgm:t>
    </dgm:pt>
    <dgm:pt modelId="{50B2884D-D713-4404-AEC4-82A9559B745C}" type="parTrans" cxnId="{08FA0724-2624-4F85-AF31-010D2357085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B1BEA6F-7687-4E01-BF25-7C86E4F0591A}" type="sibTrans" cxnId="{08FA0724-2624-4F85-AF31-010D2357085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7DD1F85-B606-4FE6-B505-D6E05116A9A9}">
      <dgm:prSet phldrT="[Texto]"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s-ES" sz="1600" dirty="0">
            <a:solidFill>
              <a:schemeClr val="tx1"/>
            </a:solidFill>
            <a:latin typeface="Futura Std Heavy"/>
          </a:endParaRPr>
        </a:p>
      </dgm:t>
    </dgm:pt>
    <dgm:pt modelId="{A6B70425-3600-4A18-922A-62CE63B8BA34}" type="parTrans" cxnId="{1B1F90CE-30CF-4DED-9F79-540C6ED0982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87A305C-0100-47B7-8DAB-5DFF26FF2ED8}" type="sibTrans" cxnId="{1B1F90CE-30CF-4DED-9F79-540C6ED0982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B850F65-2E7C-4656-A1A4-0CF18C8E5935}">
      <dgm:prSet phldrT="[Texto]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s-ES" dirty="0">
            <a:solidFill>
              <a:schemeClr val="tx1"/>
            </a:solidFill>
            <a:latin typeface="Futura Std Heavy"/>
          </a:endParaRPr>
        </a:p>
      </dgm:t>
    </dgm:pt>
    <dgm:pt modelId="{206012E1-8091-44E4-8467-6B34C0D3874D}" type="parTrans" cxnId="{0D115080-46F6-4036-9116-3488BA9139E2}">
      <dgm:prSet/>
      <dgm:spPr/>
      <dgm:t>
        <a:bodyPr/>
        <a:lstStyle/>
        <a:p>
          <a:endParaRPr lang="es-CO"/>
        </a:p>
      </dgm:t>
    </dgm:pt>
    <dgm:pt modelId="{30479BDB-05FF-420F-ACB1-541B1E384701}" type="sibTrans" cxnId="{0D115080-46F6-4036-9116-3488BA9139E2}">
      <dgm:prSet/>
      <dgm:spPr/>
      <dgm:t>
        <a:bodyPr/>
        <a:lstStyle/>
        <a:p>
          <a:endParaRPr lang="es-CO"/>
        </a:p>
      </dgm:t>
    </dgm:pt>
    <dgm:pt modelId="{FB29942B-F9DE-4569-908F-958CBF1A6481}" type="pres">
      <dgm:prSet presAssocID="{D9596541-A229-4C7B-8648-D45A60ABFAA8}" presName="CompostProcess" presStyleCnt="0">
        <dgm:presLayoutVars>
          <dgm:dir/>
          <dgm:resizeHandles val="exact"/>
        </dgm:presLayoutVars>
      </dgm:prSet>
      <dgm:spPr/>
    </dgm:pt>
    <dgm:pt modelId="{34D35F0D-43E4-40B1-A763-802B14639C01}" type="pres">
      <dgm:prSet presAssocID="{D9596541-A229-4C7B-8648-D45A60ABFAA8}" presName="arrow" presStyleLbl="bgShp" presStyleIdx="0" presStyleCnt="1" custScaleX="117647" custLinFactNeighborX="-206"/>
      <dgm:spPr/>
    </dgm:pt>
    <dgm:pt modelId="{25F3C1A7-F34C-47C8-A5E2-B393685F3BD2}" type="pres">
      <dgm:prSet presAssocID="{D9596541-A229-4C7B-8648-D45A60ABFAA8}" presName="linearProcess" presStyleCnt="0"/>
      <dgm:spPr/>
    </dgm:pt>
    <dgm:pt modelId="{AA90EEF2-4E6C-4768-B105-91093ECD1E2F}" type="pres">
      <dgm:prSet presAssocID="{EC982542-787D-4DE6-A239-C1C0563FF0BA}" presName="textNode" presStyleLbl="node1" presStyleIdx="0" presStyleCnt="5" custScaleX="58981" custScaleY="68228" custLinFactX="-8271" custLinFactNeighborX="-100000" custLinFactNeighborY="-102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5F6BFFF-177B-4EEE-A333-9F7D1EEE490D}" type="pres">
      <dgm:prSet presAssocID="{46855E0F-0023-40B3-A9A4-0882BB54AF90}" presName="sibTrans" presStyleCnt="0"/>
      <dgm:spPr/>
    </dgm:pt>
    <dgm:pt modelId="{2FAD0E82-F060-48CC-A027-C5F217CA2387}" type="pres">
      <dgm:prSet presAssocID="{08322D87-7AE7-477D-A746-5A0FEDF6918F}" presName="textNode" presStyleLbl="node1" presStyleIdx="1" presStyleCnt="5" custScaleX="53122" custScaleY="68228" custLinFactNeighborX="-2773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0357BB3-90C4-4A81-B683-DB7A866D9C64}" type="pres">
      <dgm:prSet presAssocID="{516765D5-BF77-4A06-942F-56B2CA835915}" presName="sibTrans" presStyleCnt="0"/>
      <dgm:spPr/>
    </dgm:pt>
    <dgm:pt modelId="{477744A9-BC8D-44E8-B419-3B3FD8DF44F9}" type="pres">
      <dgm:prSet presAssocID="{AB850F65-2E7C-4656-A1A4-0CF18C8E5935}" presName="textNode" presStyleLbl="node1" presStyleIdx="2" presStyleCnt="5" custScaleX="65491" custScaleY="68227" custLinFactNeighborX="-62431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43B22A58-DADE-4649-9EEF-A1C877B8BA71}" type="pres">
      <dgm:prSet presAssocID="{30479BDB-05FF-420F-ACB1-541B1E384701}" presName="sibTrans" presStyleCnt="0"/>
      <dgm:spPr/>
    </dgm:pt>
    <dgm:pt modelId="{188BE116-E383-4F16-AE54-9C4C31581663}" type="pres">
      <dgm:prSet presAssocID="{0920089D-6610-4235-BBC2-4FA6AFE249FB}" presName="textNode" presStyleLbl="node1" presStyleIdx="3" presStyleCnt="5" custScaleX="58682" custScaleY="72733" custLinFactX="-395" custLinFactNeighborX="-10000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8109116-2814-4191-8AE3-F96DA18277ED}" type="pres">
      <dgm:prSet presAssocID="{8B1BEA6F-7687-4E01-BF25-7C86E4F0591A}" presName="sibTrans" presStyleCnt="0"/>
      <dgm:spPr/>
    </dgm:pt>
    <dgm:pt modelId="{46BCB424-DC3F-48B0-A834-B7F8984CAE52}" type="pres">
      <dgm:prSet presAssocID="{F7DD1F85-B606-4FE6-B505-D6E05116A9A9}" presName="textNode" presStyleLbl="node1" presStyleIdx="4" presStyleCnt="5" custScaleX="61665" custScaleY="72732" custLinFactX="-2684" custLinFactNeighborX="-100000" custLinFactNeighborY="-102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7816AB3D-BE2D-4AA6-BD61-AC4E53F2D6AC}" srcId="{D9596541-A229-4C7B-8648-D45A60ABFAA8}" destId="{EC982542-787D-4DE6-A239-C1C0563FF0BA}" srcOrd="0" destOrd="0" parTransId="{EED4A7D8-E5A0-4C7C-AF27-79180099D3D1}" sibTransId="{46855E0F-0023-40B3-A9A4-0882BB54AF90}"/>
    <dgm:cxn modelId="{08FA0724-2624-4F85-AF31-010D23570858}" srcId="{D9596541-A229-4C7B-8648-D45A60ABFAA8}" destId="{0920089D-6610-4235-BBC2-4FA6AFE249FB}" srcOrd="3" destOrd="0" parTransId="{50B2884D-D713-4404-AEC4-82A9559B745C}" sibTransId="{8B1BEA6F-7687-4E01-BF25-7C86E4F0591A}"/>
    <dgm:cxn modelId="{4F6A962F-278F-4512-AA89-265B28148D64}" type="presOf" srcId="{F7DD1F85-B606-4FE6-B505-D6E05116A9A9}" destId="{46BCB424-DC3F-48B0-A834-B7F8984CAE52}" srcOrd="0" destOrd="0" presId="urn:microsoft.com/office/officeart/2005/8/layout/hProcess9"/>
    <dgm:cxn modelId="{0D115080-46F6-4036-9116-3488BA9139E2}" srcId="{D9596541-A229-4C7B-8648-D45A60ABFAA8}" destId="{AB850F65-2E7C-4656-A1A4-0CF18C8E5935}" srcOrd="2" destOrd="0" parTransId="{206012E1-8091-44E4-8467-6B34C0D3874D}" sibTransId="{30479BDB-05FF-420F-ACB1-541B1E384701}"/>
    <dgm:cxn modelId="{148BA8D9-0F70-4D61-8CAB-ED6514C25003}" type="presOf" srcId="{0920089D-6610-4235-BBC2-4FA6AFE249FB}" destId="{188BE116-E383-4F16-AE54-9C4C31581663}" srcOrd="0" destOrd="0" presId="urn:microsoft.com/office/officeart/2005/8/layout/hProcess9"/>
    <dgm:cxn modelId="{ED6CA8EB-2DB2-4A9A-80C6-753BAE6B55B1}" type="presOf" srcId="{EC982542-787D-4DE6-A239-C1C0563FF0BA}" destId="{AA90EEF2-4E6C-4768-B105-91093ECD1E2F}" srcOrd="0" destOrd="0" presId="urn:microsoft.com/office/officeart/2005/8/layout/hProcess9"/>
    <dgm:cxn modelId="{DBC1C9CD-C36C-4220-BE3A-B6208C782ADF}" type="presOf" srcId="{D9596541-A229-4C7B-8648-D45A60ABFAA8}" destId="{FB29942B-F9DE-4569-908F-958CBF1A6481}" srcOrd="0" destOrd="0" presId="urn:microsoft.com/office/officeart/2005/8/layout/hProcess9"/>
    <dgm:cxn modelId="{13B74BF3-416B-4538-97FF-787CE620AF7F}" srcId="{D9596541-A229-4C7B-8648-D45A60ABFAA8}" destId="{08322D87-7AE7-477D-A746-5A0FEDF6918F}" srcOrd="1" destOrd="0" parTransId="{B9441D7D-8FA5-4A53-87E1-5B34681BFD77}" sibTransId="{516765D5-BF77-4A06-942F-56B2CA835915}"/>
    <dgm:cxn modelId="{35948A08-3D37-4771-9A8A-CFA022664F7B}" type="presOf" srcId="{08322D87-7AE7-477D-A746-5A0FEDF6918F}" destId="{2FAD0E82-F060-48CC-A027-C5F217CA2387}" srcOrd="0" destOrd="0" presId="urn:microsoft.com/office/officeart/2005/8/layout/hProcess9"/>
    <dgm:cxn modelId="{1B1F90CE-30CF-4DED-9F79-540C6ED09822}" srcId="{D9596541-A229-4C7B-8648-D45A60ABFAA8}" destId="{F7DD1F85-B606-4FE6-B505-D6E05116A9A9}" srcOrd="4" destOrd="0" parTransId="{A6B70425-3600-4A18-922A-62CE63B8BA34}" sibTransId="{287A305C-0100-47B7-8DAB-5DFF26FF2ED8}"/>
    <dgm:cxn modelId="{D5E876ED-334B-414B-8DB2-47FE855C04B7}" type="presOf" srcId="{AB850F65-2E7C-4656-A1A4-0CF18C8E5935}" destId="{477744A9-BC8D-44E8-B419-3B3FD8DF44F9}" srcOrd="0" destOrd="0" presId="urn:microsoft.com/office/officeart/2005/8/layout/hProcess9"/>
    <dgm:cxn modelId="{478C6525-AC22-4830-A620-78421B560B39}" type="presParOf" srcId="{FB29942B-F9DE-4569-908F-958CBF1A6481}" destId="{34D35F0D-43E4-40B1-A763-802B14639C01}" srcOrd="0" destOrd="0" presId="urn:microsoft.com/office/officeart/2005/8/layout/hProcess9"/>
    <dgm:cxn modelId="{75BF6489-1916-4756-B861-52960C44413B}" type="presParOf" srcId="{FB29942B-F9DE-4569-908F-958CBF1A6481}" destId="{25F3C1A7-F34C-47C8-A5E2-B393685F3BD2}" srcOrd="1" destOrd="0" presId="urn:microsoft.com/office/officeart/2005/8/layout/hProcess9"/>
    <dgm:cxn modelId="{13F08B6E-2970-4D20-A488-671ADB4884BC}" type="presParOf" srcId="{25F3C1A7-F34C-47C8-A5E2-B393685F3BD2}" destId="{AA90EEF2-4E6C-4768-B105-91093ECD1E2F}" srcOrd="0" destOrd="0" presId="urn:microsoft.com/office/officeart/2005/8/layout/hProcess9"/>
    <dgm:cxn modelId="{B1DEBE20-11B5-450B-911D-ABBC21D9237C}" type="presParOf" srcId="{25F3C1A7-F34C-47C8-A5E2-B393685F3BD2}" destId="{F5F6BFFF-177B-4EEE-A333-9F7D1EEE490D}" srcOrd="1" destOrd="0" presId="urn:microsoft.com/office/officeart/2005/8/layout/hProcess9"/>
    <dgm:cxn modelId="{4A06BE6A-2F7D-4C9D-8658-63DCB0B1A2AD}" type="presParOf" srcId="{25F3C1A7-F34C-47C8-A5E2-B393685F3BD2}" destId="{2FAD0E82-F060-48CC-A027-C5F217CA2387}" srcOrd="2" destOrd="0" presId="urn:microsoft.com/office/officeart/2005/8/layout/hProcess9"/>
    <dgm:cxn modelId="{3E1020D9-BEB6-4895-85C5-DABD5013C941}" type="presParOf" srcId="{25F3C1A7-F34C-47C8-A5E2-B393685F3BD2}" destId="{00357BB3-90C4-4A81-B683-DB7A866D9C64}" srcOrd="3" destOrd="0" presId="urn:microsoft.com/office/officeart/2005/8/layout/hProcess9"/>
    <dgm:cxn modelId="{76341D12-4B0F-479A-A2CC-703774968C14}" type="presParOf" srcId="{25F3C1A7-F34C-47C8-A5E2-B393685F3BD2}" destId="{477744A9-BC8D-44E8-B419-3B3FD8DF44F9}" srcOrd="4" destOrd="0" presId="urn:microsoft.com/office/officeart/2005/8/layout/hProcess9"/>
    <dgm:cxn modelId="{73690ADE-484B-48A6-B302-2F4FFD4A47D0}" type="presParOf" srcId="{25F3C1A7-F34C-47C8-A5E2-B393685F3BD2}" destId="{43B22A58-DADE-4649-9EEF-A1C877B8BA71}" srcOrd="5" destOrd="0" presId="urn:microsoft.com/office/officeart/2005/8/layout/hProcess9"/>
    <dgm:cxn modelId="{1422C602-54A1-4F1F-996B-D7E8558329F3}" type="presParOf" srcId="{25F3C1A7-F34C-47C8-A5E2-B393685F3BD2}" destId="{188BE116-E383-4F16-AE54-9C4C31581663}" srcOrd="6" destOrd="0" presId="urn:microsoft.com/office/officeart/2005/8/layout/hProcess9"/>
    <dgm:cxn modelId="{EC87C8BC-CDAA-47CD-A812-DA9587BC0949}" type="presParOf" srcId="{25F3C1A7-F34C-47C8-A5E2-B393685F3BD2}" destId="{E8109116-2814-4191-8AE3-F96DA18277ED}" srcOrd="7" destOrd="0" presId="urn:microsoft.com/office/officeart/2005/8/layout/hProcess9"/>
    <dgm:cxn modelId="{8A23E7BB-8547-4E55-88E0-EA7485668148}" type="presParOf" srcId="{25F3C1A7-F34C-47C8-A5E2-B393685F3BD2}" destId="{46BCB424-DC3F-48B0-A834-B7F8984CAE52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9596541-A229-4C7B-8648-D45A60ABFAA8}" type="doc">
      <dgm:prSet loTypeId="urn:microsoft.com/office/officeart/2005/8/layout/hProcess9" loCatId="process" qsTypeId="urn:microsoft.com/office/officeart/2005/8/quickstyle/simple1" qsCatId="simple" csTypeId="urn:microsoft.com/office/officeart/2005/8/colors/colorful5" csCatId="colorful" phldr="1"/>
      <dgm:spPr/>
    </dgm:pt>
    <dgm:pt modelId="{EC982542-787D-4DE6-A239-C1C0563FF0BA}">
      <dgm:prSet phldrT="[Texto]"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s-ES" sz="1600" dirty="0">
            <a:solidFill>
              <a:schemeClr val="tx1"/>
            </a:solidFill>
            <a:latin typeface="Futura Std Heavy"/>
          </a:endParaRPr>
        </a:p>
      </dgm:t>
    </dgm:pt>
    <dgm:pt modelId="{EED4A7D8-E5A0-4C7C-AF27-79180099D3D1}" type="parTrans" cxnId="{7816AB3D-BE2D-4AA6-BD61-AC4E53F2D6A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6855E0F-0023-40B3-A9A4-0882BB54AF90}" type="sibTrans" cxnId="{7816AB3D-BE2D-4AA6-BD61-AC4E53F2D6A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8322D87-7AE7-477D-A746-5A0FEDF6918F}">
      <dgm:prSet phldrT="[Texto]"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s-ES" sz="1600" dirty="0">
            <a:solidFill>
              <a:schemeClr val="tx1"/>
            </a:solidFill>
            <a:latin typeface="Futura Std Heavy"/>
          </a:endParaRPr>
        </a:p>
      </dgm:t>
    </dgm:pt>
    <dgm:pt modelId="{B9441D7D-8FA5-4A53-87E1-5B34681BFD77}" type="parTrans" cxnId="{13B74BF3-416B-4538-97FF-787CE620AF7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16765D5-BF77-4A06-942F-56B2CA835915}" type="sibTrans" cxnId="{13B74BF3-416B-4538-97FF-787CE620AF7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920089D-6610-4235-BBC2-4FA6AFE249FB}">
      <dgm:prSet phldrT="[Texto]"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s-ES" sz="1600" dirty="0">
            <a:solidFill>
              <a:schemeClr val="tx1"/>
            </a:solidFill>
            <a:latin typeface="Futura Std Heavy"/>
          </a:endParaRPr>
        </a:p>
      </dgm:t>
    </dgm:pt>
    <dgm:pt modelId="{50B2884D-D713-4404-AEC4-82A9559B745C}" type="parTrans" cxnId="{08FA0724-2624-4F85-AF31-010D2357085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B1BEA6F-7687-4E01-BF25-7C86E4F0591A}" type="sibTrans" cxnId="{08FA0724-2624-4F85-AF31-010D2357085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7DD1F85-B606-4FE6-B505-D6E05116A9A9}">
      <dgm:prSet phldrT="[Texto]"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s-ES" sz="1600" dirty="0">
            <a:solidFill>
              <a:schemeClr val="tx1"/>
            </a:solidFill>
            <a:latin typeface="Futura Std Heavy"/>
          </a:endParaRPr>
        </a:p>
      </dgm:t>
    </dgm:pt>
    <dgm:pt modelId="{A6B70425-3600-4A18-922A-62CE63B8BA34}" type="parTrans" cxnId="{1B1F90CE-30CF-4DED-9F79-540C6ED0982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87A305C-0100-47B7-8DAB-5DFF26FF2ED8}" type="sibTrans" cxnId="{1B1F90CE-30CF-4DED-9F79-540C6ED0982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B850F65-2E7C-4656-A1A4-0CF18C8E5935}">
      <dgm:prSet phldrT="[Texto]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s-ES" dirty="0">
            <a:solidFill>
              <a:schemeClr val="tx1"/>
            </a:solidFill>
            <a:latin typeface="Futura Std Heavy"/>
          </a:endParaRPr>
        </a:p>
      </dgm:t>
    </dgm:pt>
    <dgm:pt modelId="{206012E1-8091-44E4-8467-6B34C0D3874D}" type="parTrans" cxnId="{0D115080-46F6-4036-9116-3488BA9139E2}">
      <dgm:prSet/>
      <dgm:spPr/>
      <dgm:t>
        <a:bodyPr/>
        <a:lstStyle/>
        <a:p>
          <a:endParaRPr lang="es-CO"/>
        </a:p>
      </dgm:t>
    </dgm:pt>
    <dgm:pt modelId="{30479BDB-05FF-420F-ACB1-541B1E384701}" type="sibTrans" cxnId="{0D115080-46F6-4036-9116-3488BA9139E2}">
      <dgm:prSet/>
      <dgm:spPr/>
      <dgm:t>
        <a:bodyPr/>
        <a:lstStyle/>
        <a:p>
          <a:endParaRPr lang="es-CO"/>
        </a:p>
      </dgm:t>
    </dgm:pt>
    <dgm:pt modelId="{FB29942B-F9DE-4569-908F-958CBF1A6481}" type="pres">
      <dgm:prSet presAssocID="{D9596541-A229-4C7B-8648-D45A60ABFAA8}" presName="CompostProcess" presStyleCnt="0">
        <dgm:presLayoutVars>
          <dgm:dir/>
          <dgm:resizeHandles val="exact"/>
        </dgm:presLayoutVars>
      </dgm:prSet>
      <dgm:spPr/>
    </dgm:pt>
    <dgm:pt modelId="{34D35F0D-43E4-40B1-A763-802B14639C01}" type="pres">
      <dgm:prSet presAssocID="{D9596541-A229-4C7B-8648-D45A60ABFAA8}" presName="arrow" presStyleLbl="bgShp" presStyleIdx="0" presStyleCnt="1" custScaleX="117647" custLinFactNeighborX="-206"/>
      <dgm:spPr/>
    </dgm:pt>
    <dgm:pt modelId="{25F3C1A7-F34C-47C8-A5E2-B393685F3BD2}" type="pres">
      <dgm:prSet presAssocID="{D9596541-A229-4C7B-8648-D45A60ABFAA8}" presName="linearProcess" presStyleCnt="0"/>
      <dgm:spPr/>
    </dgm:pt>
    <dgm:pt modelId="{AA90EEF2-4E6C-4768-B105-91093ECD1E2F}" type="pres">
      <dgm:prSet presAssocID="{EC982542-787D-4DE6-A239-C1C0563FF0BA}" presName="textNode" presStyleLbl="node1" presStyleIdx="0" presStyleCnt="5" custScaleX="58981" custScaleY="68228" custLinFactX="-8271" custLinFactNeighborX="-100000" custLinFactNeighborY="-102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5F6BFFF-177B-4EEE-A333-9F7D1EEE490D}" type="pres">
      <dgm:prSet presAssocID="{46855E0F-0023-40B3-A9A4-0882BB54AF90}" presName="sibTrans" presStyleCnt="0"/>
      <dgm:spPr/>
    </dgm:pt>
    <dgm:pt modelId="{2FAD0E82-F060-48CC-A027-C5F217CA2387}" type="pres">
      <dgm:prSet presAssocID="{08322D87-7AE7-477D-A746-5A0FEDF6918F}" presName="textNode" presStyleLbl="node1" presStyleIdx="1" presStyleCnt="5" custScaleX="53122" custScaleY="68228" custLinFactNeighborX="-2773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0357BB3-90C4-4A81-B683-DB7A866D9C64}" type="pres">
      <dgm:prSet presAssocID="{516765D5-BF77-4A06-942F-56B2CA835915}" presName="sibTrans" presStyleCnt="0"/>
      <dgm:spPr/>
    </dgm:pt>
    <dgm:pt modelId="{477744A9-BC8D-44E8-B419-3B3FD8DF44F9}" type="pres">
      <dgm:prSet presAssocID="{AB850F65-2E7C-4656-A1A4-0CF18C8E5935}" presName="textNode" presStyleLbl="node1" presStyleIdx="2" presStyleCnt="5" custScaleX="65491" custScaleY="68227" custLinFactNeighborX="-62431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43B22A58-DADE-4649-9EEF-A1C877B8BA71}" type="pres">
      <dgm:prSet presAssocID="{30479BDB-05FF-420F-ACB1-541B1E384701}" presName="sibTrans" presStyleCnt="0"/>
      <dgm:spPr/>
    </dgm:pt>
    <dgm:pt modelId="{188BE116-E383-4F16-AE54-9C4C31581663}" type="pres">
      <dgm:prSet presAssocID="{0920089D-6610-4235-BBC2-4FA6AFE249FB}" presName="textNode" presStyleLbl="node1" presStyleIdx="3" presStyleCnt="5" custScaleX="58682" custScaleY="72733" custLinFactX="-395" custLinFactNeighborX="-10000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8109116-2814-4191-8AE3-F96DA18277ED}" type="pres">
      <dgm:prSet presAssocID="{8B1BEA6F-7687-4E01-BF25-7C86E4F0591A}" presName="sibTrans" presStyleCnt="0"/>
      <dgm:spPr/>
    </dgm:pt>
    <dgm:pt modelId="{46BCB424-DC3F-48B0-A834-B7F8984CAE52}" type="pres">
      <dgm:prSet presAssocID="{F7DD1F85-B606-4FE6-B505-D6E05116A9A9}" presName="textNode" presStyleLbl="node1" presStyleIdx="4" presStyleCnt="5" custScaleX="61665" custScaleY="72732" custLinFactX="-2684" custLinFactNeighborX="-100000" custLinFactNeighborY="-102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7816AB3D-BE2D-4AA6-BD61-AC4E53F2D6AC}" srcId="{D9596541-A229-4C7B-8648-D45A60ABFAA8}" destId="{EC982542-787D-4DE6-A239-C1C0563FF0BA}" srcOrd="0" destOrd="0" parTransId="{EED4A7D8-E5A0-4C7C-AF27-79180099D3D1}" sibTransId="{46855E0F-0023-40B3-A9A4-0882BB54AF90}"/>
    <dgm:cxn modelId="{0C6DF5C9-B6D4-437D-B1E6-F1D99E2C2C74}" type="presOf" srcId="{EC982542-787D-4DE6-A239-C1C0563FF0BA}" destId="{AA90EEF2-4E6C-4768-B105-91093ECD1E2F}" srcOrd="0" destOrd="0" presId="urn:microsoft.com/office/officeart/2005/8/layout/hProcess9"/>
    <dgm:cxn modelId="{08FA0724-2624-4F85-AF31-010D23570858}" srcId="{D9596541-A229-4C7B-8648-D45A60ABFAA8}" destId="{0920089D-6610-4235-BBC2-4FA6AFE249FB}" srcOrd="3" destOrd="0" parTransId="{50B2884D-D713-4404-AEC4-82A9559B745C}" sibTransId="{8B1BEA6F-7687-4E01-BF25-7C86E4F0591A}"/>
    <dgm:cxn modelId="{C8E6AB5C-8CD9-450C-B73E-AE39AD7B0C14}" type="presOf" srcId="{F7DD1F85-B606-4FE6-B505-D6E05116A9A9}" destId="{46BCB424-DC3F-48B0-A834-B7F8984CAE52}" srcOrd="0" destOrd="0" presId="urn:microsoft.com/office/officeart/2005/8/layout/hProcess9"/>
    <dgm:cxn modelId="{0D115080-46F6-4036-9116-3488BA9139E2}" srcId="{D9596541-A229-4C7B-8648-D45A60ABFAA8}" destId="{AB850F65-2E7C-4656-A1A4-0CF18C8E5935}" srcOrd="2" destOrd="0" parTransId="{206012E1-8091-44E4-8467-6B34C0D3874D}" sibTransId="{30479BDB-05FF-420F-ACB1-541B1E384701}"/>
    <dgm:cxn modelId="{13B74BF3-416B-4538-97FF-787CE620AF7F}" srcId="{D9596541-A229-4C7B-8648-D45A60ABFAA8}" destId="{08322D87-7AE7-477D-A746-5A0FEDF6918F}" srcOrd="1" destOrd="0" parTransId="{B9441D7D-8FA5-4A53-87E1-5B34681BFD77}" sibTransId="{516765D5-BF77-4A06-942F-56B2CA835915}"/>
    <dgm:cxn modelId="{5C2B96F9-3373-4C86-85C1-3EDF2F5A29AE}" type="presOf" srcId="{D9596541-A229-4C7B-8648-D45A60ABFAA8}" destId="{FB29942B-F9DE-4569-908F-958CBF1A6481}" srcOrd="0" destOrd="0" presId="urn:microsoft.com/office/officeart/2005/8/layout/hProcess9"/>
    <dgm:cxn modelId="{F0C48CF8-73ED-4C14-8385-05A9F4A29799}" type="presOf" srcId="{08322D87-7AE7-477D-A746-5A0FEDF6918F}" destId="{2FAD0E82-F060-48CC-A027-C5F217CA2387}" srcOrd="0" destOrd="0" presId="urn:microsoft.com/office/officeart/2005/8/layout/hProcess9"/>
    <dgm:cxn modelId="{929C99F2-9A7C-41DB-8F4A-DB2ED6D5ACEA}" type="presOf" srcId="{0920089D-6610-4235-BBC2-4FA6AFE249FB}" destId="{188BE116-E383-4F16-AE54-9C4C31581663}" srcOrd="0" destOrd="0" presId="urn:microsoft.com/office/officeart/2005/8/layout/hProcess9"/>
    <dgm:cxn modelId="{1D523632-130C-4976-A534-4844E5B2E721}" type="presOf" srcId="{AB850F65-2E7C-4656-A1A4-0CF18C8E5935}" destId="{477744A9-BC8D-44E8-B419-3B3FD8DF44F9}" srcOrd="0" destOrd="0" presId="urn:microsoft.com/office/officeart/2005/8/layout/hProcess9"/>
    <dgm:cxn modelId="{1B1F90CE-30CF-4DED-9F79-540C6ED09822}" srcId="{D9596541-A229-4C7B-8648-D45A60ABFAA8}" destId="{F7DD1F85-B606-4FE6-B505-D6E05116A9A9}" srcOrd="4" destOrd="0" parTransId="{A6B70425-3600-4A18-922A-62CE63B8BA34}" sibTransId="{287A305C-0100-47B7-8DAB-5DFF26FF2ED8}"/>
    <dgm:cxn modelId="{F3DB493B-D1BA-4F7A-A9F8-04B0214F4A82}" type="presParOf" srcId="{FB29942B-F9DE-4569-908F-958CBF1A6481}" destId="{34D35F0D-43E4-40B1-A763-802B14639C01}" srcOrd="0" destOrd="0" presId="urn:microsoft.com/office/officeart/2005/8/layout/hProcess9"/>
    <dgm:cxn modelId="{0B6322DC-D959-43AA-A45D-936CFBF2B686}" type="presParOf" srcId="{FB29942B-F9DE-4569-908F-958CBF1A6481}" destId="{25F3C1A7-F34C-47C8-A5E2-B393685F3BD2}" srcOrd="1" destOrd="0" presId="urn:microsoft.com/office/officeart/2005/8/layout/hProcess9"/>
    <dgm:cxn modelId="{D245D9FC-248B-4FCE-89CA-09646B138060}" type="presParOf" srcId="{25F3C1A7-F34C-47C8-A5E2-B393685F3BD2}" destId="{AA90EEF2-4E6C-4768-B105-91093ECD1E2F}" srcOrd="0" destOrd="0" presId="urn:microsoft.com/office/officeart/2005/8/layout/hProcess9"/>
    <dgm:cxn modelId="{B7BBBE33-9BFF-4946-A0D0-78E1F744F157}" type="presParOf" srcId="{25F3C1A7-F34C-47C8-A5E2-B393685F3BD2}" destId="{F5F6BFFF-177B-4EEE-A333-9F7D1EEE490D}" srcOrd="1" destOrd="0" presId="urn:microsoft.com/office/officeart/2005/8/layout/hProcess9"/>
    <dgm:cxn modelId="{8F82C434-F947-4681-87CF-D49ECCE20DF5}" type="presParOf" srcId="{25F3C1A7-F34C-47C8-A5E2-B393685F3BD2}" destId="{2FAD0E82-F060-48CC-A027-C5F217CA2387}" srcOrd="2" destOrd="0" presId="urn:microsoft.com/office/officeart/2005/8/layout/hProcess9"/>
    <dgm:cxn modelId="{1C5ACF95-2EF2-4189-9C25-C5F8D9D8D9D3}" type="presParOf" srcId="{25F3C1A7-F34C-47C8-A5E2-B393685F3BD2}" destId="{00357BB3-90C4-4A81-B683-DB7A866D9C64}" srcOrd="3" destOrd="0" presId="urn:microsoft.com/office/officeart/2005/8/layout/hProcess9"/>
    <dgm:cxn modelId="{BC5D3431-535B-4AAD-8C1C-99BD14DF58AA}" type="presParOf" srcId="{25F3C1A7-F34C-47C8-A5E2-B393685F3BD2}" destId="{477744A9-BC8D-44E8-B419-3B3FD8DF44F9}" srcOrd="4" destOrd="0" presId="urn:microsoft.com/office/officeart/2005/8/layout/hProcess9"/>
    <dgm:cxn modelId="{AF0D1D4B-C0BB-4075-A584-D446C7A01163}" type="presParOf" srcId="{25F3C1A7-F34C-47C8-A5E2-B393685F3BD2}" destId="{43B22A58-DADE-4649-9EEF-A1C877B8BA71}" srcOrd="5" destOrd="0" presId="urn:microsoft.com/office/officeart/2005/8/layout/hProcess9"/>
    <dgm:cxn modelId="{BE1F9294-65BB-4231-9013-06B31D24508B}" type="presParOf" srcId="{25F3C1A7-F34C-47C8-A5E2-B393685F3BD2}" destId="{188BE116-E383-4F16-AE54-9C4C31581663}" srcOrd="6" destOrd="0" presId="urn:microsoft.com/office/officeart/2005/8/layout/hProcess9"/>
    <dgm:cxn modelId="{B330D9D6-6FB3-4567-970C-1455A5257C36}" type="presParOf" srcId="{25F3C1A7-F34C-47C8-A5E2-B393685F3BD2}" destId="{E8109116-2814-4191-8AE3-F96DA18277ED}" srcOrd="7" destOrd="0" presId="urn:microsoft.com/office/officeart/2005/8/layout/hProcess9"/>
    <dgm:cxn modelId="{342F8198-A226-47EA-869B-9DC1D3844A8E}" type="presParOf" srcId="{25F3C1A7-F34C-47C8-A5E2-B393685F3BD2}" destId="{46BCB424-DC3F-48B0-A834-B7F8984CAE52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2893E09-5370-4AE0-BA29-A92A85AD5C51}" type="doc">
      <dgm:prSet loTypeId="urn:microsoft.com/office/officeart/2005/8/layout/hList1" loCatId="list" qsTypeId="urn:microsoft.com/office/officeart/2005/8/quickstyle/simple1" qsCatId="simple" csTypeId="urn:microsoft.com/office/officeart/2005/8/colors/accent6_3" csCatId="accent6" phldr="1"/>
      <dgm:spPr/>
      <dgm:t>
        <a:bodyPr/>
        <a:lstStyle/>
        <a:p>
          <a:endParaRPr lang="es-ES"/>
        </a:p>
      </dgm:t>
    </dgm:pt>
    <dgm:pt modelId="{33565E86-3715-4102-A521-F68563B5B0A4}">
      <dgm:prSet phldrT="[Texto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_tradnl" b="1" dirty="0" smtClean="0">
              <a:latin typeface="Futura Std Heavy"/>
            </a:rPr>
            <a:t>Información del bien</a:t>
          </a:r>
        </a:p>
      </dgm:t>
    </dgm:pt>
    <dgm:pt modelId="{82376EA0-4D8A-4A41-ACCB-D3449672DE62}" type="parTrans" cxnId="{2136037D-4574-401C-957D-1198E6067F00}">
      <dgm:prSet/>
      <dgm:spPr/>
      <dgm:t>
        <a:bodyPr/>
        <a:lstStyle/>
        <a:p>
          <a:endParaRPr lang="es-ES">
            <a:latin typeface="Futura Std Heavy"/>
          </a:endParaRPr>
        </a:p>
      </dgm:t>
    </dgm:pt>
    <dgm:pt modelId="{EEED3C7E-4FEC-4421-AEF2-0880A515A588}" type="sibTrans" cxnId="{2136037D-4574-401C-957D-1198E6067F00}">
      <dgm:prSet/>
      <dgm:spPr/>
      <dgm:t>
        <a:bodyPr/>
        <a:lstStyle/>
        <a:p>
          <a:endParaRPr lang="es-ES">
            <a:latin typeface="Futura Std Heavy"/>
          </a:endParaRPr>
        </a:p>
      </dgm:t>
    </dgm:pt>
    <dgm:pt modelId="{2D6A9071-9DE7-4A3E-B650-992F2A1150F0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_tradnl" b="1" dirty="0" smtClean="0">
              <a:latin typeface="Futura Std Heavy"/>
            </a:rPr>
            <a:t>Razones de la solicitud</a:t>
          </a:r>
          <a:endParaRPr lang="es-ES_tradnl" b="1" dirty="0">
            <a:latin typeface="Futura Std Heavy"/>
          </a:endParaRPr>
        </a:p>
      </dgm:t>
    </dgm:pt>
    <dgm:pt modelId="{2CC2BC8B-988A-49F6-A034-C08D416FDB8B}" type="parTrans" cxnId="{6DC64806-F7D7-448D-9E89-3A0157095F36}">
      <dgm:prSet/>
      <dgm:spPr/>
      <dgm:t>
        <a:bodyPr/>
        <a:lstStyle/>
        <a:p>
          <a:endParaRPr lang="es-ES">
            <a:latin typeface="Futura Std Heavy"/>
          </a:endParaRPr>
        </a:p>
      </dgm:t>
    </dgm:pt>
    <dgm:pt modelId="{226227EA-4289-414D-BA5B-C0A3083C6242}" type="sibTrans" cxnId="{6DC64806-F7D7-448D-9E89-3A0157095F36}">
      <dgm:prSet/>
      <dgm:spPr/>
      <dgm:t>
        <a:bodyPr/>
        <a:lstStyle/>
        <a:p>
          <a:endParaRPr lang="es-ES">
            <a:latin typeface="Futura Std Heavy"/>
          </a:endParaRPr>
        </a:p>
      </dgm:t>
    </dgm:pt>
    <dgm:pt modelId="{3B23A1C8-FA07-4098-A4F2-9F3CDAC471C6}">
      <dgm:prSet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_tradnl" dirty="0" smtClean="0">
              <a:latin typeface="Futura Std Heavy"/>
            </a:rPr>
            <a:t>Fichas de inventario</a:t>
          </a:r>
          <a:endParaRPr lang="es-ES_tradnl" dirty="0">
            <a:latin typeface="Futura Std Heavy"/>
          </a:endParaRPr>
        </a:p>
      </dgm:t>
    </dgm:pt>
    <dgm:pt modelId="{37E05398-3EE8-464D-9471-C62423381B82}" type="parTrans" cxnId="{F76A267B-4CC6-4717-830F-FB41E32ED9C7}">
      <dgm:prSet/>
      <dgm:spPr/>
      <dgm:t>
        <a:bodyPr/>
        <a:lstStyle/>
        <a:p>
          <a:endParaRPr lang="es-ES">
            <a:latin typeface="Futura Std Heavy"/>
          </a:endParaRPr>
        </a:p>
      </dgm:t>
    </dgm:pt>
    <dgm:pt modelId="{B237A288-6896-4EF9-80FF-0ED0604E0727}" type="sibTrans" cxnId="{F76A267B-4CC6-4717-830F-FB41E32ED9C7}">
      <dgm:prSet/>
      <dgm:spPr/>
      <dgm:t>
        <a:bodyPr/>
        <a:lstStyle/>
        <a:p>
          <a:endParaRPr lang="es-ES">
            <a:latin typeface="Futura Std Heavy"/>
          </a:endParaRPr>
        </a:p>
      </dgm:t>
    </dgm:pt>
    <dgm:pt modelId="{DBF7DDF1-5A8C-4271-89F9-451119F3B21F}">
      <dgm:prSet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" b="0" i="0" dirty="0" smtClean="0">
              <a:latin typeface="Futura Std Heavy"/>
            </a:rPr>
            <a:t>Criterios de valoración para declarar Bienes de Interés Cultural-BIC . Decreto 763 de 2009 – Decreto 1080 de 2015 (</a:t>
          </a:r>
          <a:r>
            <a:rPr lang="es-ES_tradnl" b="0" i="1" dirty="0" smtClean="0">
              <a:latin typeface="Futura Std Heavy"/>
            </a:rPr>
            <a:t>Antigüedad, Autoría, Autenticidad, Constitución del bien, etc.</a:t>
          </a:r>
          <a:r>
            <a:rPr lang="es-ES_tradnl" b="0" i="0" dirty="0" smtClean="0">
              <a:latin typeface="Futura Std Heavy"/>
            </a:rPr>
            <a:t>)</a:t>
          </a:r>
          <a:endParaRPr lang="es-ES_tradnl" b="0" i="0" dirty="0">
            <a:latin typeface="Futura Std Heavy"/>
          </a:endParaRPr>
        </a:p>
      </dgm:t>
    </dgm:pt>
    <dgm:pt modelId="{E488A836-C248-40C4-ABB4-F9FE42D069D1}" type="parTrans" cxnId="{5D72CAC8-D932-4BEC-9B1E-B764C25BC373}">
      <dgm:prSet/>
      <dgm:spPr/>
      <dgm:t>
        <a:bodyPr/>
        <a:lstStyle/>
        <a:p>
          <a:endParaRPr lang="es-ES">
            <a:latin typeface="Futura Std Heavy"/>
          </a:endParaRPr>
        </a:p>
      </dgm:t>
    </dgm:pt>
    <dgm:pt modelId="{AC0A937C-C217-4DB6-BD2C-DB4C68685403}" type="sibTrans" cxnId="{5D72CAC8-D932-4BEC-9B1E-B764C25BC373}">
      <dgm:prSet/>
      <dgm:spPr/>
      <dgm:t>
        <a:bodyPr/>
        <a:lstStyle/>
        <a:p>
          <a:endParaRPr lang="es-ES">
            <a:latin typeface="Futura Std Heavy"/>
          </a:endParaRPr>
        </a:p>
      </dgm:t>
    </dgm:pt>
    <dgm:pt modelId="{1FDE0E58-4E36-4A05-AAC9-E8B05290395C}">
      <dgm:prSet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_tradnl" dirty="0" smtClean="0">
              <a:latin typeface="Futura Std Heavy"/>
            </a:rPr>
            <a:t>Matricula inmobiliaria</a:t>
          </a:r>
          <a:endParaRPr lang="es-ES_tradnl" dirty="0">
            <a:latin typeface="Futura Std Heavy"/>
          </a:endParaRPr>
        </a:p>
      </dgm:t>
    </dgm:pt>
    <dgm:pt modelId="{52F8F1DF-FFF9-4624-9CE1-EBF0DB1F1E2E}" type="parTrans" cxnId="{7F65B898-3972-4DC3-9F54-0AB440AB6387}">
      <dgm:prSet/>
      <dgm:spPr/>
      <dgm:t>
        <a:bodyPr/>
        <a:lstStyle/>
        <a:p>
          <a:endParaRPr lang="es-ES">
            <a:latin typeface="Futura Std Heavy"/>
          </a:endParaRPr>
        </a:p>
      </dgm:t>
    </dgm:pt>
    <dgm:pt modelId="{89F4685A-7419-4C12-805D-99B999939649}" type="sibTrans" cxnId="{7F65B898-3972-4DC3-9F54-0AB440AB6387}">
      <dgm:prSet/>
      <dgm:spPr/>
      <dgm:t>
        <a:bodyPr/>
        <a:lstStyle/>
        <a:p>
          <a:endParaRPr lang="es-ES">
            <a:latin typeface="Futura Std Heavy"/>
          </a:endParaRPr>
        </a:p>
      </dgm:t>
    </dgm:pt>
    <dgm:pt modelId="{E429FBE0-6831-4BFB-ABC3-8A460BFF3D30}">
      <dgm:prSet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_tradnl" dirty="0" smtClean="0">
              <a:latin typeface="Futura Std Heavy"/>
            </a:rPr>
            <a:t>Plano del área afectada y área de influencia</a:t>
          </a:r>
          <a:endParaRPr lang="es-ES_tradnl" dirty="0">
            <a:latin typeface="Futura Std Heavy"/>
          </a:endParaRPr>
        </a:p>
      </dgm:t>
    </dgm:pt>
    <dgm:pt modelId="{D5CB091B-5F4B-4713-BCD6-59F0159D4C95}" type="parTrans" cxnId="{E0416521-F005-42F5-BAD6-B88DE21ADCA7}">
      <dgm:prSet/>
      <dgm:spPr/>
      <dgm:t>
        <a:bodyPr/>
        <a:lstStyle/>
        <a:p>
          <a:endParaRPr lang="es-ES">
            <a:latin typeface="Futura Std Heavy"/>
          </a:endParaRPr>
        </a:p>
      </dgm:t>
    </dgm:pt>
    <dgm:pt modelId="{4B5E8FB5-2231-4776-BA55-2FD8B8B3CF73}" type="sibTrans" cxnId="{E0416521-F005-42F5-BAD6-B88DE21ADCA7}">
      <dgm:prSet/>
      <dgm:spPr/>
      <dgm:t>
        <a:bodyPr/>
        <a:lstStyle/>
        <a:p>
          <a:endParaRPr lang="es-ES">
            <a:latin typeface="Futura Std Heavy"/>
          </a:endParaRPr>
        </a:p>
      </dgm:t>
    </dgm:pt>
    <dgm:pt modelId="{EC94D1B8-A041-443C-AF67-6459A974FCB9}">
      <dgm:prSet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_tradnl" dirty="0" smtClean="0">
              <a:latin typeface="Futura Std Heavy"/>
            </a:rPr>
            <a:t>Reseña histórica</a:t>
          </a:r>
          <a:endParaRPr lang="es-ES_tradnl" dirty="0">
            <a:latin typeface="Futura Std Heavy"/>
          </a:endParaRPr>
        </a:p>
      </dgm:t>
    </dgm:pt>
    <dgm:pt modelId="{62EE859C-B8F6-42B0-8364-327A986D5E98}" type="parTrans" cxnId="{5282E72C-CEB8-45E7-BB30-5FE19581918A}">
      <dgm:prSet/>
      <dgm:spPr/>
      <dgm:t>
        <a:bodyPr/>
        <a:lstStyle/>
        <a:p>
          <a:endParaRPr lang="es-ES">
            <a:latin typeface="Futura Std Heavy"/>
          </a:endParaRPr>
        </a:p>
      </dgm:t>
    </dgm:pt>
    <dgm:pt modelId="{81451BEB-EF58-4B17-A6B4-210B7BA361BD}" type="sibTrans" cxnId="{5282E72C-CEB8-45E7-BB30-5FE19581918A}">
      <dgm:prSet/>
      <dgm:spPr/>
      <dgm:t>
        <a:bodyPr/>
        <a:lstStyle/>
        <a:p>
          <a:endParaRPr lang="es-ES">
            <a:latin typeface="Futura Std Heavy"/>
          </a:endParaRPr>
        </a:p>
      </dgm:t>
    </dgm:pt>
    <dgm:pt modelId="{8646AF64-074C-4390-B937-A5E2CC90F30B}">
      <dgm:prSet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_tradnl" dirty="0" smtClean="0">
              <a:latin typeface="Futura Std Heavy"/>
            </a:rPr>
            <a:t>Descripción de sus características físicas</a:t>
          </a:r>
          <a:endParaRPr lang="es-ES_tradnl" dirty="0">
            <a:latin typeface="Futura Std Heavy"/>
          </a:endParaRPr>
        </a:p>
      </dgm:t>
    </dgm:pt>
    <dgm:pt modelId="{68169EE4-31C7-4516-88F5-E0143EAE77B4}" type="parTrans" cxnId="{E90F39E1-BC81-44FA-BBF5-50DB2A80952C}">
      <dgm:prSet/>
      <dgm:spPr/>
      <dgm:t>
        <a:bodyPr/>
        <a:lstStyle/>
        <a:p>
          <a:endParaRPr lang="es-ES">
            <a:latin typeface="Futura Std Heavy"/>
          </a:endParaRPr>
        </a:p>
      </dgm:t>
    </dgm:pt>
    <dgm:pt modelId="{BF12F0DF-D32F-42FC-9B73-B06519AD0221}" type="sibTrans" cxnId="{E90F39E1-BC81-44FA-BBF5-50DB2A80952C}">
      <dgm:prSet/>
      <dgm:spPr/>
      <dgm:t>
        <a:bodyPr/>
        <a:lstStyle/>
        <a:p>
          <a:endParaRPr lang="es-ES">
            <a:latin typeface="Futura Std Heavy"/>
          </a:endParaRPr>
        </a:p>
      </dgm:t>
    </dgm:pt>
    <dgm:pt modelId="{18608660-8363-4D31-88A6-3F7D8EA8C7AB}">
      <dgm:prSet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_tradnl" dirty="0" smtClean="0">
              <a:latin typeface="Futura Std Heavy"/>
            </a:rPr>
            <a:t>Estado de conservación (amenazas y riesgos)</a:t>
          </a:r>
          <a:endParaRPr lang="es-ES_tradnl" dirty="0">
            <a:latin typeface="Futura Std Heavy"/>
          </a:endParaRPr>
        </a:p>
      </dgm:t>
    </dgm:pt>
    <dgm:pt modelId="{54B4D569-AC0F-4C76-995C-D8CF6294B354}" type="parTrans" cxnId="{957A45DC-7CDF-4DCB-9E36-964CAE3D6909}">
      <dgm:prSet/>
      <dgm:spPr/>
      <dgm:t>
        <a:bodyPr/>
        <a:lstStyle/>
        <a:p>
          <a:endParaRPr lang="es-ES">
            <a:latin typeface="Futura Std Heavy"/>
          </a:endParaRPr>
        </a:p>
      </dgm:t>
    </dgm:pt>
    <dgm:pt modelId="{E776E632-DF6C-42BF-96B3-A26AD3BAA761}" type="sibTrans" cxnId="{957A45DC-7CDF-4DCB-9E36-964CAE3D6909}">
      <dgm:prSet/>
      <dgm:spPr/>
      <dgm:t>
        <a:bodyPr/>
        <a:lstStyle/>
        <a:p>
          <a:endParaRPr lang="es-ES">
            <a:latin typeface="Futura Std Heavy"/>
          </a:endParaRPr>
        </a:p>
      </dgm:t>
    </dgm:pt>
    <dgm:pt modelId="{77BCD057-C97D-41A4-A664-0CCB92431995}">
      <dgm:prSet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_tradnl" dirty="0" smtClean="0">
              <a:latin typeface="Futura Std Heavy"/>
            </a:rPr>
            <a:t>Levantamiento fotográfico</a:t>
          </a:r>
          <a:endParaRPr lang="es-ES_tradnl" dirty="0">
            <a:latin typeface="Futura Std Heavy"/>
          </a:endParaRPr>
        </a:p>
      </dgm:t>
    </dgm:pt>
    <dgm:pt modelId="{AF77F5DF-101D-49AD-AE61-1CD5259EA579}" type="parTrans" cxnId="{9C955C3E-6D28-46C6-9C98-DDA8793B40B4}">
      <dgm:prSet/>
      <dgm:spPr/>
      <dgm:t>
        <a:bodyPr/>
        <a:lstStyle/>
        <a:p>
          <a:endParaRPr lang="es-ES">
            <a:latin typeface="Futura Std Heavy"/>
          </a:endParaRPr>
        </a:p>
      </dgm:t>
    </dgm:pt>
    <dgm:pt modelId="{64EDA882-C0CF-4E92-B624-9F7CD36B008C}" type="sibTrans" cxnId="{9C955C3E-6D28-46C6-9C98-DDA8793B40B4}">
      <dgm:prSet/>
      <dgm:spPr/>
      <dgm:t>
        <a:bodyPr/>
        <a:lstStyle/>
        <a:p>
          <a:endParaRPr lang="es-ES">
            <a:latin typeface="Futura Std Heavy"/>
          </a:endParaRPr>
        </a:p>
      </dgm:t>
    </dgm:pt>
    <dgm:pt modelId="{94E00A14-D2CA-4706-999B-2B4EC09B4C10}">
      <dgm:prSet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_tradnl" dirty="0" smtClean="0">
              <a:latin typeface="Futura Std Heavy"/>
            </a:rPr>
            <a:t>Levantamiento arquitectónico</a:t>
          </a:r>
          <a:endParaRPr lang="es-ES_tradnl" dirty="0">
            <a:latin typeface="Futura Std Heavy"/>
          </a:endParaRPr>
        </a:p>
      </dgm:t>
    </dgm:pt>
    <dgm:pt modelId="{C5899419-6CA2-429E-B761-3AF114BCC6D8}" type="parTrans" cxnId="{AA367D11-9F6C-40AE-BFD7-E8A2681D29F6}">
      <dgm:prSet/>
      <dgm:spPr/>
      <dgm:t>
        <a:bodyPr/>
        <a:lstStyle/>
        <a:p>
          <a:endParaRPr lang="es-ES">
            <a:latin typeface="Futura Std Heavy"/>
          </a:endParaRPr>
        </a:p>
      </dgm:t>
    </dgm:pt>
    <dgm:pt modelId="{B68CFB78-A377-43E7-8462-2A10C826C54B}" type="sibTrans" cxnId="{AA367D11-9F6C-40AE-BFD7-E8A2681D29F6}">
      <dgm:prSet/>
      <dgm:spPr/>
      <dgm:t>
        <a:bodyPr/>
        <a:lstStyle/>
        <a:p>
          <a:endParaRPr lang="es-ES">
            <a:latin typeface="Futura Std Heavy"/>
          </a:endParaRPr>
        </a:p>
      </dgm:t>
    </dgm:pt>
    <dgm:pt modelId="{5D9BBAEB-0681-4F17-BFC2-84E14B4E66D4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_tradnl" b="1" dirty="0" smtClean="0">
              <a:latin typeface="Futura Std Heavy"/>
            </a:rPr>
            <a:t>Plan Especial de Manejo y Protección PEMP</a:t>
          </a:r>
          <a:endParaRPr lang="es-ES_tradnl" b="0" i="0" dirty="0">
            <a:latin typeface="Futura Std Heavy"/>
          </a:endParaRPr>
        </a:p>
      </dgm:t>
    </dgm:pt>
    <dgm:pt modelId="{2A53CAE1-62F7-464F-9063-E4E956BD21BC}" type="parTrans" cxnId="{91D646FC-DC2B-4441-AC24-B80BB1E7145D}">
      <dgm:prSet/>
      <dgm:spPr/>
      <dgm:t>
        <a:bodyPr/>
        <a:lstStyle/>
        <a:p>
          <a:endParaRPr lang="es-ES">
            <a:latin typeface="Futura Std Heavy"/>
          </a:endParaRPr>
        </a:p>
      </dgm:t>
    </dgm:pt>
    <dgm:pt modelId="{35379192-7024-4471-8F32-533BB0C9D45B}" type="sibTrans" cxnId="{91D646FC-DC2B-4441-AC24-B80BB1E7145D}">
      <dgm:prSet/>
      <dgm:spPr/>
      <dgm:t>
        <a:bodyPr/>
        <a:lstStyle/>
        <a:p>
          <a:endParaRPr lang="es-ES">
            <a:latin typeface="Futura Std Heavy"/>
          </a:endParaRPr>
        </a:p>
      </dgm:t>
    </dgm:pt>
    <dgm:pt modelId="{8F9933EA-D548-4485-B902-7855BBBA7943}">
      <dgm:prSet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" dirty="0" smtClean="0">
              <a:latin typeface="Futura Std Heavy"/>
            </a:rPr>
            <a:t>Es el instrumento de gestión del patrimonio cultural por medio del cual se establecen las acciones necesarias para garantizar su protección y sostenibilidad en el tiempo.</a:t>
          </a:r>
          <a:endParaRPr lang="es-ES_tradnl" b="0" i="0" dirty="0">
            <a:latin typeface="Futura Std Heavy"/>
          </a:endParaRPr>
        </a:p>
      </dgm:t>
    </dgm:pt>
    <dgm:pt modelId="{6F053C61-96B1-42AC-AC66-575F9A2ED854}" type="parTrans" cxnId="{7748AADE-FCB9-4871-BB94-2C25DA3DF018}">
      <dgm:prSet/>
      <dgm:spPr/>
      <dgm:t>
        <a:bodyPr/>
        <a:lstStyle/>
        <a:p>
          <a:endParaRPr lang="es-ES">
            <a:latin typeface="Futura Std Heavy"/>
          </a:endParaRPr>
        </a:p>
      </dgm:t>
    </dgm:pt>
    <dgm:pt modelId="{FBC8D0AA-6785-4089-8A90-F30AD19A776C}" type="sibTrans" cxnId="{7748AADE-FCB9-4871-BB94-2C25DA3DF018}">
      <dgm:prSet/>
      <dgm:spPr/>
      <dgm:t>
        <a:bodyPr/>
        <a:lstStyle/>
        <a:p>
          <a:endParaRPr lang="es-ES">
            <a:latin typeface="Futura Std Heavy"/>
          </a:endParaRPr>
        </a:p>
      </dgm:t>
    </dgm:pt>
    <dgm:pt modelId="{B48DD63B-2604-4224-9F4E-4B11F417C5EF}" type="pres">
      <dgm:prSet presAssocID="{12893E09-5370-4AE0-BA29-A92A85AD5C5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8563923-E7EE-472D-8B45-5CE142703505}" type="pres">
      <dgm:prSet presAssocID="{33565E86-3715-4102-A521-F68563B5B0A4}" presName="composite" presStyleCnt="0"/>
      <dgm:spPr/>
    </dgm:pt>
    <dgm:pt modelId="{9DE6E582-8A7D-4DC4-9520-1021CCAB2B99}" type="pres">
      <dgm:prSet presAssocID="{33565E86-3715-4102-A521-F68563B5B0A4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3A6D307-3FB7-4C88-B49A-AC185011E865}" type="pres">
      <dgm:prSet presAssocID="{33565E86-3715-4102-A521-F68563B5B0A4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FCF98E0-646E-4576-B6F0-4CC18279CE9B}" type="pres">
      <dgm:prSet presAssocID="{EEED3C7E-4FEC-4421-AEF2-0880A515A588}" presName="space" presStyleCnt="0"/>
      <dgm:spPr/>
    </dgm:pt>
    <dgm:pt modelId="{BBB01560-37A6-41A6-968B-BD287C159C03}" type="pres">
      <dgm:prSet presAssocID="{2D6A9071-9DE7-4A3E-B650-992F2A1150F0}" presName="composite" presStyleCnt="0"/>
      <dgm:spPr/>
    </dgm:pt>
    <dgm:pt modelId="{388EE486-51EF-4B62-B5A2-BA7B7D6E1731}" type="pres">
      <dgm:prSet presAssocID="{2D6A9071-9DE7-4A3E-B650-992F2A1150F0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D55C2D2-BFF5-43A9-A385-39AD7625BED4}" type="pres">
      <dgm:prSet presAssocID="{2D6A9071-9DE7-4A3E-B650-992F2A1150F0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03AE8BD-4F2F-4182-9BE3-57E5D1476A83}" type="pres">
      <dgm:prSet presAssocID="{226227EA-4289-414D-BA5B-C0A3083C6242}" presName="space" presStyleCnt="0"/>
      <dgm:spPr/>
    </dgm:pt>
    <dgm:pt modelId="{81A8A289-1457-4CE6-A448-30DC30C52EAF}" type="pres">
      <dgm:prSet presAssocID="{5D9BBAEB-0681-4F17-BFC2-84E14B4E66D4}" presName="composite" presStyleCnt="0"/>
      <dgm:spPr/>
    </dgm:pt>
    <dgm:pt modelId="{1F46AC32-D4C7-4335-ACEE-34E53257A549}" type="pres">
      <dgm:prSet presAssocID="{5D9BBAEB-0681-4F17-BFC2-84E14B4E66D4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FA857A2-3E92-4207-BBFA-565579D97BA7}" type="pres">
      <dgm:prSet presAssocID="{5D9BBAEB-0681-4F17-BFC2-84E14B4E66D4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7F65B898-3972-4DC3-9F54-0AB440AB6387}" srcId="{33565E86-3715-4102-A521-F68563B5B0A4}" destId="{1FDE0E58-4E36-4A05-AAC9-E8B05290395C}" srcOrd="1" destOrd="0" parTransId="{52F8F1DF-FFF9-4624-9CE1-EBF0DB1F1E2E}" sibTransId="{89F4685A-7419-4C12-805D-99B999939649}"/>
    <dgm:cxn modelId="{216E0381-525B-4E4E-B991-DA5F00E9AEC1}" type="presOf" srcId="{DBF7DDF1-5A8C-4271-89F9-451119F3B21F}" destId="{9D55C2D2-BFF5-43A9-A385-39AD7625BED4}" srcOrd="0" destOrd="0" presId="urn:microsoft.com/office/officeart/2005/8/layout/hList1"/>
    <dgm:cxn modelId="{F39894B4-2CC7-473D-9FF5-054559A9B29B}" type="presOf" srcId="{77BCD057-C97D-41A4-A664-0CCB92431995}" destId="{E3A6D307-3FB7-4C88-B49A-AC185011E865}" srcOrd="0" destOrd="6" presId="urn:microsoft.com/office/officeart/2005/8/layout/hList1"/>
    <dgm:cxn modelId="{6DC64806-F7D7-448D-9E89-3A0157095F36}" srcId="{12893E09-5370-4AE0-BA29-A92A85AD5C51}" destId="{2D6A9071-9DE7-4A3E-B650-992F2A1150F0}" srcOrd="1" destOrd="0" parTransId="{2CC2BC8B-988A-49F6-A034-C08D416FDB8B}" sibTransId="{226227EA-4289-414D-BA5B-C0A3083C6242}"/>
    <dgm:cxn modelId="{4BD21C58-3094-445D-B09F-E4A251480A90}" type="presOf" srcId="{18608660-8363-4D31-88A6-3F7D8EA8C7AB}" destId="{E3A6D307-3FB7-4C88-B49A-AC185011E865}" srcOrd="0" destOrd="5" presId="urn:microsoft.com/office/officeart/2005/8/layout/hList1"/>
    <dgm:cxn modelId="{AA367D11-9F6C-40AE-BFD7-E8A2681D29F6}" srcId="{33565E86-3715-4102-A521-F68563B5B0A4}" destId="{94E00A14-D2CA-4706-999B-2B4EC09B4C10}" srcOrd="7" destOrd="0" parTransId="{C5899419-6CA2-429E-B761-3AF114BCC6D8}" sibTransId="{B68CFB78-A377-43E7-8462-2A10C826C54B}"/>
    <dgm:cxn modelId="{EE5DEB5C-EA7A-41E6-AF1C-B116208604DA}" type="presOf" srcId="{33565E86-3715-4102-A521-F68563B5B0A4}" destId="{9DE6E582-8A7D-4DC4-9520-1021CCAB2B99}" srcOrd="0" destOrd="0" presId="urn:microsoft.com/office/officeart/2005/8/layout/hList1"/>
    <dgm:cxn modelId="{EFF1EA72-B5AF-4EA3-9D00-FA62B4AE36EC}" type="presOf" srcId="{3B23A1C8-FA07-4098-A4F2-9F3CDAC471C6}" destId="{E3A6D307-3FB7-4C88-B49A-AC185011E865}" srcOrd="0" destOrd="0" presId="urn:microsoft.com/office/officeart/2005/8/layout/hList1"/>
    <dgm:cxn modelId="{5282E72C-CEB8-45E7-BB30-5FE19581918A}" srcId="{33565E86-3715-4102-A521-F68563B5B0A4}" destId="{EC94D1B8-A041-443C-AF67-6459A974FCB9}" srcOrd="3" destOrd="0" parTransId="{62EE859C-B8F6-42B0-8364-327A986D5E98}" sibTransId="{81451BEB-EF58-4B17-A6B4-210B7BA361BD}"/>
    <dgm:cxn modelId="{957A45DC-7CDF-4DCB-9E36-964CAE3D6909}" srcId="{33565E86-3715-4102-A521-F68563B5B0A4}" destId="{18608660-8363-4D31-88A6-3F7D8EA8C7AB}" srcOrd="5" destOrd="0" parTransId="{54B4D569-AC0F-4C76-995C-D8CF6294B354}" sibTransId="{E776E632-DF6C-42BF-96B3-A26AD3BAA761}"/>
    <dgm:cxn modelId="{F76A267B-4CC6-4717-830F-FB41E32ED9C7}" srcId="{33565E86-3715-4102-A521-F68563B5B0A4}" destId="{3B23A1C8-FA07-4098-A4F2-9F3CDAC471C6}" srcOrd="0" destOrd="0" parTransId="{37E05398-3EE8-464D-9471-C62423381B82}" sibTransId="{B237A288-6896-4EF9-80FF-0ED0604E0727}"/>
    <dgm:cxn modelId="{5325E832-EBEC-4823-9DF6-6BD734C10C54}" type="presOf" srcId="{5D9BBAEB-0681-4F17-BFC2-84E14B4E66D4}" destId="{1F46AC32-D4C7-4335-ACEE-34E53257A549}" srcOrd="0" destOrd="0" presId="urn:microsoft.com/office/officeart/2005/8/layout/hList1"/>
    <dgm:cxn modelId="{2136037D-4574-401C-957D-1198E6067F00}" srcId="{12893E09-5370-4AE0-BA29-A92A85AD5C51}" destId="{33565E86-3715-4102-A521-F68563B5B0A4}" srcOrd="0" destOrd="0" parTransId="{82376EA0-4D8A-4A41-ACCB-D3449672DE62}" sibTransId="{EEED3C7E-4FEC-4421-AEF2-0880A515A588}"/>
    <dgm:cxn modelId="{91D646FC-DC2B-4441-AC24-B80BB1E7145D}" srcId="{12893E09-5370-4AE0-BA29-A92A85AD5C51}" destId="{5D9BBAEB-0681-4F17-BFC2-84E14B4E66D4}" srcOrd="2" destOrd="0" parTransId="{2A53CAE1-62F7-464F-9063-E4E956BD21BC}" sibTransId="{35379192-7024-4471-8F32-533BB0C9D45B}"/>
    <dgm:cxn modelId="{5D72CAC8-D932-4BEC-9B1E-B764C25BC373}" srcId="{2D6A9071-9DE7-4A3E-B650-992F2A1150F0}" destId="{DBF7DDF1-5A8C-4271-89F9-451119F3B21F}" srcOrd="0" destOrd="0" parTransId="{E488A836-C248-40C4-ABB4-F9FE42D069D1}" sibTransId="{AC0A937C-C217-4DB6-BD2C-DB4C68685403}"/>
    <dgm:cxn modelId="{9C955C3E-6D28-46C6-9C98-DDA8793B40B4}" srcId="{33565E86-3715-4102-A521-F68563B5B0A4}" destId="{77BCD057-C97D-41A4-A664-0CCB92431995}" srcOrd="6" destOrd="0" parTransId="{AF77F5DF-101D-49AD-AE61-1CD5259EA579}" sibTransId="{64EDA882-C0CF-4E92-B624-9F7CD36B008C}"/>
    <dgm:cxn modelId="{7748AADE-FCB9-4871-BB94-2C25DA3DF018}" srcId="{5D9BBAEB-0681-4F17-BFC2-84E14B4E66D4}" destId="{8F9933EA-D548-4485-B902-7855BBBA7943}" srcOrd="0" destOrd="0" parTransId="{6F053C61-96B1-42AC-AC66-575F9A2ED854}" sibTransId="{FBC8D0AA-6785-4089-8A90-F30AD19A776C}"/>
    <dgm:cxn modelId="{2CFFCA80-EB66-43D7-823B-F3B320199633}" type="presOf" srcId="{8646AF64-074C-4390-B937-A5E2CC90F30B}" destId="{E3A6D307-3FB7-4C88-B49A-AC185011E865}" srcOrd="0" destOrd="4" presId="urn:microsoft.com/office/officeart/2005/8/layout/hList1"/>
    <dgm:cxn modelId="{E90F39E1-BC81-44FA-BBF5-50DB2A80952C}" srcId="{33565E86-3715-4102-A521-F68563B5B0A4}" destId="{8646AF64-074C-4390-B937-A5E2CC90F30B}" srcOrd="4" destOrd="0" parTransId="{68169EE4-31C7-4516-88F5-E0143EAE77B4}" sibTransId="{BF12F0DF-D32F-42FC-9B73-B06519AD0221}"/>
    <dgm:cxn modelId="{A832F97B-DE8D-42A0-934B-0ABA7C4865CB}" type="presOf" srcId="{1FDE0E58-4E36-4A05-AAC9-E8B05290395C}" destId="{E3A6D307-3FB7-4C88-B49A-AC185011E865}" srcOrd="0" destOrd="1" presId="urn:microsoft.com/office/officeart/2005/8/layout/hList1"/>
    <dgm:cxn modelId="{95CFD429-160B-4526-BC78-DC52AA64EC69}" type="presOf" srcId="{8F9933EA-D548-4485-B902-7855BBBA7943}" destId="{CFA857A2-3E92-4207-BBFA-565579D97BA7}" srcOrd="0" destOrd="0" presId="urn:microsoft.com/office/officeart/2005/8/layout/hList1"/>
    <dgm:cxn modelId="{C12175FE-1086-4C4E-81D4-50F6F1938430}" type="presOf" srcId="{E429FBE0-6831-4BFB-ABC3-8A460BFF3D30}" destId="{E3A6D307-3FB7-4C88-B49A-AC185011E865}" srcOrd="0" destOrd="2" presId="urn:microsoft.com/office/officeart/2005/8/layout/hList1"/>
    <dgm:cxn modelId="{E0416521-F005-42F5-BAD6-B88DE21ADCA7}" srcId="{33565E86-3715-4102-A521-F68563B5B0A4}" destId="{E429FBE0-6831-4BFB-ABC3-8A460BFF3D30}" srcOrd="2" destOrd="0" parTransId="{D5CB091B-5F4B-4713-BCD6-59F0159D4C95}" sibTransId="{4B5E8FB5-2231-4776-BA55-2FD8B8B3CF73}"/>
    <dgm:cxn modelId="{06B62F71-260A-4A15-8817-905B51C13D0A}" type="presOf" srcId="{94E00A14-D2CA-4706-999B-2B4EC09B4C10}" destId="{E3A6D307-3FB7-4C88-B49A-AC185011E865}" srcOrd="0" destOrd="7" presId="urn:microsoft.com/office/officeart/2005/8/layout/hList1"/>
    <dgm:cxn modelId="{54067639-0ED9-45A3-9E83-09FA2D044693}" type="presOf" srcId="{12893E09-5370-4AE0-BA29-A92A85AD5C51}" destId="{B48DD63B-2604-4224-9F4E-4B11F417C5EF}" srcOrd="0" destOrd="0" presId="urn:microsoft.com/office/officeart/2005/8/layout/hList1"/>
    <dgm:cxn modelId="{29E9F126-1A92-4632-8A73-2382960AA2E3}" type="presOf" srcId="{2D6A9071-9DE7-4A3E-B650-992F2A1150F0}" destId="{388EE486-51EF-4B62-B5A2-BA7B7D6E1731}" srcOrd="0" destOrd="0" presId="urn:microsoft.com/office/officeart/2005/8/layout/hList1"/>
    <dgm:cxn modelId="{2495EDC3-5859-4F41-8934-700A613D0791}" type="presOf" srcId="{EC94D1B8-A041-443C-AF67-6459A974FCB9}" destId="{E3A6D307-3FB7-4C88-B49A-AC185011E865}" srcOrd="0" destOrd="3" presId="urn:microsoft.com/office/officeart/2005/8/layout/hList1"/>
    <dgm:cxn modelId="{45E17CBE-D4F1-4E84-909B-FDC956B5B740}" type="presParOf" srcId="{B48DD63B-2604-4224-9F4E-4B11F417C5EF}" destId="{18563923-E7EE-472D-8B45-5CE142703505}" srcOrd="0" destOrd="0" presId="urn:microsoft.com/office/officeart/2005/8/layout/hList1"/>
    <dgm:cxn modelId="{EF9F08E1-F95E-45C6-B78A-3EF5328E7273}" type="presParOf" srcId="{18563923-E7EE-472D-8B45-5CE142703505}" destId="{9DE6E582-8A7D-4DC4-9520-1021CCAB2B99}" srcOrd="0" destOrd="0" presId="urn:microsoft.com/office/officeart/2005/8/layout/hList1"/>
    <dgm:cxn modelId="{90DF34DD-67A3-4090-9AC5-61A70AA1182C}" type="presParOf" srcId="{18563923-E7EE-472D-8B45-5CE142703505}" destId="{E3A6D307-3FB7-4C88-B49A-AC185011E865}" srcOrd="1" destOrd="0" presId="urn:microsoft.com/office/officeart/2005/8/layout/hList1"/>
    <dgm:cxn modelId="{1ACEAA06-0BAD-4A07-A716-FA80B9D499C0}" type="presParOf" srcId="{B48DD63B-2604-4224-9F4E-4B11F417C5EF}" destId="{BFCF98E0-646E-4576-B6F0-4CC18279CE9B}" srcOrd="1" destOrd="0" presId="urn:microsoft.com/office/officeart/2005/8/layout/hList1"/>
    <dgm:cxn modelId="{13B8C646-FDC7-4242-A8C0-0161E6B68979}" type="presParOf" srcId="{B48DD63B-2604-4224-9F4E-4B11F417C5EF}" destId="{BBB01560-37A6-41A6-968B-BD287C159C03}" srcOrd="2" destOrd="0" presId="urn:microsoft.com/office/officeart/2005/8/layout/hList1"/>
    <dgm:cxn modelId="{E2162BF1-DFE8-4B2A-9323-F8DB757A0FA9}" type="presParOf" srcId="{BBB01560-37A6-41A6-968B-BD287C159C03}" destId="{388EE486-51EF-4B62-B5A2-BA7B7D6E1731}" srcOrd="0" destOrd="0" presId="urn:microsoft.com/office/officeart/2005/8/layout/hList1"/>
    <dgm:cxn modelId="{102D00D3-2324-40BE-8C50-7F44CE0A8D45}" type="presParOf" srcId="{BBB01560-37A6-41A6-968B-BD287C159C03}" destId="{9D55C2D2-BFF5-43A9-A385-39AD7625BED4}" srcOrd="1" destOrd="0" presId="urn:microsoft.com/office/officeart/2005/8/layout/hList1"/>
    <dgm:cxn modelId="{38774128-0245-4760-9F1D-8B864C4819FD}" type="presParOf" srcId="{B48DD63B-2604-4224-9F4E-4B11F417C5EF}" destId="{903AE8BD-4F2F-4182-9BE3-57E5D1476A83}" srcOrd="3" destOrd="0" presId="urn:microsoft.com/office/officeart/2005/8/layout/hList1"/>
    <dgm:cxn modelId="{72C6FA5D-A5DC-42A1-B285-D9ABDB53E399}" type="presParOf" srcId="{B48DD63B-2604-4224-9F4E-4B11F417C5EF}" destId="{81A8A289-1457-4CE6-A448-30DC30C52EAF}" srcOrd="4" destOrd="0" presId="urn:microsoft.com/office/officeart/2005/8/layout/hList1"/>
    <dgm:cxn modelId="{8ED94224-6D52-4C9B-B1AB-5C586FC8AE80}" type="presParOf" srcId="{81A8A289-1457-4CE6-A448-30DC30C52EAF}" destId="{1F46AC32-D4C7-4335-ACEE-34E53257A549}" srcOrd="0" destOrd="0" presId="urn:microsoft.com/office/officeart/2005/8/layout/hList1"/>
    <dgm:cxn modelId="{0181E805-80A5-43C3-BF28-683CEA325290}" type="presParOf" srcId="{81A8A289-1457-4CE6-A448-30DC30C52EAF}" destId="{CFA857A2-3E92-4207-BBFA-565579D97BA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9596541-A229-4C7B-8648-D45A60ABFAA8}" type="doc">
      <dgm:prSet loTypeId="urn:microsoft.com/office/officeart/2005/8/layout/hProcess9" loCatId="process" qsTypeId="urn:microsoft.com/office/officeart/2005/8/quickstyle/simple1" qsCatId="simple" csTypeId="urn:microsoft.com/office/officeart/2005/8/colors/colorful5" csCatId="colorful" phldr="1"/>
      <dgm:spPr/>
    </dgm:pt>
    <dgm:pt modelId="{EC982542-787D-4DE6-A239-C1C0563FF0BA}">
      <dgm:prSet phldrT="[Texto]"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s-ES" sz="1600" dirty="0">
            <a:solidFill>
              <a:schemeClr val="tx1"/>
            </a:solidFill>
            <a:latin typeface="Futura Std Heavy"/>
          </a:endParaRPr>
        </a:p>
      </dgm:t>
    </dgm:pt>
    <dgm:pt modelId="{EED4A7D8-E5A0-4C7C-AF27-79180099D3D1}" type="parTrans" cxnId="{7816AB3D-BE2D-4AA6-BD61-AC4E53F2D6A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6855E0F-0023-40B3-A9A4-0882BB54AF90}" type="sibTrans" cxnId="{7816AB3D-BE2D-4AA6-BD61-AC4E53F2D6A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8322D87-7AE7-477D-A746-5A0FEDF6918F}">
      <dgm:prSet phldrT="[Texto]"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s-ES" sz="1600" dirty="0">
            <a:solidFill>
              <a:schemeClr val="tx1"/>
            </a:solidFill>
            <a:latin typeface="Futura Std Heavy"/>
          </a:endParaRPr>
        </a:p>
      </dgm:t>
    </dgm:pt>
    <dgm:pt modelId="{B9441D7D-8FA5-4A53-87E1-5B34681BFD77}" type="parTrans" cxnId="{13B74BF3-416B-4538-97FF-787CE620AF7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16765D5-BF77-4A06-942F-56B2CA835915}" type="sibTrans" cxnId="{13B74BF3-416B-4538-97FF-787CE620AF7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920089D-6610-4235-BBC2-4FA6AFE249FB}">
      <dgm:prSet phldrT="[Texto]"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s-ES" sz="1600" dirty="0">
            <a:solidFill>
              <a:schemeClr val="tx1"/>
            </a:solidFill>
            <a:latin typeface="Futura Std Heavy"/>
          </a:endParaRPr>
        </a:p>
      </dgm:t>
    </dgm:pt>
    <dgm:pt modelId="{50B2884D-D713-4404-AEC4-82A9559B745C}" type="parTrans" cxnId="{08FA0724-2624-4F85-AF31-010D2357085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B1BEA6F-7687-4E01-BF25-7C86E4F0591A}" type="sibTrans" cxnId="{08FA0724-2624-4F85-AF31-010D2357085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7DD1F85-B606-4FE6-B505-D6E05116A9A9}">
      <dgm:prSet phldrT="[Texto]"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s-ES" sz="1600" dirty="0">
            <a:solidFill>
              <a:schemeClr val="tx1"/>
            </a:solidFill>
            <a:latin typeface="Futura Std Heavy"/>
          </a:endParaRPr>
        </a:p>
      </dgm:t>
    </dgm:pt>
    <dgm:pt modelId="{A6B70425-3600-4A18-922A-62CE63B8BA34}" type="parTrans" cxnId="{1B1F90CE-30CF-4DED-9F79-540C6ED0982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87A305C-0100-47B7-8DAB-5DFF26FF2ED8}" type="sibTrans" cxnId="{1B1F90CE-30CF-4DED-9F79-540C6ED0982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B850F65-2E7C-4656-A1A4-0CF18C8E5935}">
      <dgm:prSet phldrT="[Texto]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s-ES" dirty="0">
            <a:solidFill>
              <a:schemeClr val="tx1"/>
            </a:solidFill>
            <a:latin typeface="Futura Std Heavy"/>
          </a:endParaRPr>
        </a:p>
      </dgm:t>
    </dgm:pt>
    <dgm:pt modelId="{206012E1-8091-44E4-8467-6B34C0D3874D}" type="parTrans" cxnId="{0D115080-46F6-4036-9116-3488BA9139E2}">
      <dgm:prSet/>
      <dgm:spPr/>
      <dgm:t>
        <a:bodyPr/>
        <a:lstStyle/>
        <a:p>
          <a:endParaRPr lang="es-CO"/>
        </a:p>
      </dgm:t>
    </dgm:pt>
    <dgm:pt modelId="{30479BDB-05FF-420F-ACB1-541B1E384701}" type="sibTrans" cxnId="{0D115080-46F6-4036-9116-3488BA9139E2}">
      <dgm:prSet/>
      <dgm:spPr/>
      <dgm:t>
        <a:bodyPr/>
        <a:lstStyle/>
        <a:p>
          <a:endParaRPr lang="es-CO"/>
        </a:p>
      </dgm:t>
    </dgm:pt>
    <dgm:pt modelId="{FB29942B-F9DE-4569-908F-958CBF1A6481}" type="pres">
      <dgm:prSet presAssocID="{D9596541-A229-4C7B-8648-D45A60ABFAA8}" presName="CompostProcess" presStyleCnt="0">
        <dgm:presLayoutVars>
          <dgm:dir/>
          <dgm:resizeHandles val="exact"/>
        </dgm:presLayoutVars>
      </dgm:prSet>
      <dgm:spPr/>
    </dgm:pt>
    <dgm:pt modelId="{34D35F0D-43E4-40B1-A763-802B14639C01}" type="pres">
      <dgm:prSet presAssocID="{D9596541-A229-4C7B-8648-D45A60ABFAA8}" presName="arrow" presStyleLbl="bgShp" presStyleIdx="0" presStyleCnt="1" custScaleX="117647" custLinFactNeighborX="-206"/>
      <dgm:spPr/>
    </dgm:pt>
    <dgm:pt modelId="{25F3C1A7-F34C-47C8-A5E2-B393685F3BD2}" type="pres">
      <dgm:prSet presAssocID="{D9596541-A229-4C7B-8648-D45A60ABFAA8}" presName="linearProcess" presStyleCnt="0"/>
      <dgm:spPr/>
    </dgm:pt>
    <dgm:pt modelId="{AA90EEF2-4E6C-4768-B105-91093ECD1E2F}" type="pres">
      <dgm:prSet presAssocID="{EC982542-787D-4DE6-A239-C1C0563FF0BA}" presName="textNode" presStyleLbl="node1" presStyleIdx="0" presStyleCnt="5" custScaleX="58981" custScaleY="68228" custLinFactX="-8271" custLinFactNeighborX="-100000" custLinFactNeighborY="-102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5F6BFFF-177B-4EEE-A333-9F7D1EEE490D}" type="pres">
      <dgm:prSet presAssocID="{46855E0F-0023-40B3-A9A4-0882BB54AF90}" presName="sibTrans" presStyleCnt="0"/>
      <dgm:spPr/>
    </dgm:pt>
    <dgm:pt modelId="{2FAD0E82-F060-48CC-A027-C5F217CA2387}" type="pres">
      <dgm:prSet presAssocID="{08322D87-7AE7-477D-A746-5A0FEDF6918F}" presName="textNode" presStyleLbl="node1" presStyleIdx="1" presStyleCnt="5" custScaleX="53122" custScaleY="68228" custLinFactNeighborX="-2773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0357BB3-90C4-4A81-B683-DB7A866D9C64}" type="pres">
      <dgm:prSet presAssocID="{516765D5-BF77-4A06-942F-56B2CA835915}" presName="sibTrans" presStyleCnt="0"/>
      <dgm:spPr/>
    </dgm:pt>
    <dgm:pt modelId="{477744A9-BC8D-44E8-B419-3B3FD8DF44F9}" type="pres">
      <dgm:prSet presAssocID="{AB850F65-2E7C-4656-A1A4-0CF18C8E5935}" presName="textNode" presStyleLbl="node1" presStyleIdx="2" presStyleCnt="5" custScaleX="65491" custScaleY="68227" custLinFactNeighborX="-62431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43B22A58-DADE-4649-9EEF-A1C877B8BA71}" type="pres">
      <dgm:prSet presAssocID="{30479BDB-05FF-420F-ACB1-541B1E384701}" presName="sibTrans" presStyleCnt="0"/>
      <dgm:spPr/>
    </dgm:pt>
    <dgm:pt modelId="{188BE116-E383-4F16-AE54-9C4C31581663}" type="pres">
      <dgm:prSet presAssocID="{0920089D-6610-4235-BBC2-4FA6AFE249FB}" presName="textNode" presStyleLbl="node1" presStyleIdx="3" presStyleCnt="5" custScaleX="58682" custScaleY="72733" custLinFactX="-395" custLinFactNeighborX="-10000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8109116-2814-4191-8AE3-F96DA18277ED}" type="pres">
      <dgm:prSet presAssocID="{8B1BEA6F-7687-4E01-BF25-7C86E4F0591A}" presName="sibTrans" presStyleCnt="0"/>
      <dgm:spPr/>
    </dgm:pt>
    <dgm:pt modelId="{46BCB424-DC3F-48B0-A834-B7F8984CAE52}" type="pres">
      <dgm:prSet presAssocID="{F7DD1F85-B606-4FE6-B505-D6E05116A9A9}" presName="textNode" presStyleLbl="node1" presStyleIdx="4" presStyleCnt="5" custScaleX="61665" custScaleY="72732" custLinFactX="-2684" custLinFactNeighborX="-100000" custLinFactNeighborY="-102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08FA0724-2624-4F85-AF31-010D23570858}" srcId="{D9596541-A229-4C7B-8648-D45A60ABFAA8}" destId="{0920089D-6610-4235-BBC2-4FA6AFE249FB}" srcOrd="3" destOrd="0" parTransId="{50B2884D-D713-4404-AEC4-82A9559B745C}" sibTransId="{8B1BEA6F-7687-4E01-BF25-7C86E4F0591A}"/>
    <dgm:cxn modelId="{CC9F64F9-2BC8-4CB0-9D89-E61226C7B3FA}" type="presOf" srcId="{D9596541-A229-4C7B-8648-D45A60ABFAA8}" destId="{FB29942B-F9DE-4569-908F-958CBF1A6481}" srcOrd="0" destOrd="0" presId="urn:microsoft.com/office/officeart/2005/8/layout/hProcess9"/>
    <dgm:cxn modelId="{0D115080-46F6-4036-9116-3488BA9139E2}" srcId="{D9596541-A229-4C7B-8648-D45A60ABFAA8}" destId="{AB850F65-2E7C-4656-A1A4-0CF18C8E5935}" srcOrd="2" destOrd="0" parTransId="{206012E1-8091-44E4-8467-6B34C0D3874D}" sibTransId="{30479BDB-05FF-420F-ACB1-541B1E384701}"/>
    <dgm:cxn modelId="{13B74BF3-416B-4538-97FF-787CE620AF7F}" srcId="{D9596541-A229-4C7B-8648-D45A60ABFAA8}" destId="{08322D87-7AE7-477D-A746-5A0FEDF6918F}" srcOrd="1" destOrd="0" parTransId="{B9441D7D-8FA5-4A53-87E1-5B34681BFD77}" sibTransId="{516765D5-BF77-4A06-942F-56B2CA835915}"/>
    <dgm:cxn modelId="{7816AB3D-BE2D-4AA6-BD61-AC4E53F2D6AC}" srcId="{D9596541-A229-4C7B-8648-D45A60ABFAA8}" destId="{EC982542-787D-4DE6-A239-C1C0563FF0BA}" srcOrd="0" destOrd="0" parTransId="{EED4A7D8-E5A0-4C7C-AF27-79180099D3D1}" sibTransId="{46855E0F-0023-40B3-A9A4-0882BB54AF90}"/>
    <dgm:cxn modelId="{99EC651B-272C-4BB5-B728-A71DB8F2DA81}" type="presOf" srcId="{EC982542-787D-4DE6-A239-C1C0563FF0BA}" destId="{AA90EEF2-4E6C-4768-B105-91093ECD1E2F}" srcOrd="0" destOrd="0" presId="urn:microsoft.com/office/officeart/2005/8/layout/hProcess9"/>
    <dgm:cxn modelId="{9FE365A3-07C4-4AFE-B13A-5E787A47E28B}" type="presOf" srcId="{AB850F65-2E7C-4656-A1A4-0CF18C8E5935}" destId="{477744A9-BC8D-44E8-B419-3B3FD8DF44F9}" srcOrd="0" destOrd="0" presId="urn:microsoft.com/office/officeart/2005/8/layout/hProcess9"/>
    <dgm:cxn modelId="{1B1F90CE-30CF-4DED-9F79-540C6ED09822}" srcId="{D9596541-A229-4C7B-8648-D45A60ABFAA8}" destId="{F7DD1F85-B606-4FE6-B505-D6E05116A9A9}" srcOrd="4" destOrd="0" parTransId="{A6B70425-3600-4A18-922A-62CE63B8BA34}" sibTransId="{287A305C-0100-47B7-8DAB-5DFF26FF2ED8}"/>
    <dgm:cxn modelId="{EE7A25C6-B417-48DA-BD3A-90806174DB7E}" type="presOf" srcId="{08322D87-7AE7-477D-A746-5A0FEDF6918F}" destId="{2FAD0E82-F060-48CC-A027-C5F217CA2387}" srcOrd="0" destOrd="0" presId="urn:microsoft.com/office/officeart/2005/8/layout/hProcess9"/>
    <dgm:cxn modelId="{64DB1777-D1FF-4CCA-87C2-14E06CB8D855}" type="presOf" srcId="{0920089D-6610-4235-BBC2-4FA6AFE249FB}" destId="{188BE116-E383-4F16-AE54-9C4C31581663}" srcOrd="0" destOrd="0" presId="urn:microsoft.com/office/officeart/2005/8/layout/hProcess9"/>
    <dgm:cxn modelId="{E07DE70F-364A-44F2-8340-E0E6B324EF46}" type="presOf" srcId="{F7DD1F85-B606-4FE6-B505-D6E05116A9A9}" destId="{46BCB424-DC3F-48B0-A834-B7F8984CAE52}" srcOrd="0" destOrd="0" presId="urn:microsoft.com/office/officeart/2005/8/layout/hProcess9"/>
    <dgm:cxn modelId="{7D2CA1B9-0B58-497F-B48B-5131C7A191DB}" type="presParOf" srcId="{FB29942B-F9DE-4569-908F-958CBF1A6481}" destId="{34D35F0D-43E4-40B1-A763-802B14639C01}" srcOrd="0" destOrd="0" presId="urn:microsoft.com/office/officeart/2005/8/layout/hProcess9"/>
    <dgm:cxn modelId="{6B393961-CC43-4AC2-8A76-661CF5134C18}" type="presParOf" srcId="{FB29942B-F9DE-4569-908F-958CBF1A6481}" destId="{25F3C1A7-F34C-47C8-A5E2-B393685F3BD2}" srcOrd="1" destOrd="0" presId="urn:microsoft.com/office/officeart/2005/8/layout/hProcess9"/>
    <dgm:cxn modelId="{7349DFCD-FF32-412F-8760-5C8476CA98E4}" type="presParOf" srcId="{25F3C1A7-F34C-47C8-A5E2-B393685F3BD2}" destId="{AA90EEF2-4E6C-4768-B105-91093ECD1E2F}" srcOrd="0" destOrd="0" presId="urn:microsoft.com/office/officeart/2005/8/layout/hProcess9"/>
    <dgm:cxn modelId="{C2099CDB-7ACB-4E4F-9EC8-0E26BF46B1C4}" type="presParOf" srcId="{25F3C1A7-F34C-47C8-A5E2-B393685F3BD2}" destId="{F5F6BFFF-177B-4EEE-A333-9F7D1EEE490D}" srcOrd="1" destOrd="0" presId="urn:microsoft.com/office/officeart/2005/8/layout/hProcess9"/>
    <dgm:cxn modelId="{7F3EC7C5-3BB4-429A-A85C-65FD0389F7FA}" type="presParOf" srcId="{25F3C1A7-F34C-47C8-A5E2-B393685F3BD2}" destId="{2FAD0E82-F060-48CC-A027-C5F217CA2387}" srcOrd="2" destOrd="0" presId="urn:microsoft.com/office/officeart/2005/8/layout/hProcess9"/>
    <dgm:cxn modelId="{39B04E8F-B479-4587-B4FB-2FF9B8C4DCEC}" type="presParOf" srcId="{25F3C1A7-F34C-47C8-A5E2-B393685F3BD2}" destId="{00357BB3-90C4-4A81-B683-DB7A866D9C64}" srcOrd="3" destOrd="0" presId="urn:microsoft.com/office/officeart/2005/8/layout/hProcess9"/>
    <dgm:cxn modelId="{0E5AA85A-09F4-41F5-87BF-9C893D591811}" type="presParOf" srcId="{25F3C1A7-F34C-47C8-A5E2-B393685F3BD2}" destId="{477744A9-BC8D-44E8-B419-3B3FD8DF44F9}" srcOrd="4" destOrd="0" presId="urn:microsoft.com/office/officeart/2005/8/layout/hProcess9"/>
    <dgm:cxn modelId="{34DFDEDC-0285-4CCC-BA58-6AE35F3EA976}" type="presParOf" srcId="{25F3C1A7-F34C-47C8-A5E2-B393685F3BD2}" destId="{43B22A58-DADE-4649-9EEF-A1C877B8BA71}" srcOrd="5" destOrd="0" presId="urn:microsoft.com/office/officeart/2005/8/layout/hProcess9"/>
    <dgm:cxn modelId="{2A4CDAA1-E8CD-4D31-9EDC-B3DFBB136DE7}" type="presParOf" srcId="{25F3C1A7-F34C-47C8-A5E2-B393685F3BD2}" destId="{188BE116-E383-4F16-AE54-9C4C31581663}" srcOrd="6" destOrd="0" presId="urn:microsoft.com/office/officeart/2005/8/layout/hProcess9"/>
    <dgm:cxn modelId="{202C1E54-3ACB-421A-9F45-AD060045F14E}" type="presParOf" srcId="{25F3C1A7-F34C-47C8-A5E2-B393685F3BD2}" destId="{E8109116-2814-4191-8AE3-F96DA18277ED}" srcOrd="7" destOrd="0" presId="urn:microsoft.com/office/officeart/2005/8/layout/hProcess9"/>
    <dgm:cxn modelId="{7DE77535-0957-4DED-A42C-A7B381B71A49}" type="presParOf" srcId="{25F3C1A7-F34C-47C8-A5E2-B393685F3BD2}" destId="{46BCB424-DC3F-48B0-A834-B7F8984CAE52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AD5770F-E1CC-4EEF-9E31-1AFE78DFD826}" type="doc">
      <dgm:prSet loTypeId="urn:microsoft.com/office/officeart/2005/8/layout/hProcess9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ES"/>
        </a:p>
      </dgm:t>
    </dgm:pt>
    <dgm:pt modelId="{9D01B0CD-249C-4F62-9404-8D9AB6796FA9}">
      <dgm:prSet phldrT="[Texto]" custT="1"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r>
            <a:rPr lang="es-ES" sz="1400" dirty="0" smtClean="0">
              <a:latin typeface="Futura Std Heavy"/>
            </a:rPr>
            <a:t>1. INVENTARIO</a:t>
          </a:r>
          <a:endParaRPr lang="es-ES" sz="1400" dirty="0">
            <a:latin typeface="Futura Std Heavy"/>
          </a:endParaRPr>
        </a:p>
      </dgm:t>
    </dgm:pt>
    <dgm:pt modelId="{9897CD87-5602-44C1-89B2-DF424661D151}" type="parTrans" cxnId="{A809E9C5-EED5-4FA3-9E6B-F813C745E2D0}">
      <dgm:prSet/>
      <dgm:spPr/>
      <dgm:t>
        <a:bodyPr/>
        <a:lstStyle/>
        <a:p>
          <a:endParaRPr lang="es-ES" sz="1400"/>
        </a:p>
      </dgm:t>
    </dgm:pt>
    <dgm:pt modelId="{EE8790DE-5126-405E-BBEF-F138829BD44A}" type="sibTrans" cxnId="{A809E9C5-EED5-4FA3-9E6B-F813C745E2D0}">
      <dgm:prSet/>
      <dgm:spPr/>
      <dgm:t>
        <a:bodyPr/>
        <a:lstStyle/>
        <a:p>
          <a:endParaRPr lang="es-ES" sz="1400"/>
        </a:p>
      </dgm:t>
    </dgm:pt>
    <dgm:pt modelId="{06DC4142-3C11-49F8-920B-C6AB3326B28B}">
      <dgm:prSet phldrT="[Texto]" custT="1"/>
      <dgm:spPr>
        <a:solidFill>
          <a:schemeClr val="bg1"/>
        </a:solidFill>
      </dgm:spPr>
      <dgm:t>
        <a:bodyPr/>
        <a:lstStyle/>
        <a:p>
          <a:r>
            <a:rPr lang="es-ES" sz="1400" dirty="0" smtClean="0">
              <a:latin typeface="Futura Std Heavy"/>
            </a:rPr>
            <a:t>2. DECLARATORIA</a:t>
          </a:r>
          <a:endParaRPr lang="es-ES" sz="1400" dirty="0">
            <a:latin typeface="Futura Std Heavy"/>
          </a:endParaRPr>
        </a:p>
      </dgm:t>
    </dgm:pt>
    <dgm:pt modelId="{92ADABF6-B591-4355-BE21-E9382C22724C}" type="parTrans" cxnId="{0CABFCB7-1EDB-405D-ADBB-EB0D68CE5029}">
      <dgm:prSet/>
      <dgm:spPr/>
      <dgm:t>
        <a:bodyPr/>
        <a:lstStyle/>
        <a:p>
          <a:endParaRPr lang="es-ES" sz="1400"/>
        </a:p>
      </dgm:t>
    </dgm:pt>
    <dgm:pt modelId="{A49C8080-774D-4F85-AD30-90AD442751AC}" type="sibTrans" cxnId="{0CABFCB7-1EDB-405D-ADBB-EB0D68CE5029}">
      <dgm:prSet/>
      <dgm:spPr/>
      <dgm:t>
        <a:bodyPr/>
        <a:lstStyle/>
        <a:p>
          <a:endParaRPr lang="es-ES" sz="1400"/>
        </a:p>
      </dgm:t>
    </dgm:pt>
    <dgm:pt modelId="{299DC1DA-84C8-4158-952D-546ABAFEB195}">
      <dgm:prSet phldrT="[Texto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s-ES" sz="1400" dirty="0" smtClean="0">
              <a:latin typeface="Futura Std Heavy"/>
            </a:rPr>
            <a:t>3. REGISTRO</a:t>
          </a:r>
          <a:endParaRPr lang="es-ES" sz="1400" dirty="0">
            <a:latin typeface="Futura Std Heavy"/>
          </a:endParaRPr>
        </a:p>
      </dgm:t>
    </dgm:pt>
    <dgm:pt modelId="{6092A565-14FC-457E-9178-21C9431027D1}" type="parTrans" cxnId="{8E77606F-35A8-43AF-A3FF-A297FC511EEE}">
      <dgm:prSet/>
      <dgm:spPr/>
      <dgm:t>
        <a:bodyPr/>
        <a:lstStyle/>
        <a:p>
          <a:endParaRPr lang="es-ES" sz="1400"/>
        </a:p>
      </dgm:t>
    </dgm:pt>
    <dgm:pt modelId="{45530648-246A-40EB-9787-E102EB8C0702}" type="sibTrans" cxnId="{8E77606F-35A8-43AF-A3FF-A297FC511EEE}">
      <dgm:prSet/>
      <dgm:spPr/>
      <dgm:t>
        <a:bodyPr/>
        <a:lstStyle/>
        <a:p>
          <a:endParaRPr lang="es-ES" sz="1400"/>
        </a:p>
      </dgm:t>
    </dgm:pt>
    <dgm:pt modelId="{C592527F-C15D-48F0-ACA5-D93E2C625718}">
      <dgm:prSet phldrT="[Texto]" custT="1"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r>
            <a:rPr lang="es-CO" sz="1200" dirty="0" smtClean="0">
              <a:latin typeface="Futura Std Heavy"/>
            </a:rPr>
            <a:t>Proceso de identificación </a:t>
          </a:r>
          <a:endParaRPr lang="es-ES" sz="1200" dirty="0">
            <a:latin typeface="Futura Std Heavy"/>
          </a:endParaRPr>
        </a:p>
      </dgm:t>
    </dgm:pt>
    <dgm:pt modelId="{917B9289-2992-4C0D-ABA1-C670F25F9286}" type="parTrans" cxnId="{FC3B1EFE-6680-481F-B61F-95A496AD44DD}">
      <dgm:prSet/>
      <dgm:spPr/>
      <dgm:t>
        <a:bodyPr/>
        <a:lstStyle/>
        <a:p>
          <a:endParaRPr lang="es-ES" sz="1400"/>
        </a:p>
      </dgm:t>
    </dgm:pt>
    <dgm:pt modelId="{AC5F5079-2194-45EC-AE39-3F9ECC683F28}" type="sibTrans" cxnId="{FC3B1EFE-6680-481F-B61F-95A496AD44DD}">
      <dgm:prSet/>
      <dgm:spPr/>
      <dgm:t>
        <a:bodyPr/>
        <a:lstStyle/>
        <a:p>
          <a:endParaRPr lang="es-ES" sz="1400"/>
        </a:p>
      </dgm:t>
    </dgm:pt>
    <dgm:pt modelId="{BD284E00-A407-4919-B979-6BCE05EB1234}">
      <dgm:prSet phldrT="[Texto]" custT="1"/>
      <dgm:spPr>
        <a:solidFill>
          <a:schemeClr val="bg1"/>
        </a:solidFill>
      </dgm:spPr>
      <dgm:t>
        <a:bodyPr/>
        <a:lstStyle/>
        <a:p>
          <a:r>
            <a:rPr lang="es-CO" sz="1200" dirty="0" smtClean="0">
              <a:latin typeface="Futura Std Heavy"/>
            </a:rPr>
            <a:t>Proceso de protección legal</a:t>
          </a:r>
          <a:endParaRPr lang="es-ES" sz="1200" dirty="0">
            <a:latin typeface="Futura Std Heavy"/>
          </a:endParaRPr>
        </a:p>
      </dgm:t>
    </dgm:pt>
    <dgm:pt modelId="{D4A96C9F-F2CE-46C4-AE0E-845138DCDE70}" type="parTrans" cxnId="{A7312A42-5809-4F06-A38F-729B39A24054}">
      <dgm:prSet/>
      <dgm:spPr/>
      <dgm:t>
        <a:bodyPr/>
        <a:lstStyle/>
        <a:p>
          <a:endParaRPr lang="es-ES" sz="1400"/>
        </a:p>
      </dgm:t>
    </dgm:pt>
    <dgm:pt modelId="{457DFC2D-2134-47ED-880B-613C5499EB29}" type="sibTrans" cxnId="{A7312A42-5809-4F06-A38F-729B39A24054}">
      <dgm:prSet/>
      <dgm:spPr/>
      <dgm:t>
        <a:bodyPr/>
        <a:lstStyle/>
        <a:p>
          <a:endParaRPr lang="es-ES" sz="1400"/>
        </a:p>
      </dgm:t>
    </dgm:pt>
    <dgm:pt modelId="{94135C49-883D-4986-9CB6-E75BB0C439AB}">
      <dgm:prSet phldrT="[Texto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s-CO" sz="1200" dirty="0" smtClean="0">
              <a:latin typeface="Futura Std Heavy"/>
            </a:rPr>
            <a:t>Proceso de inscripción</a:t>
          </a:r>
          <a:endParaRPr lang="es-ES" sz="1200" dirty="0">
            <a:latin typeface="Futura Std Heavy"/>
          </a:endParaRPr>
        </a:p>
      </dgm:t>
    </dgm:pt>
    <dgm:pt modelId="{E8C58920-5600-4152-AEF3-6B3704753888}" type="parTrans" cxnId="{AD9EF8F2-AD7C-4921-AC4E-4FE0B2300072}">
      <dgm:prSet/>
      <dgm:spPr/>
      <dgm:t>
        <a:bodyPr/>
        <a:lstStyle/>
        <a:p>
          <a:endParaRPr lang="es-ES" sz="1400"/>
        </a:p>
      </dgm:t>
    </dgm:pt>
    <dgm:pt modelId="{97A782E2-79E4-4918-9C18-245339B58555}" type="sibTrans" cxnId="{AD9EF8F2-AD7C-4921-AC4E-4FE0B2300072}">
      <dgm:prSet/>
      <dgm:spPr/>
      <dgm:t>
        <a:bodyPr/>
        <a:lstStyle/>
        <a:p>
          <a:endParaRPr lang="es-ES" sz="1400"/>
        </a:p>
      </dgm:t>
    </dgm:pt>
    <dgm:pt modelId="{1901FB60-9263-493E-A039-77F64B9CEFE6}" type="pres">
      <dgm:prSet presAssocID="{EAD5770F-E1CC-4EEF-9E31-1AFE78DFD826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547EF3C7-ABAF-4BA0-A298-A4C444180983}" type="pres">
      <dgm:prSet presAssocID="{EAD5770F-E1CC-4EEF-9E31-1AFE78DFD826}" presName="arrow" presStyleLbl="bgShp" presStyleIdx="0" presStyleCnt="1" custScaleX="117647" custLinFactNeighborX="799" custLinFactNeighborY="54882"/>
      <dgm:spPr/>
      <dgm:t>
        <a:bodyPr/>
        <a:lstStyle/>
        <a:p>
          <a:endParaRPr lang="es-CO"/>
        </a:p>
      </dgm:t>
    </dgm:pt>
    <dgm:pt modelId="{44F166A9-AB9F-4558-BC9D-C1D5DAE229B6}" type="pres">
      <dgm:prSet presAssocID="{EAD5770F-E1CC-4EEF-9E31-1AFE78DFD826}" presName="linearProcess" presStyleCnt="0"/>
      <dgm:spPr/>
    </dgm:pt>
    <dgm:pt modelId="{822D45A8-7B8E-440E-89BB-0909DFF83BE7}" type="pres">
      <dgm:prSet presAssocID="{9D01B0CD-249C-4F62-9404-8D9AB6796FA9}" presName="textNode" presStyleLbl="node1" presStyleIdx="0" presStyleCnt="3" custScaleX="108826" custLinFactNeighborX="17715" custLinFactNeighborY="263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4C3AC65-1CD9-4CAC-A43B-83BCF2C10DC0}" type="pres">
      <dgm:prSet presAssocID="{EE8790DE-5126-405E-BBEF-F138829BD44A}" presName="sibTrans" presStyleCnt="0"/>
      <dgm:spPr/>
    </dgm:pt>
    <dgm:pt modelId="{8239A421-A085-489B-A05F-C185C31C094C}" type="pres">
      <dgm:prSet presAssocID="{06DC4142-3C11-49F8-920B-C6AB3326B28B}" presName="textNode" presStyleLbl="node1" presStyleIdx="1" presStyleCnt="3" custScaleX="135763" custLinFactNeighborX="-5049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4A816F2-C630-43D1-8563-E1A98FCF3354}" type="pres">
      <dgm:prSet presAssocID="{A49C8080-774D-4F85-AD30-90AD442751AC}" presName="sibTrans" presStyleCnt="0"/>
      <dgm:spPr/>
    </dgm:pt>
    <dgm:pt modelId="{92E16E44-0570-4DDF-949A-27EADAA96FF8}" type="pres">
      <dgm:prSet presAssocID="{299DC1DA-84C8-4158-952D-546ABAFEB195}" presName="textNode" presStyleLbl="node1" presStyleIdx="2" presStyleCnt="3" custLinFactNeighborX="-9180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809E9C5-EED5-4FA3-9E6B-F813C745E2D0}" srcId="{EAD5770F-E1CC-4EEF-9E31-1AFE78DFD826}" destId="{9D01B0CD-249C-4F62-9404-8D9AB6796FA9}" srcOrd="0" destOrd="0" parTransId="{9897CD87-5602-44C1-89B2-DF424661D151}" sibTransId="{EE8790DE-5126-405E-BBEF-F138829BD44A}"/>
    <dgm:cxn modelId="{FBBC011C-BD8E-48A6-8783-F1F1CC8B3BCB}" type="presOf" srcId="{EAD5770F-E1CC-4EEF-9E31-1AFE78DFD826}" destId="{1901FB60-9263-493E-A039-77F64B9CEFE6}" srcOrd="0" destOrd="0" presId="urn:microsoft.com/office/officeart/2005/8/layout/hProcess9"/>
    <dgm:cxn modelId="{AD9EF8F2-AD7C-4921-AC4E-4FE0B2300072}" srcId="{299DC1DA-84C8-4158-952D-546ABAFEB195}" destId="{94135C49-883D-4986-9CB6-E75BB0C439AB}" srcOrd="0" destOrd="0" parTransId="{E8C58920-5600-4152-AEF3-6B3704753888}" sibTransId="{97A782E2-79E4-4918-9C18-245339B58555}"/>
    <dgm:cxn modelId="{14B2E086-556A-4802-8723-F0EC807CBB17}" type="presOf" srcId="{9D01B0CD-249C-4F62-9404-8D9AB6796FA9}" destId="{822D45A8-7B8E-440E-89BB-0909DFF83BE7}" srcOrd="0" destOrd="0" presId="urn:microsoft.com/office/officeart/2005/8/layout/hProcess9"/>
    <dgm:cxn modelId="{8E77606F-35A8-43AF-A3FF-A297FC511EEE}" srcId="{EAD5770F-E1CC-4EEF-9E31-1AFE78DFD826}" destId="{299DC1DA-84C8-4158-952D-546ABAFEB195}" srcOrd="2" destOrd="0" parTransId="{6092A565-14FC-457E-9178-21C9431027D1}" sibTransId="{45530648-246A-40EB-9787-E102EB8C0702}"/>
    <dgm:cxn modelId="{2297C355-F699-49A3-806B-0990FE990E8F}" type="presOf" srcId="{94135C49-883D-4986-9CB6-E75BB0C439AB}" destId="{92E16E44-0570-4DDF-949A-27EADAA96FF8}" srcOrd="0" destOrd="1" presId="urn:microsoft.com/office/officeart/2005/8/layout/hProcess9"/>
    <dgm:cxn modelId="{807D8A56-9F8C-4068-836E-449B82D01B68}" type="presOf" srcId="{06DC4142-3C11-49F8-920B-C6AB3326B28B}" destId="{8239A421-A085-489B-A05F-C185C31C094C}" srcOrd="0" destOrd="0" presId="urn:microsoft.com/office/officeart/2005/8/layout/hProcess9"/>
    <dgm:cxn modelId="{7C52B3E4-949E-4C95-B2EE-BF9C1C1CB56B}" type="presOf" srcId="{C592527F-C15D-48F0-ACA5-D93E2C625718}" destId="{822D45A8-7B8E-440E-89BB-0909DFF83BE7}" srcOrd="0" destOrd="1" presId="urn:microsoft.com/office/officeart/2005/8/layout/hProcess9"/>
    <dgm:cxn modelId="{FC3B1EFE-6680-481F-B61F-95A496AD44DD}" srcId="{9D01B0CD-249C-4F62-9404-8D9AB6796FA9}" destId="{C592527F-C15D-48F0-ACA5-D93E2C625718}" srcOrd="0" destOrd="0" parTransId="{917B9289-2992-4C0D-ABA1-C670F25F9286}" sibTransId="{AC5F5079-2194-45EC-AE39-3F9ECC683F28}"/>
    <dgm:cxn modelId="{93B1403B-50BF-4A07-941E-7B97F3C88B58}" type="presOf" srcId="{299DC1DA-84C8-4158-952D-546ABAFEB195}" destId="{92E16E44-0570-4DDF-949A-27EADAA96FF8}" srcOrd="0" destOrd="0" presId="urn:microsoft.com/office/officeart/2005/8/layout/hProcess9"/>
    <dgm:cxn modelId="{93362E07-F245-46DA-A992-BB247FA11040}" type="presOf" srcId="{BD284E00-A407-4919-B979-6BCE05EB1234}" destId="{8239A421-A085-489B-A05F-C185C31C094C}" srcOrd="0" destOrd="1" presId="urn:microsoft.com/office/officeart/2005/8/layout/hProcess9"/>
    <dgm:cxn modelId="{0CABFCB7-1EDB-405D-ADBB-EB0D68CE5029}" srcId="{EAD5770F-E1CC-4EEF-9E31-1AFE78DFD826}" destId="{06DC4142-3C11-49F8-920B-C6AB3326B28B}" srcOrd="1" destOrd="0" parTransId="{92ADABF6-B591-4355-BE21-E9382C22724C}" sibTransId="{A49C8080-774D-4F85-AD30-90AD442751AC}"/>
    <dgm:cxn modelId="{A7312A42-5809-4F06-A38F-729B39A24054}" srcId="{06DC4142-3C11-49F8-920B-C6AB3326B28B}" destId="{BD284E00-A407-4919-B979-6BCE05EB1234}" srcOrd="0" destOrd="0" parTransId="{D4A96C9F-F2CE-46C4-AE0E-845138DCDE70}" sibTransId="{457DFC2D-2134-47ED-880B-613C5499EB29}"/>
    <dgm:cxn modelId="{17EA7EDF-7973-4D99-A2C7-F5DFDB225F87}" type="presParOf" srcId="{1901FB60-9263-493E-A039-77F64B9CEFE6}" destId="{547EF3C7-ABAF-4BA0-A298-A4C444180983}" srcOrd="0" destOrd="0" presId="urn:microsoft.com/office/officeart/2005/8/layout/hProcess9"/>
    <dgm:cxn modelId="{34B7D448-6DA9-4351-8115-6A937A759B28}" type="presParOf" srcId="{1901FB60-9263-493E-A039-77F64B9CEFE6}" destId="{44F166A9-AB9F-4558-BC9D-C1D5DAE229B6}" srcOrd="1" destOrd="0" presId="urn:microsoft.com/office/officeart/2005/8/layout/hProcess9"/>
    <dgm:cxn modelId="{FE43338D-0C06-4D7B-A1B8-6A5C6602C79B}" type="presParOf" srcId="{44F166A9-AB9F-4558-BC9D-C1D5DAE229B6}" destId="{822D45A8-7B8E-440E-89BB-0909DFF83BE7}" srcOrd="0" destOrd="0" presId="urn:microsoft.com/office/officeart/2005/8/layout/hProcess9"/>
    <dgm:cxn modelId="{056993DE-9566-400F-8294-652B4D683343}" type="presParOf" srcId="{44F166A9-AB9F-4558-BC9D-C1D5DAE229B6}" destId="{04C3AC65-1CD9-4CAC-A43B-83BCF2C10DC0}" srcOrd="1" destOrd="0" presId="urn:microsoft.com/office/officeart/2005/8/layout/hProcess9"/>
    <dgm:cxn modelId="{E50D5B9A-C48C-41C1-89E8-C0424FC528D7}" type="presParOf" srcId="{44F166A9-AB9F-4558-BC9D-C1D5DAE229B6}" destId="{8239A421-A085-489B-A05F-C185C31C094C}" srcOrd="2" destOrd="0" presId="urn:microsoft.com/office/officeart/2005/8/layout/hProcess9"/>
    <dgm:cxn modelId="{60484050-5A4A-4C3C-A34D-735C55112AF0}" type="presParOf" srcId="{44F166A9-AB9F-4558-BC9D-C1D5DAE229B6}" destId="{34A816F2-C630-43D1-8563-E1A98FCF3354}" srcOrd="3" destOrd="0" presId="urn:microsoft.com/office/officeart/2005/8/layout/hProcess9"/>
    <dgm:cxn modelId="{0246F3E2-594D-4118-A7A0-C010A172FD4E}" type="presParOf" srcId="{44F166A9-AB9F-4558-BC9D-C1D5DAE229B6}" destId="{92E16E44-0570-4DDF-949A-27EADAA96FF8}" srcOrd="4" destOrd="0" presId="urn:microsoft.com/office/officeart/2005/8/layout/hProcess9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53ECA2A-A2DE-4353-A61D-95A0F357C64A}" type="datetimeFigureOut">
              <a:rPr lang="es-CO" smtClean="0"/>
              <a:t>24/01/2018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B8D14DA-68DE-4B8F-A50D-2EE24002B75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031465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1EB681F-FEE6-480C-8B63-EF580614BF8F}" type="datetimeFigureOut">
              <a:rPr lang="es-CO" smtClean="0"/>
              <a:t>24/01/2018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3FBCECC-F4CC-4CBE-9AF6-60DE69BF6FF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98756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AC6CF3-6008-D847-9795-E6F6F3797112}" type="slidenum">
              <a:rPr lang="es-ES" smtClean="0">
                <a:solidFill>
                  <a:prstClr val="black"/>
                </a:solidFill>
              </a:rPr>
              <a:pPr/>
              <a:t>1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629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F526A-7E19-4D9A-A44D-D6B2272A29A6}" type="datetimeFigureOut">
              <a:rPr lang="es-CO" smtClean="0"/>
              <a:t>24/01/2018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23AEB-7EBA-4FB8-A528-C9ABDFFB8FB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33231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F526A-7E19-4D9A-A44D-D6B2272A29A6}" type="datetimeFigureOut">
              <a:rPr lang="es-CO" smtClean="0"/>
              <a:t>24/01/2018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23AEB-7EBA-4FB8-A528-C9ABDFFB8FB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63336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F526A-7E19-4D9A-A44D-D6B2272A29A6}" type="datetimeFigureOut">
              <a:rPr lang="es-CO" smtClean="0"/>
              <a:t>24/01/2018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23AEB-7EBA-4FB8-A528-C9ABDFFB8FB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731939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3D813-A607-C44F-A8AE-F9BDEDF4E34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24/01/2018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76479-24EA-1649-9FC6-8A36008A923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4403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3D813-A607-C44F-A8AE-F9BDEDF4E34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24/01/2018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76479-24EA-1649-9FC6-8A36008A923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0601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3D813-A607-C44F-A8AE-F9BDEDF4E34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24/01/2018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76479-24EA-1649-9FC6-8A36008A923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8912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3D813-A607-C44F-A8AE-F9BDEDF4E34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24/01/2018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76479-24EA-1649-9FC6-8A36008A923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5449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3D813-A607-C44F-A8AE-F9BDEDF4E34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24/01/2018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76479-24EA-1649-9FC6-8A36008A923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1541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3D813-A607-C44F-A8AE-F9BDEDF4E34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24/01/2018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76479-24EA-1649-9FC6-8A36008A923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3236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3D813-A607-C44F-A8AE-F9BDEDF4E34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24/01/2018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76479-24EA-1649-9FC6-8A36008A923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7108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3D813-A607-C44F-A8AE-F9BDEDF4E34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24/01/2018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76479-24EA-1649-9FC6-8A36008A923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099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F526A-7E19-4D9A-A44D-D6B2272A29A6}" type="datetimeFigureOut">
              <a:rPr lang="es-CO" smtClean="0"/>
              <a:t>24/01/2018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23AEB-7EBA-4FB8-A528-C9ABDFFB8FB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032564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3D813-A607-C44F-A8AE-F9BDEDF4E34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24/01/2018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76479-24EA-1649-9FC6-8A36008A923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6649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3D813-A607-C44F-A8AE-F9BDEDF4E34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24/01/2018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76479-24EA-1649-9FC6-8A36008A923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3267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3D813-A607-C44F-A8AE-F9BDEDF4E34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24/01/2018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76479-24EA-1649-9FC6-8A36008A923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1307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46AA2-3514-4449-9298-E82CC2572B84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24/01/2018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3F7B7-1490-4465-BF4E-FEE15F1EE792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0610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46AA2-3514-4449-9298-E82CC2572B84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24/01/2018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3F7B7-1490-4465-BF4E-FEE15F1EE792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4349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46AA2-3514-4449-9298-E82CC2572B84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24/01/2018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3F7B7-1490-4465-BF4E-FEE15F1EE792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4333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46AA2-3514-4449-9298-E82CC2572B84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24/01/2018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3F7B7-1490-4465-BF4E-FEE15F1EE792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7536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46AA2-3514-4449-9298-E82CC2572B84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24/01/2018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3F7B7-1490-4465-BF4E-FEE15F1EE792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4827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46AA2-3514-4449-9298-E82CC2572B84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24/01/2018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3F7B7-1490-4465-BF4E-FEE15F1EE792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9408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46AA2-3514-4449-9298-E82CC2572B84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24/01/2018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3F7B7-1490-4465-BF4E-FEE15F1EE792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126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F526A-7E19-4D9A-A44D-D6B2272A29A6}" type="datetimeFigureOut">
              <a:rPr lang="es-CO" smtClean="0"/>
              <a:t>24/01/2018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23AEB-7EBA-4FB8-A528-C9ABDFFB8FB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847456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46AA2-3514-4449-9298-E82CC2572B84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24/01/2018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3F7B7-1490-4465-BF4E-FEE15F1EE792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37552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46AA2-3514-4449-9298-E82CC2572B84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24/01/2018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3F7B7-1490-4465-BF4E-FEE15F1EE792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113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46AA2-3514-4449-9298-E82CC2572B84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24/01/2018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3F7B7-1490-4465-BF4E-FEE15F1EE792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2703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46AA2-3514-4449-9298-E82CC2572B84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24/01/2018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3F7B7-1490-4465-BF4E-FEE15F1EE792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689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F526A-7E19-4D9A-A44D-D6B2272A29A6}" type="datetimeFigureOut">
              <a:rPr lang="es-CO" smtClean="0"/>
              <a:t>24/01/2018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23AEB-7EBA-4FB8-A528-C9ABDFFB8FB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54402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F526A-7E19-4D9A-A44D-D6B2272A29A6}" type="datetimeFigureOut">
              <a:rPr lang="es-CO" smtClean="0"/>
              <a:t>24/01/2018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23AEB-7EBA-4FB8-A528-C9ABDFFB8FB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39133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F526A-7E19-4D9A-A44D-D6B2272A29A6}" type="datetimeFigureOut">
              <a:rPr lang="es-CO" smtClean="0"/>
              <a:t>24/01/2018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23AEB-7EBA-4FB8-A528-C9ABDFFB8FB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13593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F526A-7E19-4D9A-A44D-D6B2272A29A6}" type="datetimeFigureOut">
              <a:rPr lang="es-CO" smtClean="0"/>
              <a:t>24/01/2018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23AEB-7EBA-4FB8-A528-C9ABDFFB8FB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98655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F526A-7E19-4D9A-A44D-D6B2272A29A6}" type="datetimeFigureOut">
              <a:rPr lang="es-CO" smtClean="0"/>
              <a:t>24/01/2018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23AEB-7EBA-4FB8-A528-C9ABDFFB8FB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46630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F526A-7E19-4D9A-A44D-D6B2272A29A6}" type="datetimeFigureOut">
              <a:rPr lang="es-CO" smtClean="0"/>
              <a:t>24/01/2018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23AEB-7EBA-4FB8-A528-C9ABDFFB8FB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65441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F526A-7E19-4D9A-A44D-D6B2272A29A6}" type="datetimeFigureOut">
              <a:rPr lang="es-CO" smtClean="0"/>
              <a:t>24/01/2018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723AEB-7EBA-4FB8-A528-C9ABDFFB8FB1}" type="slidenum">
              <a:rPr lang="es-CO" smtClean="0"/>
              <a:t>‹Nº›</a:t>
            </a:fld>
            <a:endParaRPr lang="es-CO"/>
          </a:p>
        </p:txBody>
      </p:sp>
      <p:grpSp>
        <p:nvGrpSpPr>
          <p:cNvPr id="7" name="37 Grupo"/>
          <p:cNvGrpSpPr>
            <a:grpSpLocks/>
          </p:cNvGrpSpPr>
          <p:nvPr userDrawn="1"/>
        </p:nvGrpSpPr>
        <p:grpSpPr bwMode="auto">
          <a:xfrm>
            <a:off x="6286056" y="6166124"/>
            <a:ext cx="2825576" cy="627063"/>
            <a:chOff x="0" y="0"/>
            <a:chExt cx="2592289" cy="757382"/>
          </a:xfrm>
        </p:grpSpPr>
        <p:pic>
          <p:nvPicPr>
            <p:cNvPr id="8" name="39 Imagen"/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4277" y="0"/>
              <a:ext cx="1518012" cy="757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36 Imagen"/>
            <p:cNvPicPr>
              <a:picLocks noChangeAspect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42922"/>
              <a:ext cx="1113085" cy="271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9633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6833D813-A607-C44F-A8AE-F9BDEDF4E34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457200"/>
              <a:t>24/01/2018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18C76479-24EA-1649-9FC6-8A36008A923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457200"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100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B46AA2-3514-4449-9298-E82CC2572B84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24/01/2018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E3F7B7-1490-4465-BF4E-FEE15F1EE792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492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5.jpeg"/><Relationship Id="rId7" Type="http://schemas.openxmlformats.org/officeDocument/2006/relationships/diagramColors" Target="../diagrams/colors5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Relationship Id="rId9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5.jpeg"/><Relationship Id="rId7" Type="http://schemas.openxmlformats.org/officeDocument/2006/relationships/diagramColors" Target="../diagrams/colors6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Relationship Id="rId9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5.jpeg"/><Relationship Id="rId7" Type="http://schemas.openxmlformats.org/officeDocument/2006/relationships/diagramColors" Target="../diagrams/colors7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Relationship Id="rId9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5.jpeg"/><Relationship Id="rId7" Type="http://schemas.openxmlformats.org/officeDocument/2006/relationships/diagramColors" Target="../diagrams/colors8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Relationship Id="rId9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9.xml"/><Relationship Id="rId3" Type="http://schemas.openxmlformats.org/officeDocument/2006/relationships/image" Target="../media/image5.jpeg"/><Relationship Id="rId7" Type="http://schemas.openxmlformats.org/officeDocument/2006/relationships/diagramQuickStyle" Target="../diagrams/quickStyle9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9.xml"/><Relationship Id="rId5" Type="http://schemas.openxmlformats.org/officeDocument/2006/relationships/diagramData" Target="../diagrams/data9.xml"/><Relationship Id="rId4" Type="http://schemas.openxmlformats.org/officeDocument/2006/relationships/image" Target="../media/image6.png"/><Relationship Id="rId9" Type="http://schemas.microsoft.com/office/2007/relationships/diagramDrawing" Target="../diagrams/drawing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Relationship Id="rId9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4.jpeg"/><Relationship Id="rId7" Type="http://schemas.openxmlformats.org/officeDocument/2006/relationships/diagramLayout" Target="../diagrams/layout1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1.xml"/><Relationship Id="rId5" Type="http://schemas.openxmlformats.org/officeDocument/2006/relationships/image" Target="../media/image6.png"/><Relationship Id="rId10" Type="http://schemas.microsoft.com/office/2007/relationships/diagramDrawing" Target="../diagrams/drawing1.xml"/><Relationship Id="rId4" Type="http://schemas.openxmlformats.org/officeDocument/2006/relationships/image" Target="../media/image5.jpeg"/><Relationship Id="rId9" Type="http://schemas.openxmlformats.org/officeDocument/2006/relationships/diagramColors" Target="../diagrams/colors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5.jpeg"/><Relationship Id="rId7" Type="http://schemas.openxmlformats.org/officeDocument/2006/relationships/diagramColors" Target="../diagrams/colors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5.jpeg"/><Relationship Id="rId7" Type="http://schemas.openxmlformats.org/officeDocument/2006/relationships/diagramColors" Target="../diagrams/colors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5.jpeg"/><Relationship Id="rId7" Type="http://schemas.openxmlformats.org/officeDocument/2006/relationships/diagramColors" Target="../diagrams/colors4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Picture 1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59632" y="2132856"/>
            <a:ext cx="7884367" cy="25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8" name="62 Grupo"/>
          <p:cNvGrpSpPr/>
          <p:nvPr/>
        </p:nvGrpSpPr>
        <p:grpSpPr>
          <a:xfrm>
            <a:off x="6516215" y="6093296"/>
            <a:ext cx="2592289" cy="757382"/>
            <a:chOff x="6516215" y="6093296"/>
            <a:chExt cx="2592289" cy="757382"/>
          </a:xfrm>
        </p:grpSpPr>
        <p:pic>
          <p:nvPicPr>
            <p:cNvPr id="87" name="63 Imagen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90492" y="6093296"/>
              <a:ext cx="1518012" cy="757382"/>
            </a:xfrm>
            <a:prstGeom prst="rect">
              <a:avLst/>
            </a:prstGeom>
          </p:spPr>
        </p:pic>
        <p:pic>
          <p:nvPicPr>
            <p:cNvPr id="88" name="64 Imagen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516215" y="6336218"/>
              <a:ext cx="1113085" cy="271538"/>
            </a:xfrm>
            <a:prstGeom prst="rect">
              <a:avLst/>
            </a:prstGeom>
          </p:spPr>
        </p:pic>
      </p:grpSp>
      <p:sp>
        <p:nvSpPr>
          <p:cNvPr id="2" name="Rectángulo 1"/>
          <p:cNvSpPr/>
          <p:nvPr/>
        </p:nvSpPr>
        <p:spPr>
          <a:xfrm>
            <a:off x="1763687" y="2069921"/>
            <a:ext cx="687625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4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Arial" panose="020B0604020202020204" pitchFamily="34" charset="0"/>
              </a:rPr>
              <a:t>Patrimonio </a:t>
            </a:r>
            <a:r>
              <a:rPr lang="es-CO" sz="4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Arial" panose="020B0604020202020204" pitchFamily="34" charset="0"/>
              </a:rPr>
              <a:t>cultural – Declaratoria como BIC</a:t>
            </a:r>
            <a:endParaRPr lang="es-CO" sz="40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Verdana" panose="020B0604030504040204" pitchFamily="34" charset="0"/>
              <a:cs typeface="Arial" panose="020B0604020202020204" pitchFamily="34" charset="0"/>
            </a:endParaRPr>
          </a:p>
          <a:p>
            <a:endParaRPr lang="es-CO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Verdana" panose="020B0604030504040204" pitchFamily="34" charset="0"/>
              <a:cs typeface="Arial" panose="020B0604020202020204" pitchFamily="34" charset="0"/>
            </a:endParaRPr>
          </a:p>
          <a:p>
            <a:r>
              <a:rPr lang="es-CO" sz="2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Arial" panose="020B0604020202020204" pitchFamily="34" charset="0"/>
              </a:rPr>
              <a:t>Dirección de Patrimonio</a:t>
            </a:r>
          </a:p>
          <a:p>
            <a:r>
              <a:rPr lang="es-CO" sz="2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Arial" panose="020B0604020202020204" pitchFamily="34" charset="0"/>
              </a:rPr>
              <a:t>Ministerio de Cultura</a:t>
            </a:r>
          </a:p>
          <a:p>
            <a:r>
              <a:rPr lang="es-CO" sz="1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Arial" panose="020B0604020202020204" pitchFamily="34" charset="0"/>
              </a:rPr>
              <a:t>2018</a:t>
            </a:r>
            <a:endParaRPr lang="es-C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8862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12 Grupo"/>
          <p:cNvGrpSpPr/>
          <p:nvPr/>
        </p:nvGrpSpPr>
        <p:grpSpPr>
          <a:xfrm>
            <a:off x="7531374" y="150865"/>
            <a:ext cx="1365151" cy="1360957"/>
            <a:chOff x="3692302" y="1351606"/>
            <a:chExt cx="1365151" cy="1360957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9" name="14 Elipse"/>
            <p:cNvSpPr/>
            <p:nvPr/>
          </p:nvSpPr>
          <p:spPr>
            <a:xfrm>
              <a:off x="3692302" y="1351606"/>
              <a:ext cx="1365151" cy="1360957"/>
            </a:xfrm>
            <a:prstGeom prst="ellipse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Elipse 4"/>
            <p:cNvSpPr/>
            <p:nvPr/>
          </p:nvSpPr>
          <p:spPr>
            <a:xfrm>
              <a:off x="3892224" y="1550914"/>
              <a:ext cx="965307" cy="96234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1400" b="1" kern="1200" dirty="0" smtClean="0">
                  <a:latin typeface="Futura Std Heavy"/>
                </a:rPr>
                <a:t>Procesos</a:t>
              </a:r>
              <a:endParaRPr lang="es-CO" sz="1600" b="1" kern="1200" dirty="0">
                <a:latin typeface="Futura Std Heavy"/>
              </a:endParaRPr>
            </a:p>
          </p:txBody>
        </p:sp>
      </p:grpSp>
      <p:grpSp>
        <p:nvGrpSpPr>
          <p:cNvPr id="30" name="62 Grupo"/>
          <p:cNvGrpSpPr/>
          <p:nvPr/>
        </p:nvGrpSpPr>
        <p:grpSpPr>
          <a:xfrm>
            <a:off x="6444208" y="6093296"/>
            <a:ext cx="2592289" cy="757382"/>
            <a:chOff x="6516215" y="6093296"/>
            <a:chExt cx="2592289" cy="757382"/>
          </a:xfrm>
        </p:grpSpPr>
        <p:pic>
          <p:nvPicPr>
            <p:cNvPr id="32" name="63 Imagen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90492" y="6093296"/>
              <a:ext cx="1518012" cy="757382"/>
            </a:xfrm>
            <a:prstGeom prst="rect">
              <a:avLst/>
            </a:prstGeom>
          </p:spPr>
        </p:pic>
        <p:pic>
          <p:nvPicPr>
            <p:cNvPr id="33" name="64 Imagen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516215" y="6336218"/>
              <a:ext cx="1113085" cy="271538"/>
            </a:xfrm>
            <a:prstGeom prst="rect">
              <a:avLst/>
            </a:prstGeom>
          </p:spPr>
        </p:pic>
      </p:grpSp>
      <p:sp>
        <p:nvSpPr>
          <p:cNvPr id="27" name="20 CuadroTexto"/>
          <p:cNvSpPr txBox="1"/>
          <p:nvPr/>
        </p:nvSpPr>
        <p:spPr bwMode="auto">
          <a:xfrm>
            <a:off x="232868" y="1025229"/>
            <a:ext cx="2782181" cy="353943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s-ES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2000" b="1">
                <a:solidFill>
                  <a:srgbClr val="891786"/>
                </a:solidFill>
                <a:latin typeface="Futura Std Heavy"/>
              </a:defRPr>
            </a:lvl1pPr>
          </a:lstStyle>
          <a:p>
            <a:pPr algn="l"/>
            <a:r>
              <a:rPr lang="es-ES_tradnl" sz="1700" dirty="0">
                <a:solidFill>
                  <a:schemeClr val="tx1"/>
                </a:solidFill>
              </a:rPr>
              <a:t>2</a:t>
            </a:r>
            <a:r>
              <a:rPr lang="es-ES_tradnl" sz="1700" dirty="0" smtClean="0">
                <a:solidFill>
                  <a:schemeClr val="tx1"/>
                </a:solidFill>
              </a:rPr>
              <a:t>. Inclusión en la LICBIC</a:t>
            </a:r>
            <a:endParaRPr lang="es-ES_tradnl" sz="1700" dirty="0">
              <a:solidFill>
                <a:schemeClr val="tx1"/>
              </a:solidFill>
            </a:endParaRPr>
          </a:p>
        </p:txBody>
      </p:sp>
      <p:graphicFrame>
        <p:nvGraphicFramePr>
          <p:cNvPr id="17" name="2 Diagrama"/>
          <p:cNvGraphicFramePr/>
          <p:nvPr>
            <p:extLst/>
          </p:nvPr>
        </p:nvGraphicFramePr>
        <p:xfrm>
          <a:off x="5914877" y="3030369"/>
          <a:ext cx="2883150" cy="14427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1" name="Rectángulo 20"/>
          <p:cNvSpPr>
            <a:spLocks noChangeArrowheads="1"/>
          </p:cNvSpPr>
          <p:nvPr/>
        </p:nvSpPr>
        <p:spPr bwMode="auto">
          <a:xfrm>
            <a:off x="6401064" y="3090519"/>
            <a:ext cx="1130310" cy="1455738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s-ES_tradnl" altLang="es-CO"/>
          </a:p>
        </p:txBody>
      </p:sp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314656" y="3904945"/>
            <a:ext cx="4819754" cy="673100"/>
          </a:xfrm>
          <a:prstGeom prst="round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spcBef>
                <a:spcPct val="20000"/>
              </a:spcBef>
              <a:defRPr/>
            </a:pPr>
            <a:r>
              <a:rPr lang="es-ES_tradnl" sz="1500" dirty="0">
                <a:solidFill>
                  <a:srgbClr val="000000"/>
                </a:solidFill>
                <a:latin typeface="Futura Std Heavy"/>
              </a:rPr>
              <a:t> </a:t>
            </a:r>
            <a:r>
              <a:rPr lang="es-ES_tradnl" sz="1500" b="1" dirty="0">
                <a:solidFill>
                  <a:srgbClr val="000000"/>
                </a:solidFill>
                <a:latin typeface="Futura Std Heavy"/>
              </a:rPr>
              <a:t>¿Quien hace la inclusión?</a:t>
            </a:r>
          </a:p>
          <a:p>
            <a:pPr algn="just">
              <a:spcBef>
                <a:spcPct val="20000"/>
              </a:spcBef>
              <a:defRPr/>
            </a:pPr>
            <a:r>
              <a:rPr lang="es-ES_tradnl" sz="1500" dirty="0">
                <a:solidFill>
                  <a:srgbClr val="000000"/>
                </a:solidFill>
                <a:latin typeface="Futura Std Heavy"/>
              </a:rPr>
              <a:t>  La autoridad competente</a:t>
            </a:r>
          </a:p>
        </p:txBody>
      </p:sp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309893" y="1477657"/>
            <a:ext cx="4824517" cy="2301875"/>
          </a:xfrm>
          <a:prstGeom prst="round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spcBef>
                <a:spcPct val="20000"/>
              </a:spcBef>
              <a:defRPr/>
            </a:pPr>
            <a:r>
              <a:rPr lang="es-ES_tradnl" sz="1500" b="1" dirty="0">
                <a:solidFill>
                  <a:srgbClr val="000000"/>
                </a:solidFill>
                <a:latin typeface="Futura Std Heavy"/>
              </a:rPr>
              <a:t>¿Que es la LICBIC?</a:t>
            </a:r>
          </a:p>
          <a:p>
            <a:pPr algn="just">
              <a:spcBef>
                <a:spcPct val="20000"/>
              </a:spcBef>
              <a:defRPr/>
            </a:pPr>
            <a:r>
              <a:rPr lang="es-ES_tradnl" sz="1500" dirty="0">
                <a:solidFill>
                  <a:srgbClr val="000000"/>
                </a:solidFill>
                <a:latin typeface="Futura Std Heavy"/>
              </a:rPr>
              <a:t>Es un registro de información de los bienes susceptibles de ser BIC (no implica ningún tipo de protección) administrado por la entidad competente.</a:t>
            </a:r>
          </a:p>
          <a:p>
            <a:pPr algn="just">
              <a:spcBef>
                <a:spcPct val="20000"/>
              </a:spcBef>
              <a:defRPr/>
            </a:pPr>
            <a:r>
              <a:rPr lang="es-ES_tradnl" sz="1500" dirty="0">
                <a:solidFill>
                  <a:srgbClr val="000000"/>
                </a:solidFill>
                <a:latin typeface="Futura Std Heavy"/>
              </a:rPr>
              <a:t>La permanencia en la LICBIC es temporal y no será mayor a 2 </a:t>
            </a:r>
            <a:r>
              <a:rPr lang="es-ES_tradnl" sz="1500" dirty="0" smtClean="0">
                <a:solidFill>
                  <a:srgbClr val="000000"/>
                </a:solidFill>
                <a:latin typeface="Futura Std Heavy"/>
              </a:rPr>
              <a:t>años.</a:t>
            </a:r>
            <a:endParaRPr lang="es-ES_tradnl" sz="1500" dirty="0">
              <a:solidFill>
                <a:srgbClr val="000000"/>
              </a:solidFill>
              <a:latin typeface="Futura Std Heavy"/>
            </a:endParaRPr>
          </a:p>
        </p:txBody>
      </p:sp>
      <p:sp>
        <p:nvSpPr>
          <p:cNvPr id="25" name="Rectangle 3"/>
          <p:cNvSpPr>
            <a:spLocks noChangeArrowheads="1"/>
          </p:cNvSpPr>
          <p:nvPr/>
        </p:nvSpPr>
        <p:spPr bwMode="auto">
          <a:xfrm>
            <a:off x="309894" y="5435302"/>
            <a:ext cx="4819754" cy="1162050"/>
          </a:xfrm>
          <a:prstGeom prst="round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spcBef>
                <a:spcPct val="20000"/>
              </a:spcBef>
              <a:defRPr/>
            </a:pPr>
            <a:r>
              <a:rPr lang="es-ES_tradnl" sz="1500" dirty="0">
                <a:solidFill>
                  <a:srgbClr val="000000"/>
                </a:solidFill>
                <a:latin typeface="Futura Std Heavy"/>
              </a:rPr>
              <a:t> </a:t>
            </a:r>
            <a:r>
              <a:rPr lang="es-ES_tradnl" sz="1500" b="1" dirty="0">
                <a:solidFill>
                  <a:srgbClr val="000000"/>
                </a:solidFill>
                <a:latin typeface="Futura Std Heavy"/>
              </a:rPr>
              <a:t>¿Plan Especial de Protección?</a:t>
            </a:r>
          </a:p>
          <a:p>
            <a:pPr algn="just">
              <a:spcBef>
                <a:spcPct val="20000"/>
              </a:spcBef>
              <a:defRPr/>
            </a:pPr>
            <a:r>
              <a:rPr lang="es-ES_tradnl" sz="1500" dirty="0">
                <a:solidFill>
                  <a:srgbClr val="000000"/>
                </a:solidFill>
                <a:latin typeface="Futura Std Heavy"/>
              </a:rPr>
              <a:t> La autoridad competente definirá si es  necesaria la formulación de un PEMP, en un lapso máximo de dos meses.</a:t>
            </a:r>
          </a:p>
        </p:txBody>
      </p:sp>
      <p:sp>
        <p:nvSpPr>
          <p:cNvPr id="26" name="20 CuadroTexto"/>
          <p:cNvSpPr txBox="1"/>
          <p:nvPr/>
        </p:nvSpPr>
        <p:spPr bwMode="auto">
          <a:xfrm>
            <a:off x="298768" y="4947265"/>
            <a:ext cx="4352937" cy="353943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s-ES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2000" b="1">
                <a:solidFill>
                  <a:srgbClr val="891786"/>
                </a:solidFill>
                <a:latin typeface="Futura Std Heavy"/>
              </a:defRPr>
            </a:lvl1pPr>
          </a:lstStyle>
          <a:p>
            <a:pPr algn="l"/>
            <a:r>
              <a:rPr lang="es-ES_tradnl" sz="1700" dirty="0" smtClean="0">
                <a:solidFill>
                  <a:schemeClr val="tx1"/>
                </a:solidFill>
              </a:rPr>
              <a:t>3. Definición de requerimiento de PEMP</a:t>
            </a:r>
            <a:endParaRPr lang="es-ES_tradnl" sz="1700" dirty="0">
              <a:solidFill>
                <a:schemeClr val="tx1"/>
              </a:solidFill>
            </a:endParaRPr>
          </a:p>
        </p:txBody>
      </p:sp>
      <p:pic>
        <p:nvPicPr>
          <p:cNvPr id="22" name="Picture 14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188640"/>
            <a:ext cx="4572000" cy="48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4 CuadroTexto"/>
          <p:cNvSpPr txBox="1"/>
          <p:nvPr/>
        </p:nvSpPr>
        <p:spPr>
          <a:xfrm>
            <a:off x="35496" y="188640"/>
            <a:ext cx="451431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1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Arial" panose="020B0604020202020204" pitchFamily="34" charset="0"/>
              </a:rPr>
              <a:t>Sur de la Provincia de Ricaurte, Boyacá</a:t>
            </a:r>
            <a:endParaRPr lang="es-CO" sz="21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Picture 14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88640"/>
            <a:ext cx="6516215" cy="48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4 CuadroTexto"/>
          <p:cNvSpPr txBox="1"/>
          <p:nvPr/>
        </p:nvSpPr>
        <p:spPr>
          <a:xfrm>
            <a:off x="35496" y="188640"/>
            <a:ext cx="59766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Std Heavy"/>
                <a:ea typeface="Verdana" panose="020B0604030504040204" pitchFamily="34" charset="0"/>
                <a:cs typeface="Arial" panose="020B0604020202020204" pitchFamily="34" charset="0"/>
              </a:rPr>
              <a:t>Declaratoria de bienes de interés cultural</a:t>
            </a:r>
            <a:endParaRPr lang="es-CO" sz="2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Std Heavy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8333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12 Grupo"/>
          <p:cNvGrpSpPr/>
          <p:nvPr/>
        </p:nvGrpSpPr>
        <p:grpSpPr>
          <a:xfrm>
            <a:off x="7531374" y="150865"/>
            <a:ext cx="1365151" cy="1360957"/>
            <a:chOff x="3692302" y="1351606"/>
            <a:chExt cx="1365151" cy="1360957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9" name="14 Elipse"/>
            <p:cNvSpPr/>
            <p:nvPr/>
          </p:nvSpPr>
          <p:spPr>
            <a:xfrm>
              <a:off x="3692302" y="1351606"/>
              <a:ext cx="1365151" cy="1360957"/>
            </a:xfrm>
            <a:prstGeom prst="ellipse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Elipse 4"/>
            <p:cNvSpPr/>
            <p:nvPr/>
          </p:nvSpPr>
          <p:spPr>
            <a:xfrm>
              <a:off x="3892224" y="1550914"/>
              <a:ext cx="965307" cy="96234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1400" b="1" kern="1200" dirty="0" smtClean="0">
                  <a:latin typeface="Futura Std Heavy"/>
                </a:rPr>
                <a:t>Procesos</a:t>
              </a:r>
              <a:endParaRPr lang="es-CO" sz="1600" b="1" kern="1200" dirty="0">
                <a:latin typeface="Futura Std Heavy"/>
              </a:endParaRPr>
            </a:p>
          </p:txBody>
        </p:sp>
      </p:grpSp>
      <p:grpSp>
        <p:nvGrpSpPr>
          <p:cNvPr id="30" name="62 Grupo"/>
          <p:cNvGrpSpPr/>
          <p:nvPr/>
        </p:nvGrpSpPr>
        <p:grpSpPr>
          <a:xfrm>
            <a:off x="6444208" y="6093296"/>
            <a:ext cx="2592289" cy="757382"/>
            <a:chOff x="6516215" y="6093296"/>
            <a:chExt cx="2592289" cy="757382"/>
          </a:xfrm>
        </p:grpSpPr>
        <p:pic>
          <p:nvPicPr>
            <p:cNvPr id="32" name="63 Imagen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90492" y="6093296"/>
              <a:ext cx="1518012" cy="757382"/>
            </a:xfrm>
            <a:prstGeom prst="rect">
              <a:avLst/>
            </a:prstGeom>
          </p:spPr>
        </p:pic>
        <p:pic>
          <p:nvPicPr>
            <p:cNvPr id="33" name="64 Imagen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516215" y="6336218"/>
              <a:ext cx="1113085" cy="271538"/>
            </a:xfrm>
            <a:prstGeom prst="rect">
              <a:avLst/>
            </a:prstGeom>
          </p:spPr>
        </p:pic>
      </p:grpSp>
      <p:sp>
        <p:nvSpPr>
          <p:cNvPr id="27" name="20 CuadroTexto"/>
          <p:cNvSpPr txBox="1"/>
          <p:nvPr/>
        </p:nvSpPr>
        <p:spPr bwMode="auto">
          <a:xfrm>
            <a:off x="232867" y="1124085"/>
            <a:ext cx="4555157" cy="353943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s-ES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2000" b="1">
                <a:solidFill>
                  <a:srgbClr val="891786"/>
                </a:solidFill>
                <a:latin typeface="Futura Std Heavy"/>
              </a:defRPr>
            </a:lvl1pPr>
          </a:lstStyle>
          <a:p>
            <a:pPr algn="l"/>
            <a:r>
              <a:rPr lang="es-ES_tradnl" sz="1700" dirty="0" smtClean="0">
                <a:solidFill>
                  <a:schemeClr val="tx1"/>
                </a:solidFill>
              </a:rPr>
              <a:t>4. Concepto del Consejo de Patrimonio</a:t>
            </a:r>
            <a:endParaRPr lang="es-ES_tradnl" sz="1700" dirty="0">
              <a:solidFill>
                <a:schemeClr val="tx1"/>
              </a:solidFill>
            </a:endParaRPr>
          </a:p>
        </p:txBody>
      </p:sp>
      <p:graphicFrame>
        <p:nvGraphicFramePr>
          <p:cNvPr id="17" name="2 Diagrama"/>
          <p:cNvGraphicFramePr/>
          <p:nvPr>
            <p:extLst/>
          </p:nvPr>
        </p:nvGraphicFramePr>
        <p:xfrm>
          <a:off x="5914877" y="3030369"/>
          <a:ext cx="2883150" cy="14427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1" name="Rectángulo 20"/>
          <p:cNvSpPr>
            <a:spLocks noChangeArrowheads="1"/>
          </p:cNvSpPr>
          <p:nvPr/>
        </p:nvSpPr>
        <p:spPr bwMode="auto">
          <a:xfrm>
            <a:off x="7525539" y="3090519"/>
            <a:ext cx="588962" cy="1455738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s-ES_tradnl" altLang="es-CO"/>
          </a:p>
        </p:txBody>
      </p:sp>
      <p:sp>
        <p:nvSpPr>
          <p:cNvPr id="22" name="Rectangle 3"/>
          <p:cNvSpPr>
            <a:spLocks noChangeArrowheads="1"/>
          </p:cNvSpPr>
          <p:nvPr/>
        </p:nvSpPr>
        <p:spPr bwMode="auto">
          <a:xfrm>
            <a:off x="256013" y="1896269"/>
            <a:ext cx="4337050" cy="1052512"/>
          </a:xfrm>
          <a:prstGeom prst="roundRect">
            <a:avLst/>
          </a:prstGeom>
          <a:solidFill>
            <a:schemeClr val="accent2"/>
          </a:solidFill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spcBef>
                <a:spcPct val="20000"/>
              </a:spcBef>
              <a:defRPr/>
            </a:pPr>
            <a:r>
              <a:rPr lang="es-ES_tradnl" sz="1500" dirty="0">
                <a:solidFill>
                  <a:srgbClr val="000000"/>
                </a:solidFill>
                <a:latin typeface="Futura Std Heavy"/>
              </a:rPr>
              <a:t> </a:t>
            </a:r>
            <a:r>
              <a:rPr lang="es-ES_tradnl" sz="1500" b="1" dirty="0">
                <a:solidFill>
                  <a:srgbClr val="000000"/>
                </a:solidFill>
                <a:latin typeface="Futura Std Heavy"/>
              </a:rPr>
              <a:t>¿</a:t>
            </a:r>
            <a:r>
              <a:rPr lang="es-ES_tradnl" sz="1500" b="1" dirty="0" smtClean="0">
                <a:solidFill>
                  <a:srgbClr val="000000"/>
                </a:solidFill>
                <a:latin typeface="Futura Std Heavy"/>
              </a:rPr>
              <a:t>Cuándo</a:t>
            </a:r>
            <a:r>
              <a:rPr lang="es-ES_tradnl" sz="1500" b="1" dirty="0">
                <a:solidFill>
                  <a:srgbClr val="000000"/>
                </a:solidFill>
                <a:latin typeface="Futura Std Heavy"/>
              </a:rPr>
              <a:t>?</a:t>
            </a:r>
          </a:p>
          <a:p>
            <a:pPr algn="just">
              <a:spcBef>
                <a:spcPct val="20000"/>
              </a:spcBef>
              <a:defRPr/>
            </a:pPr>
            <a:r>
              <a:rPr lang="es-ES_tradnl" sz="1500" dirty="0" smtClean="0">
                <a:solidFill>
                  <a:srgbClr val="000000"/>
                </a:solidFill>
                <a:latin typeface="Futura Std Heavy"/>
              </a:rPr>
              <a:t>Máximo </a:t>
            </a:r>
            <a:r>
              <a:rPr lang="es-ES_tradnl" sz="1500" dirty="0">
                <a:solidFill>
                  <a:srgbClr val="000000"/>
                </a:solidFill>
                <a:latin typeface="Futura Std Heavy"/>
              </a:rPr>
              <a:t>dos años después de la inscripción en la LICBIC</a:t>
            </a:r>
          </a:p>
        </p:txBody>
      </p:sp>
      <p:sp>
        <p:nvSpPr>
          <p:cNvPr id="26" name="Rectangle 3"/>
          <p:cNvSpPr>
            <a:spLocks noChangeArrowheads="1"/>
          </p:cNvSpPr>
          <p:nvPr/>
        </p:nvSpPr>
        <p:spPr bwMode="auto">
          <a:xfrm>
            <a:off x="236963" y="4288631"/>
            <a:ext cx="4337050" cy="1730375"/>
          </a:xfrm>
          <a:prstGeom prst="roundRect">
            <a:avLst/>
          </a:prstGeom>
          <a:solidFill>
            <a:schemeClr val="accent2"/>
          </a:solidFill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spcBef>
                <a:spcPct val="20000"/>
              </a:spcBef>
              <a:defRPr/>
            </a:pPr>
            <a:r>
              <a:rPr lang="es-ES_tradnl" sz="1500" dirty="0">
                <a:solidFill>
                  <a:srgbClr val="000000"/>
                </a:solidFill>
                <a:latin typeface="Futura Std Heavy"/>
              </a:rPr>
              <a:t> </a:t>
            </a:r>
            <a:r>
              <a:rPr lang="es-ES_tradnl" sz="1500" b="1" dirty="0" smtClean="0">
                <a:solidFill>
                  <a:srgbClr val="000000"/>
                </a:solidFill>
                <a:latin typeface="Futura Std Heavy"/>
              </a:rPr>
              <a:t>Qué incluye</a:t>
            </a:r>
            <a:endParaRPr lang="es-ES_tradnl" sz="1500" b="1" dirty="0">
              <a:solidFill>
                <a:srgbClr val="000000"/>
              </a:solidFill>
              <a:latin typeface="Futura Std Heavy"/>
            </a:endParaRPr>
          </a:p>
          <a:p>
            <a:pPr marL="285750" indent="-285750" algn="just"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r>
              <a:rPr lang="es-ES_tradnl" sz="1500" dirty="0" smtClean="0">
                <a:solidFill>
                  <a:srgbClr val="000000"/>
                </a:solidFill>
                <a:latin typeface="Futura Std Heavy"/>
              </a:rPr>
              <a:t>Información </a:t>
            </a:r>
            <a:r>
              <a:rPr lang="es-ES_tradnl" sz="1500" dirty="0">
                <a:solidFill>
                  <a:srgbClr val="000000"/>
                </a:solidFill>
                <a:latin typeface="Futura Std Heavy"/>
              </a:rPr>
              <a:t>del solicitante</a:t>
            </a:r>
          </a:p>
          <a:p>
            <a:pPr marL="285750" indent="-285750" algn="just"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r>
              <a:rPr lang="es-ES_tradnl" sz="1500" dirty="0" smtClean="0">
                <a:solidFill>
                  <a:srgbClr val="000000"/>
                </a:solidFill>
                <a:latin typeface="Futura Std Heavy"/>
              </a:rPr>
              <a:t>Información </a:t>
            </a:r>
            <a:r>
              <a:rPr lang="es-ES_tradnl" sz="1500" dirty="0">
                <a:solidFill>
                  <a:srgbClr val="000000"/>
                </a:solidFill>
                <a:latin typeface="Futura Std Heavy"/>
              </a:rPr>
              <a:t>del bien</a:t>
            </a:r>
          </a:p>
          <a:p>
            <a:pPr marL="285750" indent="-285750" algn="just"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r>
              <a:rPr lang="es-ES_tradnl" sz="1500" dirty="0" smtClean="0">
                <a:solidFill>
                  <a:srgbClr val="000000"/>
                </a:solidFill>
                <a:latin typeface="Futura Std Heavy"/>
              </a:rPr>
              <a:t>Razones </a:t>
            </a:r>
            <a:r>
              <a:rPr lang="es-ES_tradnl" sz="1500" dirty="0">
                <a:solidFill>
                  <a:srgbClr val="000000"/>
                </a:solidFill>
                <a:latin typeface="Futura Std Heavy"/>
              </a:rPr>
              <a:t>de la solicitud</a:t>
            </a:r>
          </a:p>
          <a:p>
            <a:pPr marL="285750" indent="-285750" algn="just"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r>
              <a:rPr lang="es-ES_tradnl" sz="1500" dirty="0" smtClean="0">
                <a:solidFill>
                  <a:srgbClr val="000000"/>
                </a:solidFill>
                <a:latin typeface="Futura Std Heavy"/>
              </a:rPr>
              <a:t>Plan </a:t>
            </a:r>
            <a:r>
              <a:rPr lang="es-ES_tradnl" sz="1500" dirty="0">
                <a:solidFill>
                  <a:srgbClr val="000000"/>
                </a:solidFill>
                <a:latin typeface="Futura Std Heavy"/>
              </a:rPr>
              <a:t>Especial de Manejo y Protección PEMP</a:t>
            </a:r>
          </a:p>
        </p:txBody>
      </p:sp>
      <p:sp>
        <p:nvSpPr>
          <p:cNvPr id="28" name="Rectangle 3"/>
          <p:cNvSpPr>
            <a:spLocks noChangeArrowheads="1"/>
          </p:cNvSpPr>
          <p:nvPr/>
        </p:nvSpPr>
        <p:spPr bwMode="auto">
          <a:xfrm>
            <a:off x="256013" y="3050381"/>
            <a:ext cx="4337050" cy="1133475"/>
          </a:xfrm>
          <a:prstGeom prst="roundRect">
            <a:avLst/>
          </a:prstGeom>
          <a:solidFill>
            <a:schemeClr val="accent2"/>
          </a:solidFill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spcBef>
                <a:spcPct val="20000"/>
              </a:spcBef>
              <a:defRPr/>
            </a:pPr>
            <a:r>
              <a:rPr lang="es-ES_tradnl" sz="1500" b="1" dirty="0" smtClean="0">
                <a:solidFill>
                  <a:srgbClr val="000000"/>
                </a:solidFill>
                <a:latin typeface="Futura Std Heavy"/>
              </a:rPr>
              <a:t>¿</a:t>
            </a:r>
            <a:r>
              <a:rPr lang="es-ES_tradnl" sz="1500" b="1" dirty="0">
                <a:solidFill>
                  <a:srgbClr val="000000"/>
                </a:solidFill>
                <a:latin typeface="Futura Std Heavy"/>
              </a:rPr>
              <a:t>Cuál es el resultado</a:t>
            </a:r>
            <a:r>
              <a:rPr lang="es-ES_tradnl" sz="1500" b="1" dirty="0" smtClean="0">
                <a:solidFill>
                  <a:srgbClr val="000000"/>
                </a:solidFill>
                <a:latin typeface="Futura Std Heavy"/>
              </a:rPr>
              <a:t>?</a:t>
            </a:r>
          </a:p>
          <a:p>
            <a:pPr marL="285750" indent="-285750" algn="just"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r>
              <a:rPr lang="es-ES_tradnl" sz="1500" dirty="0" smtClean="0">
                <a:solidFill>
                  <a:srgbClr val="000000"/>
                </a:solidFill>
                <a:latin typeface="Futura Std Heavy"/>
              </a:rPr>
              <a:t>Concepto sobre la declaratoria</a:t>
            </a:r>
          </a:p>
          <a:p>
            <a:pPr marL="285750" indent="-285750" algn="just"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r>
              <a:rPr lang="es-ES_tradnl" sz="1500" dirty="0" smtClean="0">
                <a:solidFill>
                  <a:srgbClr val="000000"/>
                </a:solidFill>
                <a:latin typeface="Futura Std Heavy"/>
              </a:rPr>
              <a:t>Aprobación </a:t>
            </a:r>
            <a:r>
              <a:rPr lang="es-ES_tradnl" sz="1500" dirty="0">
                <a:solidFill>
                  <a:srgbClr val="000000"/>
                </a:solidFill>
                <a:latin typeface="Futura Std Heavy"/>
              </a:rPr>
              <a:t>o no del PEMP</a:t>
            </a:r>
          </a:p>
        </p:txBody>
      </p:sp>
      <p:pic>
        <p:nvPicPr>
          <p:cNvPr id="23" name="Picture 14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188640"/>
            <a:ext cx="4572000" cy="48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4 CuadroTexto"/>
          <p:cNvSpPr txBox="1"/>
          <p:nvPr/>
        </p:nvSpPr>
        <p:spPr>
          <a:xfrm>
            <a:off x="35496" y="188640"/>
            <a:ext cx="451431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1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Arial" panose="020B0604020202020204" pitchFamily="34" charset="0"/>
              </a:rPr>
              <a:t>Sur de la Provincia de Ricaurte, Boyacá</a:t>
            </a:r>
            <a:endParaRPr lang="es-CO" sz="21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14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88640"/>
            <a:ext cx="6516215" cy="48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4 CuadroTexto"/>
          <p:cNvSpPr txBox="1"/>
          <p:nvPr/>
        </p:nvSpPr>
        <p:spPr>
          <a:xfrm>
            <a:off x="35496" y="188640"/>
            <a:ext cx="59766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Std Heavy"/>
                <a:ea typeface="Verdana" panose="020B0604030504040204" pitchFamily="34" charset="0"/>
                <a:cs typeface="Arial" panose="020B0604020202020204" pitchFamily="34" charset="0"/>
              </a:rPr>
              <a:t>Declaratoria de bienes de interés cultural</a:t>
            </a:r>
            <a:endParaRPr lang="es-CO" sz="2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Std Heavy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712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12 Grupo"/>
          <p:cNvGrpSpPr/>
          <p:nvPr/>
        </p:nvGrpSpPr>
        <p:grpSpPr>
          <a:xfrm>
            <a:off x="7531374" y="150865"/>
            <a:ext cx="1365151" cy="1360957"/>
            <a:chOff x="3692302" y="1351606"/>
            <a:chExt cx="1365151" cy="1360957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9" name="14 Elipse"/>
            <p:cNvSpPr/>
            <p:nvPr/>
          </p:nvSpPr>
          <p:spPr>
            <a:xfrm>
              <a:off x="3692302" y="1351606"/>
              <a:ext cx="1365151" cy="1360957"/>
            </a:xfrm>
            <a:prstGeom prst="ellipse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Elipse 4"/>
            <p:cNvSpPr/>
            <p:nvPr/>
          </p:nvSpPr>
          <p:spPr>
            <a:xfrm>
              <a:off x="3892224" y="1550914"/>
              <a:ext cx="965307" cy="96234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1400" b="1" kern="1200" dirty="0" smtClean="0">
                  <a:latin typeface="Futura Std Heavy"/>
                </a:rPr>
                <a:t>Procesos</a:t>
              </a:r>
              <a:endParaRPr lang="es-CO" sz="1600" b="1" kern="1200" dirty="0">
                <a:latin typeface="Futura Std Heavy"/>
              </a:endParaRPr>
            </a:p>
          </p:txBody>
        </p:sp>
      </p:grpSp>
      <p:grpSp>
        <p:nvGrpSpPr>
          <p:cNvPr id="30" name="62 Grupo"/>
          <p:cNvGrpSpPr/>
          <p:nvPr/>
        </p:nvGrpSpPr>
        <p:grpSpPr>
          <a:xfrm>
            <a:off x="6444208" y="6093296"/>
            <a:ext cx="2592289" cy="757382"/>
            <a:chOff x="6516215" y="6093296"/>
            <a:chExt cx="2592289" cy="757382"/>
          </a:xfrm>
        </p:grpSpPr>
        <p:pic>
          <p:nvPicPr>
            <p:cNvPr id="32" name="63 Imagen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90492" y="6093296"/>
              <a:ext cx="1518012" cy="757382"/>
            </a:xfrm>
            <a:prstGeom prst="rect">
              <a:avLst/>
            </a:prstGeom>
          </p:spPr>
        </p:pic>
        <p:pic>
          <p:nvPicPr>
            <p:cNvPr id="33" name="64 Imagen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516215" y="6336218"/>
              <a:ext cx="1113085" cy="271538"/>
            </a:xfrm>
            <a:prstGeom prst="rect">
              <a:avLst/>
            </a:prstGeom>
          </p:spPr>
        </p:pic>
      </p:grpSp>
      <p:sp>
        <p:nvSpPr>
          <p:cNvPr id="27" name="20 CuadroTexto"/>
          <p:cNvSpPr txBox="1"/>
          <p:nvPr/>
        </p:nvSpPr>
        <p:spPr bwMode="auto">
          <a:xfrm>
            <a:off x="232867" y="1124085"/>
            <a:ext cx="5105252" cy="58477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s-ES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2000" b="1">
                <a:solidFill>
                  <a:srgbClr val="891786"/>
                </a:solidFill>
                <a:latin typeface="Futura Std Heavy"/>
              </a:defRPr>
            </a:lvl1pPr>
          </a:lstStyle>
          <a:p>
            <a:pPr algn="l"/>
            <a:r>
              <a:rPr lang="es-ES_tradnl" sz="1600" dirty="0" smtClean="0">
                <a:solidFill>
                  <a:schemeClr val="tx1"/>
                </a:solidFill>
              </a:rPr>
              <a:t>Requisitos específicos para solicitar declaratorias de BIC</a:t>
            </a:r>
            <a:endParaRPr lang="es-ES_tradnl" sz="1600" dirty="0">
              <a:solidFill>
                <a:schemeClr val="tx1"/>
              </a:solidFill>
            </a:endParaRPr>
          </a:p>
        </p:txBody>
      </p:sp>
      <p:graphicFrame>
        <p:nvGraphicFramePr>
          <p:cNvPr id="23" name="2 Diagrama"/>
          <p:cNvGraphicFramePr/>
          <p:nvPr>
            <p:extLst>
              <p:ext uri="{D42A27DB-BD31-4B8C-83A1-F6EECF244321}">
                <p14:modId xmlns:p14="http://schemas.microsoft.com/office/powerpoint/2010/main" val="1808244262"/>
              </p:ext>
            </p:extLst>
          </p:nvPr>
        </p:nvGraphicFramePr>
        <p:xfrm>
          <a:off x="1053262" y="1947002"/>
          <a:ext cx="6305124" cy="4203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4" name="Picture 14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188640"/>
            <a:ext cx="4572000" cy="48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4 CuadroTexto"/>
          <p:cNvSpPr txBox="1"/>
          <p:nvPr/>
        </p:nvSpPr>
        <p:spPr>
          <a:xfrm>
            <a:off x="35496" y="188640"/>
            <a:ext cx="451431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1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Arial" panose="020B0604020202020204" pitchFamily="34" charset="0"/>
              </a:rPr>
              <a:t>Sur de la Provincia de Ricaurte, Boyacá</a:t>
            </a:r>
            <a:endParaRPr lang="es-CO" sz="21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4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88640"/>
            <a:ext cx="6516215" cy="48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4 CuadroTexto"/>
          <p:cNvSpPr txBox="1"/>
          <p:nvPr/>
        </p:nvSpPr>
        <p:spPr>
          <a:xfrm>
            <a:off x="35496" y="188640"/>
            <a:ext cx="59766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Std Heavy"/>
                <a:ea typeface="Verdana" panose="020B0604030504040204" pitchFamily="34" charset="0"/>
                <a:cs typeface="Arial" panose="020B0604020202020204" pitchFamily="34" charset="0"/>
              </a:rPr>
              <a:t>Declaratoria de bienes de interés cultural</a:t>
            </a:r>
            <a:endParaRPr lang="es-CO" sz="2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Std Heavy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641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12 Grupo"/>
          <p:cNvGrpSpPr/>
          <p:nvPr/>
        </p:nvGrpSpPr>
        <p:grpSpPr>
          <a:xfrm>
            <a:off x="7531374" y="150865"/>
            <a:ext cx="1365151" cy="1360957"/>
            <a:chOff x="3692302" y="1351606"/>
            <a:chExt cx="1365151" cy="1360957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9" name="14 Elipse"/>
            <p:cNvSpPr/>
            <p:nvPr/>
          </p:nvSpPr>
          <p:spPr>
            <a:xfrm>
              <a:off x="3692302" y="1351606"/>
              <a:ext cx="1365151" cy="1360957"/>
            </a:xfrm>
            <a:prstGeom prst="ellipse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Elipse 4"/>
            <p:cNvSpPr/>
            <p:nvPr/>
          </p:nvSpPr>
          <p:spPr>
            <a:xfrm>
              <a:off x="3892224" y="1550914"/>
              <a:ext cx="965307" cy="96234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1400" b="1" dirty="0" smtClean="0">
                  <a:solidFill>
                    <a:prstClr val="white"/>
                  </a:solidFill>
                  <a:latin typeface="Futura Std Heavy"/>
                </a:rPr>
                <a:t>Procesos</a:t>
              </a:r>
              <a:endParaRPr lang="es-CO" sz="1600" b="1" dirty="0">
                <a:solidFill>
                  <a:prstClr val="white"/>
                </a:solidFill>
                <a:latin typeface="Futura Std Heavy"/>
              </a:endParaRPr>
            </a:p>
          </p:txBody>
        </p:sp>
      </p:grpSp>
      <p:grpSp>
        <p:nvGrpSpPr>
          <p:cNvPr id="30" name="62 Grupo"/>
          <p:cNvGrpSpPr/>
          <p:nvPr/>
        </p:nvGrpSpPr>
        <p:grpSpPr>
          <a:xfrm>
            <a:off x="6516215" y="6093296"/>
            <a:ext cx="2592289" cy="757382"/>
            <a:chOff x="6516215" y="6093296"/>
            <a:chExt cx="2592289" cy="757382"/>
          </a:xfrm>
        </p:grpSpPr>
        <p:pic>
          <p:nvPicPr>
            <p:cNvPr id="32" name="63 Imagen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90492" y="6093296"/>
              <a:ext cx="1518012" cy="757382"/>
            </a:xfrm>
            <a:prstGeom prst="rect">
              <a:avLst/>
            </a:prstGeom>
          </p:spPr>
        </p:pic>
        <p:pic>
          <p:nvPicPr>
            <p:cNvPr id="33" name="64 Imagen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516215" y="6336218"/>
              <a:ext cx="1113085" cy="271538"/>
            </a:xfrm>
            <a:prstGeom prst="rect">
              <a:avLst/>
            </a:prstGeom>
          </p:spPr>
        </p:pic>
      </p:grpSp>
      <p:sp>
        <p:nvSpPr>
          <p:cNvPr id="27" name="20 CuadroTexto"/>
          <p:cNvSpPr txBox="1"/>
          <p:nvPr/>
        </p:nvSpPr>
        <p:spPr bwMode="auto">
          <a:xfrm>
            <a:off x="232867" y="1124085"/>
            <a:ext cx="5105252" cy="338554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s-ES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2000" b="1">
                <a:solidFill>
                  <a:srgbClr val="891786"/>
                </a:solidFill>
                <a:latin typeface="Futura Std Heavy"/>
              </a:defRPr>
            </a:lvl1pPr>
          </a:lstStyle>
          <a:p>
            <a:pPr algn="l" defTabSz="457200"/>
            <a:r>
              <a:rPr lang="es-ES_tradnl" sz="1600" dirty="0" smtClean="0">
                <a:solidFill>
                  <a:prstClr val="black"/>
                </a:solidFill>
              </a:rPr>
              <a:t>5. Expedición del acto administrativo</a:t>
            </a:r>
            <a:endParaRPr lang="es-ES_tradnl" sz="1600" dirty="0">
              <a:solidFill>
                <a:prstClr val="black"/>
              </a:solidFill>
            </a:endParaRPr>
          </a:p>
        </p:txBody>
      </p:sp>
      <p:graphicFrame>
        <p:nvGraphicFramePr>
          <p:cNvPr id="14" name="2 Diagrama"/>
          <p:cNvGraphicFramePr/>
          <p:nvPr>
            <p:extLst/>
          </p:nvPr>
        </p:nvGraphicFramePr>
        <p:xfrm>
          <a:off x="5914877" y="3030369"/>
          <a:ext cx="2883150" cy="14427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5" name="Rectángulo 14"/>
          <p:cNvSpPr>
            <a:spLocks noChangeArrowheads="1"/>
          </p:cNvSpPr>
          <p:nvPr/>
        </p:nvSpPr>
        <p:spPr bwMode="auto">
          <a:xfrm>
            <a:off x="8100392" y="3090519"/>
            <a:ext cx="588962" cy="1455738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defTabSz="457200" eaLnBrk="1" hangingPunct="1"/>
            <a:endParaRPr lang="es-ES_tradnl" altLang="es-CO">
              <a:solidFill>
                <a:prstClr val="black"/>
              </a:solidFill>
            </a:endParaRP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319775" y="1699829"/>
            <a:ext cx="4486514" cy="777875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just" defTabSz="457200">
              <a:spcBef>
                <a:spcPct val="20000"/>
              </a:spcBef>
              <a:defRPr/>
            </a:pPr>
            <a:r>
              <a:rPr lang="es-ES_tradnl" sz="1500" b="1" dirty="0" smtClean="0">
                <a:solidFill>
                  <a:prstClr val="black"/>
                </a:solidFill>
                <a:latin typeface="Futura Std Heavy"/>
              </a:rPr>
              <a:t>¿</a:t>
            </a:r>
            <a:r>
              <a:rPr lang="es-ES_tradnl" sz="1500" b="1" dirty="0">
                <a:solidFill>
                  <a:prstClr val="black"/>
                </a:solidFill>
                <a:latin typeface="Futura Std Heavy"/>
              </a:rPr>
              <a:t>Como?</a:t>
            </a:r>
          </a:p>
          <a:p>
            <a:pPr algn="just" defTabSz="457200">
              <a:spcBef>
                <a:spcPct val="20000"/>
              </a:spcBef>
              <a:defRPr/>
            </a:pPr>
            <a:r>
              <a:rPr lang="es-ES_tradnl" sz="1500" dirty="0">
                <a:solidFill>
                  <a:prstClr val="black"/>
                </a:solidFill>
                <a:latin typeface="Futura Std Heavy"/>
              </a:rPr>
              <a:t>Mediante un Acto administrativo</a:t>
            </a:r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319775" y="3389831"/>
            <a:ext cx="4486514" cy="2386012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just" defTabSz="457200">
              <a:spcBef>
                <a:spcPct val="20000"/>
              </a:spcBef>
              <a:defRPr/>
            </a:pPr>
            <a:r>
              <a:rPr lang="es-ES_tradnl" sz="1500" b="1" dirty="0" smtClean="0">
                <a:solidFill>
                  <a:prstClr val="black"/>
                </a:solidFill>
                <a:latin typeface="Futura Std Heavy"/>
              </a:rPr>
              <a:t>¿</a:t>
            </a:r>
            <a:r>
              <a:rPr lang="es-ES_tradnl" sz="1500" b="1" dirty="0">
                <a:solidFill>
                  <a:prstClr val="black"/>
                </a:solidFill>
                <a:latin typeface="Futura Std Heavy"/>
              </a:rPr>
              <a:t>Qué contiene el Acto administrativo?</a:t>
            </a:r>
          </a:p>
          <a:p>
            <a:pPr marL="285750" indent="-285750" algn="just" defTabSz="457200"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r>
              <a:rPr lang="es-ES_tradnl" sz="1500" dirty="0">
                <a:solidFill>
                  <a:prstClr val="black"/>
                </a:solidFill>
                <a:latin typeface="Futura Std Heavy"/>
              </a:rPr>
              <a:t>Descripción y localización del bien</a:t>
            </a:r>
          </a:p>
          <a:p>
            <a:pPr marL="285750" indent="-285750" algn="just" defTabSz="457200"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r>
              <a:rPr lang="es-ES_tradnl" sz="1500" dirty="0">
                <a:solidFill>
                  <a:prstClr val="black"/>
                </a:solidFill>
                <a:latin typeface="Futura Std Heavy"/>
              </a:rPr>
              <a:t>Delimitación del bien y el área de influencia</a:t>
            </a:r>
          </a:p>
          <a:p>
            <a:pPr marL="285750" indent="-285750" algn="just" defTabSz="457200"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r>
              <a:rPr lang="es-ES_tradnl" sz="1500" dirty="0">
                <a:solidFill>
                  <a:prstClr val="black"/>
                </a:solidFill>
                <a:latin typeface="Futura Std Heavy"/>
              </a:rPr>
              <a:t>Criterios de valoración y valores</a:t>
            </a:r>
          </a:p>
          <a:p>
            <a:pPr marL="285750" indent="-285750" algn="just" defTabSz="457200"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r>
              <a:rPr lang="es-ES_tradnl" sz="1500" dirty="0">
                <a:solidFill>
                  <a:prstClr val="black"/>
                </a:solidFill>
                <a:latin typeface="Futura Std Heavy"/>
              </a:rPr>
              <a:t>Referencia al Régimen especial de protección</a:t>
            </a:r>
          </a:p>
          <a:p>
            <a:pPr marL="285750" indent="-285750" algn="just" defTabSz="457200"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r>
              <a:rPr lang="es-ES_tradnl" sz="1500" dirty="0">
                <a:solidFill>
                  <a:prstClr val="black"/>
                </a:solidFill>
                <a:latin typeface="Futura Std Heavy"/>
              </a:rPr>
              <a:t>Referencia y aprobación al PEMP</a:t>
            </a:r>
          </a:p>
        </p:txBody>
      </p:sp>
      <p:sp>
        <p:nvSpPr>
          <p:cNvPr id="21" name="Rectangle 3"/>
          <p:cNvSpPr>
            <a:spLocks noChangeArrowheads="1"/>
          </p:cNvSpPr>
          <p:nvPr/>
        </p:nvSpPr>
        <p:spPr bwMode="auto">
          <a:xfrm>
            <a:off x="319775" y="2600843"/>
            <a:ext cx="4486514" cy="673100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just" defTabSz="457200">
              <a:spcBef>
                <a:spcPct val="20000"/>
              </a:spcBef>
              <a:defRPr/>
            </a:pPr>
            <a:r>
              <a:rPr lang="es-ES_tradnl" sz="1500" b="1" dirty="0" smtClean="0">
                <a:solidFill>
                  <a:prstClr val="black"/>
                </a:solidFill>
                <a:latin typeface="Futura Std Heavy"/>
              </a:rPr>
              <a:t>¿</a:t>
            </a:r>
            <a:r>
              <a:rPr lang="es-ES_tradnl" sz="1500" b="1" dirty="0">
                <a:solidFill>
                  <a:prstClr val="black"/>
                </a:solidFill>
                <a:latin typeface="Futura Std Heavy"/>
              </a:rPr>
              <a:t>Quien expide el acto administrativo?</a:t>
            </a:r>
          </a:p>
          <a:p>
            <a:pPr algn="just" defTabSz="457200">
              <a:spcBef>
                <a:spcPct val="20000"/>
              </a:spcBef>
              <a:defRPr/>
            </a:pPr>
            <a:r>
              <a:rPr lang="es-ES_tradnl" sz="1500" dirty="0">
                <a:solidFill>
                  <a:prstClr val="black"/>
                </a:solidFill>
                <a:latin typeface="Futura Std Heavy"/>
              </a:rPr>
              <a:t>La autoridad competente</a:t>
            </a:r>
          </a:p>
        </p:txBody>
      </p:sp>
      <p:sp>
        <p:nvSpPr>
          <p:cNvPr id="23" name="Rectangle 21"/>
          <p:cNvSpPr>
            <a:spLocks noChangeArrowheads="1"/>
          </p:cNvSpPr>
          <p:nvPr/>
        </p:nvSpPr>
        <p:spPr bwMode="auto">
          <a:xfrm>
            <a:off x="297387" y="5933135"/>
            <a:ext cx="5892634" cy="880241"/>
          </a:xfrm>
          <a:prstGeom prst="rect">
            <a:avLst/>
          </a:prstGeom>
          <a:solidFill>
            <a:schemeClr val="bg1"/>
          </a:solidFill>
          <a:ln>
            <a:noFill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algn="just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s-CO" sz="1600" dirty="0">
                <a:solidFill>
                  <a:srgbClr val="000000"/>
                </a:solidFill>
                <a:latin typeface="Futura Std Heavy"/>
              </a:rPr>
              <a:t>Incorporación al Registro de Instrumentos Públicos - anotación en el folio de matrícula inmobiliaria</a:t>
            </a:r>
          </a:p>
          <a:p>
            <a:pPr marL="285750" indent="-285750" algn="just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s-CO" sz="1600" dirty="0">
                <a:solidFill>
                  <a:srgbClr val="000000"/>
                </a:solidFill>
                <a:latin typeface="Futura Std Heavy"/>
              </a:rPr>
              <a:t>Incorporación de los PEMP a los POT</a:t>
            </a:r>
          </a:p>
        </p:txBody>
      </p:sp>
      <p:pic>
        <p:nvPicPr>
          <p:cNvPr id="24" name="Picture 14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188640"/>
            <a:ext cx="4572000" cy="48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4 CuadroTexto"/>
          <p:cNvSpPr txBox="1"/>
          <p:nvPr/>
        </p:nvSpPr>
        <p:spPr>
          <a:xfrm>
            <a:off x="35496" y="188640"/>
            <a:ext cx="451431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1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Arial" panose="020B0604020202020204" pitchFamily="34" charset="0"/>
              </a:rPr>
              <a:t>Sur de la Provincia de Ricaurte, Boyacá</a:t>
            </a:r>
            <a:endParaRPr lang="es-CO" sz="21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Picture 14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88640"/>
            <a:ext cx="6516215" cy="48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4 CuadroTexto"/>
          <p:cNvSpPr txBox="1"/>
          <p:nvPr/>
        </p:nvSpPr>
        <p:spPr>
          <a:xfrm>
            <a:off x="35496" y="188640"/>
            <a:ext cx="59766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Std Heavy"/>
                <a:ea typeface="Verdana" panose="020B0604030504040204" pitchFamily="34" charset="0"/>
                <a:cs typeface="Arial" panose="020B0604020202020204" pitchFamily="34" charset="0"/>
              </a:rPr>
              <a:t>Declaratoria de bienes de interés cultural</a:t>
            </a:r>
            <a:endParaRPr lang="es-CO" sz="2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Std Heavy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1111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12 Grupo"/>
          <p:cNvGrpSpPr/>
          <p:nvPr/>
        </p:nvGrpSpPr>
        <p:grpSpPr>
          <a:xfrm>
            <a:off x="7531374" y="150865"/>
            <a:ext cx="1365151" cy="1360957"/>
            <a:chOff x="3692302" y="1351606"/>
            <a:chExt cx="1365151" cy="1360957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9" name="14 Elipse"/>
            <p:cNvSpPr/>
            <p:nvPr/>
          </p:nvSpPr>
          <p:spPr>
            <a:xfrm>
              <a:off x="3692302" y="1351606"/>
              <a:ext cx="1365151" cy="1360957"/>
            </a:xfrm>
            <a:prstGeom prst="ellipse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Elipse 4"/>
            <p:cNvSpPr/>
            <p:nvPr/>
          </p:nvSpPr>
          <p:spPr>
            <a:xfrm>
              <a:off x="3892224" y="1550914"/>
              <a:ext cx="965307" cy="96234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1400" b="1" kern="1200" dirty="0" smtClean="0">
                  <a:latin typeface="Futura Std Heavy"/>
                </a:rPr>
                <a:t>Procesos</a:t>
              </a:r>
              <a:endParaRPr lang="es-CO" sz="1600" b="1" kern="1200" dirty="0">
                <a:latin typeface="Futura Std Heavy"/>
              </a:endParaRPr>
            </a:p>
          </p:txBody>
        </p:sp>
      </p:grpSp>
      <p:grpSp>
        <p:nvGrpSpPr>
          <p:cNvPr id="30" name="62 Grupo"/>
          <p:cNvGrpSpPr/>
          <p:nvPr/>
        </p:nvGrpSpPr>
        <p:grpSpPr>
          <a:xfrm>
            <a:off x="6444208" y="6093296"/>
            <a:ext cx="2592289" cy="757382"/>
            <a:chOff x="6516215" y="6093296"/>
            <a:chExt cx="2592289" cy="757382"/>
          </a:xfrm>
        </p:grpSpPr>
        <p:pic>
          <p:nvPicPr>
            <p:cNvPr id="32" name="63 Imagen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90492" y="6093296"/>
              <a:ext cx="1518012" cy="757382"/>
            </a:xfrm>
            <a:prstGeom prst="rect">
              <a:avLst/>
            </a:prstGeom>
          </p:spPr>
        </p:pic>
        <p:pic>
          <p:nvPicPr>
            <p:cNvPr id="33" name="64 Imagen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516215" y="6336218"/>
              <a:ext cx="1113085" cy="271538"/>
            </a:xfrm>
            <a:prstGeom prst="rect">
              <a:avLst/>
            </a:prstGeom>
          </p:spPr>
        </p:pic>
      </p:grpSp>
      <p:pic>
        <p:nvPicPr>
          <p:cNvPr id="34" name="Picture 14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188640"/>
            <a:ext cx="4572000" cy="48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4 CuadroTexto"/>
          <p:cNvSpPr txBox="1"/>
          <p:nvPr/>
        </p:nvSpPr>
        <p:spPr>
          <a:xfrm>
            <a:off x="35496" y="188640"/>
            <a:ext cx="451431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1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Arial" panose="020B0604020202020204" pitchFamily="34" charset="0"/>
              </a:rPr>
              <a:t>Sur de la Provincia de Ricaurte, Boyacá</a:t>
            </a:r>
            <a:endParaRPr lang="es-CO" sz="21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36" name="Picture 14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88640"/>
            <a:ext cx="6155375" cy="48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21"/>
          <p:cNvSpPr>
            <a:spLocks noChangeArrowheads="1"/>
          </p:cNvSpPr>
          <p:nvPr/>
        </p:nvSpPr>
        <p:spPr bwMode="auto">
          <a:xfrm>
            <a:off x="284861" y="2614260"/>
            <a:ext cx="4579413" cy="3231654"/>
          </a:xfrm>
          <a:prstGeom prst="rect">
            <a:avLst/>
          </a:prstGeom>
          <a:solidFill>
            <a:schemeClr val="bg1"/>
          </a:solidFill>
          <a:ln>
            <a:noFill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Bef>
                <a:spcPct val="20000"/>
              </a:spcBef>
            </a:pPr>
            <a:r>
              <a:rPr lang="es-ES_tradnl" sz="1600" dirty="0">
                <a:solidFill>
                  <a:srgbClr val="000000"/>
                </a:solidFill>
                <a:latin typeface="Futura Std Heavy"/>
              </a:rPr>
              <a:t>La nación, a través del Ministerio de Cultura y sus entidades adscritas (Instituto Colombiano de Antropología e Historia, y Archivo General de la Nación), así como las </a:t>
            </a:r>
            <a:r>
              <a:rPr lang="es-ES_tradnl" sz="1600" b="1" dirty="0">
                <a:solidFill>
                  <a:srgbClr val="000000"/>
                </a:solidFill>
                <a:latin typeface="Futura Std Heavy"/>
              </a:rPr>
              <a:t>entidades territoriales</a:t>
            </a:r>
            <a:r>
              <a:rPr lang="es-ES_tradnl" sz="1600" dirty="0">
                <a:solidFill>
                  <a:srgbClr val="000000"/>
                </a:solidFill>
                <a:latin typeface="Futura Std Heavy"/>
              </a:rPr>
              <a:t>, </a:t>
            </a:r>
            <a:r>
              <a:rPr lang="es-ES_tradnl" sz="1600" b="1" dirty="0">
                <a:solidFill>
                  <a:srgbClr val="800080"/>
                </a:solidFill>
                <a:latin typeface="Futura Std Heavy"/>
              </a:rPr>
              <a:t>elaborarán y mantendrán actualizado un registro de los bienes de interés cultural</a:t>
            </a:r>
            <a:r>
              <a:rPr lang="es-ES_tradnl" sz="1600" dirty="0">
                <a:solidFill>
                  <a:srgbClr val="000000"/>
                </a:solidFill>
                <a:latin typeface="Futura Std Heavy"/>
              </a:rPr>
              <a:t> en lo de sus competencias. Las  </a:t>
            </a:r>
            <a:r>
              <a:rPr lang="es-ES_tradnl" sz="1600" b="1" dirty="0">
                <a:solidFill>
                  <a:srgbClr val="800080"/>
                </a:solidFill>
                <a:latin typeface="Futura Std Heavy"/>
              </a:rPr>
              <a:t>entidades territoriales</a:t>
            </a:r>
            <a:r>
              <a:rPr lang="es-ES_tradnl" sz="1600" dirty="0">
                <a:solidFill>
                  <a:srgbClr val="000000"/>
                </a:solidFill>
                <a:latin typeface="Futura Std Heavy"/>
              </a:rPr>
              <a:t>, el ICANH y el AGN </a:t>
            </a:r>
            <a:r>
              <a:rPr lang="es-ES_tradnl" sz="1600" b="1" dirty="0">
                <a:solidFill>
                  <a:srgbClr val="800080"/>
                </a:solidFill>
                <a:latin typeface="Futura Std Heavy"/>
              </a:rPr>
              <a:t>remitirán</a:t>
            </a:r>
            <a:r>
              <a:rPr lang="es-ES_tradnl" sz="1600" dirty="0">
                <a:solidFill>
                  <a:srgbClr val="000000"/>
                </a:solidFill>
                <a:latin typeface="Futura Std Heavy"/>
              </a:rPr>
              <a:t> anualmente al Ministerio de Cultura, Dirección de Patrimonio, sus respectivos registros con el fin de que sean incorporados al Registro Nacional de Bienes de Interés Cultural. </a:t>
            </a:r>
            <a:r>
              <a:rPr lang="es-ES_tradnl" sz="1200" dirty="0">
                <a:solidFill>
                  <a:srgbClr val="000000"/>
                </a:solidFill>
                <a:latin typeface="Futura Std Heavy"/>
              </a:rPr>
              <a:t>(Ley 1185 de 2008, artículo 9º numeral 2).</a:t>
            </a:r>
            <a:endParaRPr lang="es-ES" sz="1200" dirty="0">
              <a:solidFill>
                <a:srgbClr val="000000"/>
              </a:solidFill>
              <a:latin typeface="Futura Std Heavy"/>
            </a:endParaRPr>
          </a:p>
        </p:txBody>
      </p:sp>
      <p:sp>
        <p:nvSpPr>
          <p:cNvPr id="16" name="Rectangle 21"/>
          <p:cNvSpPr>
            <a:spLocks noChangeArrowheads="1"/>
          </p:cNvSpPr>
          <p:nvPr/>
        </p:nvSpPr>
        <p:spPr bwMode="auto">
          <a:xfrm>
            <a:off x="6283797" y="2132856"/>
            <a:ext cx="2556657" cy="3884140"/>
          </a:xfrm>
          <a:prstGeom prst="rect">
            <a:avLst/>
          </a:prstGeom>
          <a:solidFill>
            <a:schemeClr val="bg1"/>
          </a:solidFill>
          <a:ln>
            <a:noFill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s-ES_tradnl" sz="1600" b="1" dirty="0">
                <a:solidFill>
                  <a:srgbClr val="000000"/>
                </a:solidFill>
                <a:latin typeface="Futura Std Heavy"/>
              </a:rPr>
              <a:t>Contenido del registro</a:t>
            </a:r>
          </a:p>
          <a:p>
            <a:pPr marL="285750" indent="-285750" algn="just">
              <a:spcBef>
                <a:spcPct val="20000"/>
              </a:spcBef>
              <a:buFont typeface="Wingdings" panose="05000000000000000000" pitchFamily="2" charset="2"/>
              <a:buChar char="§"/>
            </a:pPr>
            <a:endParaRPr lang="es-ES_tradnl" sz="1600" dirty="0">
              <a:solidFill>
                <a:srgbClr val="000000"/>
              </a:solidFill>
              <a:latin typeface="Futura Std Heavy"/>
            </a:endParaRPr>
          </a:p>
          <a:p>
            <a:pPr marL="285750" indent="-285750" algn="just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s-ES_tradnl" sz="1600" dirty="0">
                <a:solidFill>
                  <a:srgbClr val="000000"/>
                </a:solidFill>
                <a:latin typeface="Futura Std Heavy"/>
              </a:rPr>
              <a:t>Identificación</a:t>
            </a:r>
          </a:p>
          <a:p>
            <a:pPr marL="285750" indent="-285750" algn="just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s-ES_tradnl" sz="1600" dirty="0">
                <a:solidFill>
                  <a:srgbClr val="000000"/>
                </a:solidFill>
                <a:latin typeface="Futura Std Heavy"/>
              </a:rPr>
              <a:t>Aspecto físico</a:t>
            </a:r>
          </a:p>
          <a:p>
            <a:pPr marL="285750" indent="-285750" algn="just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s-ES_tradnl" sz="1600" dirty="0">
                <a:solidFill>
                  <a:srgbClr val="000000"/>
                </a:solidFill>
                <a:latin typeface="Futura Std Heavy"/>
              </a:rPr>
              <a:t>Aspecto legal</a:t>
            </a:r>
          </a:p>
          <a:p>
            <a:pPr marL="285750" indent="-285750" algn="just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s-ES_tradnl" sz="1600" dirty="0">
                <a:solidFill>
                  <a:srgbClr val="000000"/>
                </a:solidFill>
                <a:latin typeface="Futura Std Heavy"/>
              </a:rPr>
              <a:t>Valoración</a:t>
            </a:r>
          </a:p>
          <a:p>
            <a:pPr marL="285750" indent="-285750" algn="just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s-ES_tradnl" sz="1600" dirty="0">
                <a:solidFill>
                  <a:srgbClr val="000000"/>
                </a:solidFill>
                <a:latin typeface="Futura Std Heavy"/>
              </a:rPr>
              <a:t>Declaratoria</a:t>
            </a:r>
          </a:p>
          <a:p>
            <a:pPr marL="285750" indent="-285750" algn="just">
              <a:spcBef>
                <a:spcPct val="20000"/>
              </a:spcBef>
              <a:buFont typeface="Wingdings" panose="05000000000000000000" pitchFamily="2" charset="2"/>
              <a:buChar char="§"/>
            </a:pPr>
            <a:endParaRPr lang="es-ES_tradnl" sz="900" dirty="0">
              <a:solidFill>
                <a:srgbClr val="000000"/>
              </a:solidFill>
              <a:latin typeface="Futura Std Heavy"/>
            </a:endParaRPr>
          </a:p>
          <a:p>
            <a:pPr algn="just">
              <a:spcBef>
                <a:spcPct val="20000"/>
              </a:spcBef>
            </a:pPr>
            <a:r>
              <a:rPr lang="es-ES_tradnl" sz="1200" dirty="0" smtClean="0">
                <a:solidFill>
                  <a:srgbClr val="000000"/>
                </a:solidFill>
                <a:latin typeface="Futura Std Heavy"/>
              </a:rPr>
              <a:t>Resolución </a:t>
            </a:r>
            <a:r>
              <a:rPr lang="es-ES_tradnl" sz="1200" dirty="0">
                <a:solidFill>
                  <a:srgbClr val="000000"/>
                </a:solidFill>
                <a:latin typeface="Futura Std Heavy"/>
              </a:rPr>
              <a:t>983 de </a:t>
            </a:r>
            <a:r>
              <a:rPr lang="es-ES_tradnl" sz="1200" dirty="0" smtClean="0">
                <a:solidFill>
                  <a:srgbClr val="000000"/>
                </a:solidFill>
                <a:latin typeface="Futura Std Heavy"/>
              </a:rPr>
              <a:t>2012 – Decreto 1080 de 2015</a:t>
            </a:r>
            <a:endParaRPr lang="es-ES_tradnl" sz="1200" dirty="0">
              <a:solidFill>
                <a:srgbClr val="000000"/>
              </a:solidFill>
              <a:latin typeface="Futura Std Heavy"/>
            </a:endParaRPr>
          </a:p>
          <a:p>
            <a:pPr marL="285750" indent="-285750" algn="just">
              <a:spcBef>
                <a:spcPct val="20000"/>
              </a:spcBef>
              <a:buFont typeface="Wingdings" panose="05000000000000000000" pitchFamily="2" charset="2"/>
              <a:buChar char="§"/>
            </a:pPr>
            <a:endParaRPr lang="es-ES_tradnl" sz="900" dirty="0">
              <a:solidFill>
                <a:srgbClr val="000000"/>
              </a:solidFill>
              <a:latin typeface="Futura Std Heavy"/>
            </a:endParaRPr>
          </a:p>
          <a:p>
            <a:pPr algn="just"/>
            <a:r>
              <a:rPr lang="es-ES_tradnl" sz="1600" dirty="0">
                <a:solidFill>
                  <a:srgbClr val="000000"/>
                </a:solidFill>
                <a:latin typeface="Futura Std Heavy"/>
              </a:rPr>
              <a:t>Remisión de información al registro nacional de BIC a 30 de junio de cada año.</a:t>
            </a:r>
            <a:endParaRPr lang="es-ES" sz="1600" dirty="0">
              <a:solidFill>
                <a:srgbClr val="000000"/>
              </a:solidFill>
              <a:latin typeface="Futura Std Heavy"/>
            </a:endParaRPr>
          </a:p>
        </p:txBody>
      </p:sp>
      <p:sp>
        <p:nvSpPr>
          <p:cNvPr id="17" name="12 Flecha derecha"/>
          <p:cNvSpPr/>
          <p:nvPr/>
        </p:nvSpPr>
        <p:spPr bwMode="auto">
          <a:xfrm>
            <a:off x="5404414" y="3645024"/>
            <a:ext cx="475232" cy="897974"/>
          </a:xfrm>
          <a:prstGeom prst="rightArrow">
            <a:avLst/>
          </a:prstGeom>
          <a:solidFill>
            <a:srgbClr val="990099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2000" dirty="0">
              <a:latin typeface="+mj-lt"/>
            </a:endParaRPr>
          </a:p>
        </p:txBody>
      </p:sp>
      <p:graphicFrame>
        <p:nvGraphicFramePr>
          <p:cNvPr id="21" name="22 Diagrama"/>
          <p:cNvGraphicFramePr/>
          <p:nvPr>
            <p:extLst/>
          </p:nvPr>
        </p:nvGraphicFramePr>
        <p:xfrm>
          <a:off x="352683" y="798571"/>
          <a:ext cx="5861879" cy="16946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2" name="4 CuadroTexto"/>
          <p:cNvSpPr txBox="1"/>
          <p:nvPr/>
        </p:nvSpPr>
        <p:spPr>
          <a:xfrm>
            <a:off x="35496" y="188640"/>
            <a:ext cx="59766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Std Heavy"/>
                <a:ea typeface="Verdana" panose="020B0604030504040204" pitchFamily="34" charset="0"/>
                <a:cs typeface="Arial" panose="020B0604020202020204" pitchFamily="34" charset="0"/>
              </a:rPr>
              <a:t>Registro de bienes de interés cultural</a:t>
            </a:r>
            <a:endParaRPr lang="es-CO" sz="2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Std Heavy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235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416"/>
            <a:ext cx="9158990" cy="6862832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35496" y="6093296"/>
            <a:ext cx="23042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s-CO" sz="4000" b="1" dirty="0" smtClean="0">
                <a:solidFill>
                  <a:schemeClr val="bg1"/>
                </a:solidFill>
                <a:latin typeface="Futura Std Heavy"/>
                <a:cs typeface="Arial" pitchFamily="34" charset="0"/>
              </a:rPr>
              <a:t>Gracias</a:t>
            </a:r>
            <a:endParaRPr lang="es-CO" sz="4000" b="1" dirty="0">
              <a:solidFill>
                <a:schemeClr val="bg1"/>
              </a:solidFill>
              <a:latin typeface="Futura Std Heavy"/>
              <a:cs typeface="Arial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6396480" y="6381328"/>
            <a:ext cx="27120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200" dirty="0" smtClean="0">
                <a:solidFill>
                  <a:schemeClr val="bg1"/>
                </a:solidFill>
              </a:rPr>
              <a:t>Basílica Menor del Señor de los Milagros</a:t>
            </a:r>
          </a:p>
          <a:p>
            <a:r>
              <a:rPr lang="es-CO" sz="1200" dirty="0" smtClean="0">
                <a:solidFill>
                  <a:schemeClr val="bg1"/>
                </a:solidFill>
              </a:rPr>
              <a:t>San Benito Abad</a:t>
            </a:r>
            <a:endParaRPr lang="es-CO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283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1"/>
          <p:cNvSpPr>
            <a:spLocks noChangeArrowheads="1"/>
          </p:cNvSpPr>
          <p:nvPr/>
        </p:nvSpPr>
        <p:spPr bwMode="auto">
          <a:xfrm>
            <a:off x="163774" y="1052736"/>
            <a:ext cx="8780357" cy="1107996"/>
          </a:xfrm>
          <a:prstGeom prst="rect">
            <a:avLst/>
          </a:prstGeom>
          <a:solidFill>
            <a:schemeClr val="bg1"/>
          </a:solidFill>
          <a:ln>
            <a:noFill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es-ES" b="1" dirty="0" smtClean="0">
                <a:latin typeface="Futura Std Heavy"/>
                <a:cs typeface="Arial" pitchFamily="34" charset="0"/>
              </a:rPr>
              <a:t>Patrimonio cultural material</a:t>
            </a:r>
          </a:p>
          <a:p>
            <a:pPr lvl="0" algn="just"/>
            <a:endParaRPr lang="es-ES" sz="1600" dirty="0">
              <a:latin typeface="Futura Std Heavy"/>
              <a:cs typeface="Arial" pitchFamily="34" charset="0"/>
            </a:endParaRPr>
          </a:p>
          <a:p>
            <a:pPr lvl="0" algn="just"/>
            <a:r>
              <a:rPr lang="es-ES" sz="1600" dirty="0" smtClean="0">
                <a:latin typeface="Futura Std Heavy"/>
                <a:cs typeface="Arial" pitchFamily="34" charset="0"/>
              </a:rPr>
              <a:t>Es el </a:t>
            </a:r>
            <a:r>
              <a:rPr lang="es-ES" sz="1600" dirty="0">
                <a:latin typeface="Futura Std Heavy"/>
                <a:cs typeface="Arial" pitchFamily="34" charset="0"/>
              </a:rPr>
              <a:t>conjunto de los </a:t>
            </a:r>
            <a:r>
              <a:rPr lang="es-ES" sz="1600" dirty="0" smtClean="0">
                <a:latin typeface="Futura Std Heavy"/>
                <a:cs typeface="Arial" pitchFamily="34" charset="0"/>
              </a:rPr>
              <a:t>bienes </a:t>
            </a:r>
            <a:r>
              <a:rPr lang="es-ES" sz="1600" dirty="0">
                <a:latin typeface="Futura Std Heavy"/>
                <a:cs typeface="Arial" pitchFamily="34" charset="0"/>
              </a:rPr>
              <a:t>materiales de naturaleza mueble e inmueble a los que se les atribuye, entre otros, </a:t>
            </a:r>
            <a:r>
              <a:rPr lang="es-ES" sz="1600" b="1" dirty="0">
                <a:solidFill>
                  <a:srgbClr val="891786"/>
                </a:solidFill>
                <a:latin typeface="Futura Std Heavy"/>
              </a:rPr>
              <a:t>especial interés</a:t>
            </a:r>
            <a:r>
              <a:rPr lang="es-ES" sz="1600" b="1" dirty="0">
                <a:latin typeface="Futura Std Heavy"/>
                <a:cs typeface="Arial" pitchFamily="34" charset="0"/>
              </a:rPr>
              <a:t> </a:t>
            </a:r>
            <a:r>
              <a:rPr lang="es-ES" sz="1600" dirty="0">
                <a:latin typeface="Futura Std Heavy"/>
                <a:cs typeface="Arial" pitchFamily="34" charset="0"/>
              </a:rPr>
              <a:t>histórico, </a:t>
            </a:r>
            <a:r>
              <a:rPr lang="es-ES" sz="1600" dirty="0" smtClean="0">
                <a:latin typeface="Futura Std Heavy"/>
                <a:cs typeface="Arial" pitchFamily="34" charset="0"/>
              </a:rPr>
              <a:t>estético </a:t>
            </a:r>
            <a:r>
              <a:rPr lang="es-ES" sz="1600" dirty="0">
                <a:latin typeface="Futura Std Heavy"/>
                <a:cs typeface="Arial" pitchFamily="34" charset="0"/>
              </a:rPr>
              <a:t>o </a:t>
            </a:r>
            <a:r>
              <a:rPr lang="es-ES" sz="1600" dirty="0" smtClean="0">
                <a:latin typeface="Futura Std Heavy"/>
                <a:cs typeface="Arial" pitchFamily="34" charset="0"/>
              </a:rPr>
              <a:t>simbólico. </a:t>
            </a:r>
            <a:endParaRPr lang="es-ES" sz="1700" dirty="0">
              <a:solidFill>
                <a:srgbClr val="000000"/>
              </a:solidFill>
              <a:latin typeface="Futura Std Heavy"/>
              <a:cs typeface="Arial" pitchFamily="34" charset="0"/>
            </a:endParaRPr>
          </a:p>
        </p:txBody>
      </p:sp>
      <p:grpSp>
        <p:nvGrpSpPr>
          <p:cNvPr id="63" name="62 Grupo"/>
          <p:cNvGrpSpPr/>
          <p:nvPr/>
        </p:nvGrpSpPr>
        <p:grpSpPr>
          <a:xfrm>
            <a:off x="6444208" y="6093296"/>
            <a:ext cx="2592289" cy="757382"/>
            <a:chOff x="6516215" y="6093296"/>
            <a:chExt cx="2592289" cy="757382"/>
          </a:xfrm>
        </p:grpSpPr>
        <p:pic>
          <p:nvPicPr>
            <p:cNvPr id="64" name="63 Imagen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90492" y="6093296"/>
              <a:ext cx="1518012" cy="757382"/>
            </a:xfrm>
            <a:prstGeom prst="rect">
              <a:avLst/>
            </a:prstGeom>
          </p:spPr>
        </p:pic>
        <p:pic>
          <p:nvPicPr>
            <p:cNvPr id="65" name="64 Imagen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516215" y="6336218"/>
              <a:ext cx="1113085" cy="271538"/>
            </a:xfrm>
            <a:prstGeom prst="rect">
              <a:avLst/>
            </a:prstGeom>
          </p:spPr>
        </p:pic>
      </p:grpSp>
      <p:pic>
        <p:nvPicPr>
          <p:cNvPr id="8" name="Picture 14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88640"/>
            <a:ext cx="5868144" cy="48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4 CuadroTexto"/>
          <p:cNvSpPr txBox="1"/>
          <p:nvPr/>
        </p:nvSpPr>
        <p:spPr>
          <a:xfrm>
            <a:off x="35496" y="188640"/>
            <a:ext cx="58326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Std Heavy"/>
                <a:ea typeface="Verdana" panose="020B0604030504040204" pitchFamily="34" charset="0"/>
                <a:cs typeface="Arial" panose="020B0604020202020204" pitchFamily="34" charset="0"/>
              </a:rPr>
              <a:t>¿Bien de Interés Cultural?</a:t>
            </a:r>
            <a:endParaRPr lang="es-C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Std Heavy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21"/>
          <p:cNvSpPr>
            <a:spLocks noChangeArrowheads="1"/>
          </p:cNvSpPr>
          <p:nvPr/>
        </p:nvSpPr>
        <p:spPr bwMode="auto">
          <a:xfrm>
            <a:off x="179512" y="2852936"/>
            <a:ext cx="8780357" cy="1615827"/>
          </a:xfrm>
          <a:prstGeom prst="rect">
            <a:avLst/>
          </a:prstGeom>
          <a:solidFill>
            <a:schemeClr val="bg1"/>
          </a:solidFill>
          <a:ln>
            <a:noFill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es-ES" b="1" dirty="0" smtClean="0">
                <a:latin typeface="Futura Std Heavy"/>
                <a:cs typeface="Arial" pitchFamily="34" charset="0"/>
              </a:rPr>
              <a:t>Bien de interés cultural</a:t>
            </a:r>
          </a:p>
          <a:p>
            <a:pPr lvl="0" algn="just"/>
            <a:endParaRPr lang="es-ES" sz="1600" dirty="0">
              <a:latin typeface="Futura Std Heavy"/>
              <a:cs typeface="Arial" pitchFamily="34" charset="0"/>
            </a:endParaRPr>
          </a:p>
          <a:p>
            <a:pPr lvl="0" algn="just"/>
            <a:r>
              <a:rPr lang="es-ES" sz="1600" dirty="0" smtClean="0">
                <a:latin typeface="Futura Std Heavy"/>
                <a:cs typeface="Arial" pitchFamily="34" charset="0"/>
              </a:rPr>
              <a:t>Cuando un bien posee </a:t>
            </a:r>
            <a:r>
              <a:rPr lang="es-ES" sz="1600" b="1" dirty="0">
                <a:solidFill>
                  <a:srgbClr val="891786"/>
                </a:solidFill>
                <a:latin typeface="Futura Std Heavy"/>
              </a:rPr>
              <a:t>valores representativos </a:t>
            </a:r>
            <a:r>
              <a:rPr lang="es-ES" sz="1600" dirty="0" smtClean="0">
                <a:latin typeface="Futura Std Heavy"/>
                <a:cs typeface="Arial" pitchFamily="34" charset="0"/>
              </a:rPr>
              <a:t>y una relevancia especial que es destacada con un acto administrativo de declaratoria.</a:t>
            </a:r>
          </a:p>
          <a:p>
            <a:pPr lvl="0" algn="just"/>
            <a:endParaRPr lang="es-ES" sz="1600" dirty="0">
              <a:solidFill>
                <a:srgbClr val="000000"/>
              </a:solidFill>
              <a:latin typeface="Futura Std Heavy"/>
              <a:cs typeface="Arial" pitchFamily="34" charset="0"/>
            </a:endParaRPr>
          </a:p>
          <a:p>
            <a:pPr lvl="0" algn="just"/>
            <a:r>
              <a:rPr lang="es-ES" sz="1600" dirty="0" smtClean="0">
                <a:solidFill>
                  <a:srgbClr val="000000"/>
                </a:solidFill>
                <a:latin typeface="Futura Std Heavy"/>
                <a:cs typeface="Arial" pitchFamily="34" charset="0"/>
              </a:rPr>
              <a:t>Con esto queda cobijado por un Régimen </a:t>
            </a:r>
            <a:r>
              <a:rPr lang="es-ES" sz="1600" dirty="0">
                <a:solidFill>
                  <a:srgbClr val="000000"/>
                </a:solidFill>
                <a:latin typeface="Futura Std Heavy"/>
                <a:cs typeface="Arial" pitchFamily="34" charset="0"/>
              </a:rPr>
              <a:t>E</a:t>
            </a:r>
            <a:r>
              <a:rPr lang="es-ES" sz="1600" dirty="0" smtClean="0">
                <a:solidFill>
                  <a:srgbClr val="000000"/>
                </a:solidFill>
                <a:latin typeface="Futura Std Heavy"/>
                <a:cs typeface="Arial" pitchFamily="34" charset="0"/>
              </a:rPr>
              <a:t>special de Protección.</a:t>
            </a:r>
            <a:endParaRPr lang="es-ES" sz="1700" dirty="0">
              <a:solidFill>
                <a:srgbClr val="000000"/>
              </a:solidFill>
              <a:latin typeface="Futura Std Heavy"/>
              <a:cs typeface="Arial" pitchFamily="34" charset="0"/>
            </a:endParaRPr>
          </a:p>
        </p:txBody>
      </p:sp>
      <p:sp>
        <p:nvSpPr>
          <p:cNvPr id="11" name="12 Flecha derecha"/>
          <p:cNvSpPr/>
          <p:nvPr/>
        </p:nvSpPr>
        <p:spPr bwMode="auto">
          <a:xfrm rot="5400000">
            <a:off x="4317280" y="2094161"/>
            <a:ext cx="504056" cy="869479"/>
          </a:xfrm>
          <a:prstGeom prst="rightArrow">
            <a:avLst/>
          </a:prstGeom>
          <a:solidFill>
            <a:srgbClr val="990099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2000" dirty="0">
              <a:latin typeface="+mj-lt"/>
            </a:endParaRPr>
          </a:p>
        </p:txBody>
      </p:sp>
      <p:pic>
        <p:nvPicPr>
          <p:cNvPr id="12" name="Picture 8" descr="F:\CARLOS FERNANDO\02. EVALUACION DE PROYECTOS\ANTIOQUIA\AEROPUERTO OLAYA HERRERA\BELLO 2010\103SSCAM\S730604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588521"/>
            <a:ext cx="1563664" cy="1561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7" descr="E:\FOTOS FINALES CASA DEL FLORERO\ACCESO KRA 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6767" y="4588521"/>
            <a:ext cx="1335775" cy="1576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595" y="4585115"/>
            <a:ext cx="1866217" cy="1580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20 Imagen" descr="angel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89735" y="4578137"/>
            <a:ext cx="1183566" cy="1587167"/>
          </a:xfrm>
          <a:prstGeom prst="rect">
            <a:avLst/>
          </a:prstGeom>
        </p:spPr>
      </p:pic>
      <p:pic>
        <p:nvPicPr>
          <p:cNvPr id="17" name="Picture 2" descr="http://3.bp.blogspot.com/_SYsdvh29M34/S80JnuiLVwI/AAAAAAAAByo/GC1HDWuC_jQ/s800/4521197864_b8677b94d5_b.jpg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025"/>
          <a:stretch/>
        </p:blipFill>
        <p:spPr bwMode="auto">
          <a:xfrm>
            <a:off x="6455190" y="4578138"/>
            <a:ext cx="2517751" cy="1571791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0826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62 Grupo"/>
          <p:cNvGrpSpPr/>
          <p:nvPr/>
        </p:nvGrpSpPr>
        <p:grpSpPr>
          <a:xfrm>
            <a:off x="6444208" y="6093296"/>
            <a:ext cx="2592289" cy="757382"/>
            <a:chOff x="6516215" y="6093296"/>
            <a:chExt cx="2592289" cy="757382"/>
          </a:xfrm>
        </p:grpSpPr>
        <p:pic>
          <p:nvPicPr>
            <p:cNvPr id="64" name="63 Imagen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90492" y="6093296"/>
              <a:ext cx="1518012" cy="757382"/>
            </a:xfrm>
            <a:prstGeom prst="rect">
              <a:avLst/>
            </a:prstGeom>
          </p:spPr>
        </p:pic>
        <p:pic>
          <p:nvPicPr>
            <p:cNvPr id="65" name="64 Imagen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516215" y="6336218"/>
              <a:ext cx="1113085" cy="271538"/>
            </a:xfrm>
            <a:prstGeom prst="rect">
              <a:avLst/>
            </a:prstGeom>
          </p:spPr>
        </p:pic>
      </p:grpSp>
      <p:pic>
        <p:nvPicPr>
          <p:cNvPr id="17" name="Picture 14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88640"/>
            <a:ext cx="6876256" cy="48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4 CuadroTexto"/>
          <p:cNvSpPr txBox="1"/>
          <p:nvPr/>
        </p:nvSpPr>
        <p:spPr>
          <a:xfrm>
            <a:off x="35495" y="188640"/>
            <a:ext cx="61926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Std Heavy"/>
                <a:ea typeface="Verdana" panose="020B0604030504040204" pitchFamily="34" charset="0"/>
                <a:cs typeface="Arial" panose="020B0604020202020204" pitchFamily="34" charset="0"/>
              </a:rPr>
              <a:t>Beneficios y obligaciones sobre los BIC</a:t>
            </a:r>
            <a:endParaRPr lang="es-C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Std Heavy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21"/>
          <p:cNvSpPr>
            <a:spLocks noChangeArrowheads="1"/>
          </p:cNvSpPr>
          <p:nvPr/>
        </p:nvSpPr>
        <p:spPr bwMode="auto">
          <a:xfrm>
            <a:off x="297390" y="836712"/>
            <a:ext cx="6938906" cy="877163"/>
          </a:xfrm>
          <a:prstGeom prst="rect">
            <a:avLst/>
          </a:prstGeom>
          <a:solidFill>
            <a:schemeClr val="bg1"/>
          </a:solidFill>
          <a:ln>
            <a:noFill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defRPr/>
            </a:pPr>
            <a:r>
              <a:rPr lang="es-ES_tradnl" sz="1700" dirty="0" smtClean="0">
                <a:latin typeface="Futura Std Heavy"/>
              </a:rPr>
              <a:t>Los beneficios a propietarios de inmuebles declarados como BIC en los ámbitos municipal, departamental y/o nacional serán establecidos en los artículos 48 y 49 de la Ley 388 de 1997</a:t>
            </a:r>
            <a:endParaRPr lang="es-ES_tradnl" sz="1200" dirty="0">
              <a:solidFill>
                <a:schemeClr val="tx1"/>
              </a:solidFill>
              <a:latin typeface="Futura Std Heavy"/>
            </a:endParaRPr>
          </a:p>
        </p:txBody>
      </p:sp>
      <p:grpSp>
        <p:nvGrpSpPr>
          <p:cNvPr id="15" name="Agrupar 14"/>
          <p:cNvGrpSpPr/>
          <p:nvPr/>
        </p:nvGrpSpPr>
        <p:grpSpPr>
          <a:xfrm>
            <a:off x="7524328" y="116632"/>
            <a:ext cx="1584176" cy="1512168"/>
            <a:chOff x="2300187" y="3721152"/>
            <a:chExt cx="1749273" cy="1799694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6" name="Elipse 15"/>
            <p:cNvSpPr/>
            <p:nvPr/>
          </p:nvSpPr>
          <p:spPr>
            <a:xfrm>
              <a:off x="2300187" y="3721152"/>
              <a:ext cx="1749273" cy="1799694"/>
            </a:xfrm>
            <a:prstGeom prst="ellipse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Elipse 4"/>
            <p:cNvSpPr/>
            <p:nvPr/>
          </p:nvSpPr>
          <p:spPr>
            <a:xfrm>
              <a:off x="2556362" y="3984711"/>
              <a:ext cx="1236923" cy="127257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1400" b="1" kern="1200" dirty="0" smtClean="0">
                  <a:latin typeface="Futura Std Heavy"/>
                </a:rPr>
                <a:t>Propietarios y Tenedores</a:t>
              </a:r>
              <a:endParaRPr lang="es-CO" sz="1400" b="1" kern="1200" dirty="0">
                <a:latin typeface="Futura Std Heavy"/>
              </a:endParaRPr>
            </a:p>
          </p:txBody>
        </p:sp>
      </p:grpSp>
      <p:sp>
        <p:nvSpPr>
          <p:cNvPr id="26" name="Rectangle 21"/>
          <p:cNvSpPr>
            <a:spLocks noChangeArrowheads="1"/>
          </p:cNvSpPr>
          <p:nvPr/>
        </p:nvSpPr>
        <p:spPr bwMode="auto">
          <a:xfrm>
            <a:off x="323528" y="2276872"/>
            <a:ext cx="8554384" cy="1815882"/>
          </a:xfrm>
          <a:prstGeom prst="rect">
            <a:avLst/>
          </a:prstGeom>
          <a:solidFill>
            <a:schemeClr val="bg1"/>
          </a:solidFill>
          <a:ln>
            <a:noFill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defRPr/>
            </a:pPr>
            <a:r>
              <a:rPr lang="es-ES_tradnl" sz="1600" b="1" dirty="0" smtClean="0">
                <a:latin typeface="Futura Std Heavy"/>
              </a:rPr>
              <a:t>Artículo 48. </a:t>
            </a:r>
            <a:r>
              <a:rPr lang="es-ES_tradnl" sz="1600" dirty="0" smtClean="0">
                <a:latin typeface="Futura Std Heavy"/>
              </a:rPr>
              <a:t>Compensación en tratamientos de conservación. Determinado en los </a:t>
            </a:r>
            <a:r>
              <a:rPr lang="es-ES_tradnl" sz="1600" dirty="0" err="1" smtClean="0">
                <a:latin typeface="Futura Std Heavy"/>
              </a:rPr>
              <a:t>pot</a:t>
            </a:r>
            <a:r>
              <a:rPr lang="es-ES_tradnl" sz="1600" dirty="0" smtClean="0">
                <a:latin typeface="Futura Std Heavy"/>
              </a:rPr>
              <a:t>, mediante aplicación de compensaciones económicas, transferencia de derechos de construcción y desarrollo, beneficios y estímulos tributarios u otros sistemas que se reglamenten.</a:t>
            </a:r>
          </a:p>
          <a:p>
            <a:pPr algn="just">
              <a:defRPr/>
            </a:pPr>
            <a:endParaRPr lang="es-ES_tradnl" sz="1600" dirty="0">
              <a:solidFill>
                <a:schemeClr val="tx1"/>
              </a:solidFill>
              <a:latin typeface="Futura Std Heavy"/>
            </a:endParaRPr>
          </a:p>
          <a:p>
            <a:pPr algn="just">
              <a:defRPr/>
            </a:pPr>
            <a:r>
              <a:rPr lang="es-ES_tradnl" sz="1600" b="1" dirty="0" smtClean="0">
                <a:solidFill>
                  <a:schemeClr val="tx1"/>
                </a:solidFill>
                <a:latin typeface="Futura Std Heavy"/>
              </a:rPr>
              <a:t>Artículo 49. </a:t>
            </a:r>
            <a:r>
              <a:rPr lang="es-ES_tradnl" sz="1600" dirty="0" smtClean="0">
                <a:solidFill>
                  <a:schemeClr val="tx1"/>
                </a:solidFill>
                <a:latin typeface="Futura Std Heavy"/>
              </a:rPr>
              <a:t>Fondos de compensación. En razón de cargas y beneficios generados en el ordenamiento, y para garantizar el pago de compensaciones.</a:t>
            </a:r>
            <a:endParaRPr lang="es-ES_tradnl" sz="1600" dirty="0">
              <a:solidFill>
                <a:schemeClr val="tx1"/>
              </a:solidFill>
              <a:latin typeface="Futura Std Heavy"/>
            </a:endParaRPr>
          </a:p>
        </p:txBody>
      </p:sp>
      <p:sp>
        <p:nvSpPr>
          <p:cNvPr id="27" name="12 Flecha derecha"/>
          <p:cNvSpPr/>
          <p:nvPr/>
        </p:nvSpPr>
        <p:spPr bwMode="auto">
          <a:xfrm rot="5400000">
            <a:off x="4415411" y="1591649"/>
            <a:ext cx="335462" cy="841812"/>
          </a:xfrm>
          <a:prstGeom prst="rightArrow">
            <a:avLst/>
          </a:prstGeom>
          <a:solidFill>
            <a:srgbClr val="990099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2000" dirty="0">
              <a:latin typeface="+mj-lt"/>
            </a:endParaRPr>
          </a:p>
        </p:txBody>
      </p:sp>
      <p:sp>
        <p:nvSpPr>
          <p:cNvPr id="28" name="Rectangle 21"/>
          <p:cNvSpPr>
            <a:spLocks noChangeArrowheads="1"/>
          </p:cNvSpPr>
          <p:nvPr/>
        </p:nvSpPr>
        <p:spPr bwMode="auto">
          <a:xfrm>
            <a:off x="338096" y="4293096"/>
            <a:ext cx="8554384" cy="1077218"/>
          </a:xfrm>
          <a:prstGeom prst="rect">
            <a:avLst/>
          </a:prstGeom>
          <a:solidFill>
            <a:schemeClr val="bg1"/>
          </a:solidFill>
          <a:ln>
            <a:noFill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defRPr/>
            </a:pPr>
            <a:r>
              <a:rPr lang="es-ES_tradnl" sz="1600" b="1" dirty="0" smtClean="0">
                <a:latin typeface="Futura Std Heavy"/>
              </a:rPr>
              <a:t>Ley 397 de 1997, Ley 1185 de 2008</a:t>
            </a:r>
          </a:p>
          <a:p>
            <a:pPr algn="just">
              <a:defRPr/>
            </a:pPr>
            <a:r>
              <a:rPr lang="es-ES_tradnl" sz="1600" b="1" dirty="0" smtClean="0">
                <a:solidFill>
                  <a:schemeClr val="tx1"/>
                </a:solidFill>
                <a:latin typeface="Futura Std Heavy"/>
              </a:rPr>
              <a:t>Artículo 56. </a:t>
            </a:r>
            <a:r>
              <a:rPr lang="es-ES_tradnl" sz="1600" dirty="0" smtClean="0">
                <a:solidFill>
                  <a:schemeClr val="tx1"/>
                </a:solidFill>
                <a:latin typeface="Futura Std Heavy"/>
              </a:rPr>
              <a:t>Estímulos al patrimonio cultural de la Nación. Deducir de la totalidad de gastos por elaboración de PEMP y por el mantenimiento y conservación de los bienes, en el impuesto de renta.</a:t>
            </a:r>
            <a:endParaRPr lang="es-ES_tradnl" sz="1600" dirty="0">
              <a:solidFill>
                <a:schemeClr val="tx1"/>
              </a:solidFill>
              <a:latin typeface="Futura Std Heavy"/>
            </a:endParaRPr>
          </a:p>
        </p:txBody>
      </p:sp>
      <p:sp>
        <p:nvSpPr>
          <p:cNvPr id="29" name="Rectangle 21"/>
          <p:cNvSpPr>
            <a:spLocks noChangeArrowheads="1"/>
          </p:cNvSpPr>
          <p:nvPr/>
        </p:nvSpPr>
        <p:spPr bwMode="auto">
          <a:xfrm>
            <a:off x="323528" y="5570076"/>
            <a:ext cx="8554384" cy="523220"/>
          </a:xfrm>
          <a:prstGeom prst="rect">
            <a:avLst/>
          </a:prstGeom>
          <a:solidFill>
            <a:schemeClr val="bg1"/>
          </a:solidFill>
          <a:ln>
            <a:noFill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s-ES_tradnl" sz="1600" b="1" dirty="0">
                <a:solidFill>
                  <a:srgbClr val="891786"/>
                </a:solidFill>
                <a:latin typeface="Futura Std Heavy"/>
              </a:rPr>
              <a:t>Compromiso de propietarios y tenedores de los BIC de su adecuado mantenimiento</a:t>
            </a:r>
          </a:p>
          <a:p>
            <a:pPr algn="ctr">
              <a:defRPr/>
            </a:pPr>
            <a:r>
              <a:rPr lang="es-ES_tradnl" sz="1200" i="1" dirty="0" smtClean="0">
                <a:latin typeface="Futura Std Heavy"/>
              </a:rPr>
              <a:t>Código Civil Colombiano, artículo 2350.</a:t>
            </a:r>
            <a:endParaRPr lang="es-ES_tradnl" sz="1200" dirty="0" smtClean="0">
              <a:latin typeface="Futura Std Heavy"/>
            </a:endParaRPr>
          </a:p>
        </p:txBody>
      </p:sp>
    </p:spTree>
    <p:extLst>
      <p:ext uri="{BB962C8B-B14F-4D97-AF65-F5344CB8AC3E}">
        <p14:creationId xmlns:p14="http://schemas.microsoft.com/office/powerpoint/2010/main" val="3042160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12 Grupo"/>
          <p:cNvGrpSpPr/>
          <p:nvPr/>
        </p:nvGrpSpPr>
        <p:grpSpPr>
          <a:xfrm>
            <a:off x="7531374" y="150865"/>
            <a:ext cx="1365151" cy="1360957"/>
            <a:chOff x="3692302" y="1351606"/>
            <a:chExt cx="1365151" cy="1360957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9" name="14 Elipse"/>
            <p:cNvSpPr/>
            <p:nvPr/>
          </p:nvSpPr>
          <p:spPr>
            <a:xfrm>
              <a:off x="3692302" y="1351606"/>
              <a:ext cx="1365151" cy="1360957"/>
            </a:xfrm>
            <a:prstGeom prst="ellipse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Elipse 4"/>
            <p:cNvSpPr/>
            <p:nvPr/>
          </p:nvSpPr>
          <p:spPr>
            <a:xfrm>
              <a:off x="3892224" y="1550914"/>
              <a:ext cx="965307" cy="96234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1400" b="1" kern="1200" dirty="0" smtClean="0">
                  <a:latin typeface="Futura Std Heavy"/>
                </a:rPr>
                <a:t>Procesos</a:t>
              </a:r>
              <a:endParaRPr lang="es-CO" sz="1600" b="1" kern="1200" dirty="0">
                <a:latin typeface="Futura Std Heavy"/>
              </a:endParaRPr>
            </a:p>
          </p:txBody>
        </p:sp>
      </p:grpSp>
      <p:pic>
        <p:nvPicPr>
          <p:cNvPr id="29" name="Picture 2" descr="http://www.mincultura.gov.co/recursos_user/imagenes/patrimonio/Noticias/foto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11"/>
          <a:stretch/>
        </p:blipFill>
        <p:spPr bwMode="auto">
          <a:xfrm>
            <a:off x="6157811" y="2265116"/>
            <a:ext cx="2821401" cy="3828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" name="62 Grupo"/>
          <p:cNvGrpSpPr/>
          <p:nvPr/>
        </p:nvGrpSpPr>
        <p:grpSpPr>
          <a:xfrm>
            <a:off x="6444208" y="6093296"/>
            <a:ext cx="2592289" cy="757382"/>
            <a:chOff x="6516215" y="6093296"/>
            <a:chExt cx="2592289" cy="757382"/>
          </a:xfrm>
        </p:grpSpPr>
        <p:pic>
          <p:nvPicPr>
            <p:cNvPr id="32" name="63 Imagen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90492" y="6093296"/>
              <a:ext cx="1518012" cy="757382"/>
            </a:xfrm>
            <a:prstGeom prst="rect">
              <a:avLst/>
            </a:prstGeom>
          </p:spPr>
        </p:pic>
        <p:pic>
          <p:nvPicPr>
            <p:cNvPr id="33" name="64 Imagen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516215" y="6336218"/>
              <a:ext cx="1113085" cy="271538"/>
            </a:xfrm>
            <a:prstGeom prst="rect">
              <a:avLst/>
            </a:prstGeom>
          </p:spPr>
        </p:pic>
      </p:grpSp>
      <p:pic>
        <p:nvPicPr>
          <p:cNvPr id="34" name="Picture 14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188640"/>
            <a:ext cx="4572000" cy="48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4 CuadroTexto"/>
          <p:cNvSpPr txBox="1"/>
          <p:nvPr/>
        </p:nvSpPr>
        <p:spPr>
          <a:xfrm>
            <a:off x="35496" y="188640"/>
            <a:ext cx="451431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1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Arial" panose="020B0604020202020204" pitchFamily="34" charset="0"/>
              </a:rPr>
              <a:t>Sur de la Provincia de Ricaurte, Boyacá</a:t>
            </a:r>
            <a:endParaRPr lang="es-CO" sz="21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36" name="Picture 14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88640"/>
            <a:ext cx="6516215" cy="48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4" name="22 Diagrama"/>
          <p:cNvGraphicFramePr/>
          <p:nvPr>
            <p:extLst>
              <p:ext uri="{D42A27DB-BD31-4B8C-83A1-F6EECF244321}">
                <p14:modId xmlns:p14="http://schemas.microsoft.com/office/powerpoint/2010/main" val="2968970863"/>
              </p:ext>
            </p:extLst>
          </p:nvPr>
        </p:nvGraphicFramePr>
        <p:xfrm>
          <a:off x="251520" y="1268127"/>
          <a:ext cx="5861879" cy="16946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5" name="13 Rectángulo"/>
          <p:cNvSpPr/>
          <p:nvPr/>
        </p:nvSpPr>
        <p:spPr>
          <a:xfrm>
            <a:off x="251520" y="3356992"/>
            <a:ext cx="5760640" cy="1600438"/>
          </a:xfrm>
          <a:prstGeom prst="rect">
            <a:avLst/>
          </a:prstGeom>
          <a:solidFill>
            <a:schemeClr val="bg1"/>
          </a:solidFill>
          <a:ln>
            <a:noFill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Bef>
                <a:spcPct val="20000"/>
              </a:spcBef>
              <a:defRPr/>
            </a:pPr>
            <a:r>
              <a:rPr lang="es-ES_tradnl" sz="1600" dirty="0">
                <a:solidFill>
                  <a:srgbClr val="000000"/>
                </a:solidFill>
                <a:latin typeface="Futura Std Heavy"/>
              </a:rPr>
              <a:t>La </a:t>
            </a:r>
            <a:r>
              <a:rPr lang="es-ES_tradnl" sz="1600" b="1" dirty="0">
                <a:solidFill>
                  <a:srgbClr val="800080"/>
                </a:solidFill>
                <a:latin typeface="Futura Std Heavy"/>
              </a:rPr>
              <a:t>declaratoria</a:t>
            </a:r>
            <a:r>
              <a:rPr lang="es-ES_tradnl" sz="1600" dirty="0">
                <a:solidFill>
                  <a:srgbClr val="000000"/>
                </a:solidFill>
                <a:latin typeface="Futura Std Heavy"/>
              </a:rPr>
              <a:t> de un bien material como de interés cultural es el </a:t>
            </a:r>
            <a:r>
              <a:rPr lang="es-ES_tradnl" sz="1600" b="1" dirty="0">
                <a:solidFill>
                  <a:srgbClr val="800080"/>
                </a:solidFill>
                <a:latin typeface="Futura Std Heavy"/>
              </a:rPr>
              <a:t>acto administrativo</a:t>
            </a:r>
            <a:r>
              <a:rPr lang="es-ES_tradnl" sz="1600" b="1" dirty="0">
                <a:solidFill>
                  <a:srgbClr val="000000"/>
                </a:solidFill>
                <a:latin typeface="Futura Std Heavy"/>
              </a:rPr>
              <a:t> </a:t>
            </a:r>
            <a:r>
              <a:rPr lang="es-ES_tradnl" sz="1600" dirty="0">
                <a:solidFill>
                  <a:srgbClr val="000000"/>
                </a:solidFill>
                <a:latin typeface="Futura Std Heavy"/>
              </a:rPr>
              <a:t>mediante el cual, las autoridades competentes, determinan que un bien o manifestación del patrimonio cultural de la Nación queda cobijado por el </a:t>
            </a:r>
            <a:r>
              <a:rPr lang="es-ES_tradnl" sz="1600" b="1" dirty="0">
                <a:solidFill>
                  <a:srgbClr val="800080"/>
                </a:solidFill>
                <a:latin typeface="Futura Std Heavy"/>
              </a:rPr>
              <a:t>Régimen Especial de Protección o de Salvaguardia</a:t>
            </a:r>
            <a:r>
              <a:rPr lang="es-ES_tradnl" sz="1600" b="1" dirty="0">
                <a:solidFill>
                  <a:srgbClr val="000000"/>
                </a:solidFill>
                <a:latin typeface="Futura Std Heavy"/>
              </a:rPr>
              <a:t> </a:t>
            </a:r>
            <a:r>
              <a:rPr lang="es-ES_tradnl" sz="1600" dirty="0">
                <a:solidFill>
                  <a:srgbClr val="000000"/>
                </a:solidFill>
                <a:latin typeface="Futura Std Heavy"/>
              </a:rPr>
              <a:t>contemplado en la Ley. </a:t>
            </a:r>
            <a:r>
              <a:rPr lang="es-ES_tradnl" sz="1200" dirty="0">
                <a:solidFill>
                  <a:srgbClr val="000000"/>
                </a:solidFill>
                <a:latin typeface="Futura Std Heavy"/>
              </a:rPr>
              <a:t>(</a:t>
            </a:r>
            <a:r>
              <a:rPr lang="es-ES_tradnl" sz="1200" i="1" dirty="0">
                <a:solidFill>
                  <a:srgbClr val="000000"/>
                </a:solidFill>
                <a:latin typeface="Futura Std Heavy"/>
              </a:rPr>
              <a:t>Ley 1185 de 2008, artículo 1 – literal b</a:t>
            </a:r>
            <a:r>
              <a:rPr lang="es-ES_tradnl" sz="1200" dirty="0">
                <a:solidFill>
                  <a:srgbClr val="000000"/>
                </a:solidFill>
                <a:latin typeface="Futura Std Heavy"/>
              </a:rPr>
              <a:t>).</a:t>
            </a:r>
            <a:endParaRPr lang="es-ES" sz="1200" dirty="0">
              <a:solidFill>
                <a:srgbClr val="000000"/>
              </a:solidFill>
            </a:endParaRPr>
          </a:p>
        </p:txBody>
      </p:sp>
      <p:sp>
        <p:nvSpPr>
          <p:cNvPr id="22" name="4 CuadroTexto"/>
          <p:cNvSpPr txBox="1"/>
          <p:nvPr/>
        </p:nvSpPr>
        <p:spPr>
          <a:xfrm>
            <a:off x="35496" y="188640"/>
            <a:ext cx="59766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Std Heavy"/>
                <a:ea typeface="Verdana" panose="020B0604030504040204" pitchFamily="34" charset="0"/>
                <a:cs typeface="Arial" panose="020B0604020202020204" pitchFamily="34" charset="0"/>
              </a:rPr>
              <a:t>Declaratoria de bienes de interés cultural</a:t>
            </a:r>
            <a:endParaRPr lang="es-CO" sz="2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Std Heavy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617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12 Grupo"/>
          <p:cNvGrpSpPr/>
          <p:nvPr/>
        </p:nvGrpSpPr>
        <p:grpSpPr>
          <a:xfrm>
            <a:off x="7531374" y="150865"/>
            <a:ext cx="1365151" cy="1360957"/>
            <a:chOff x="3692302" y="1351606"/>
            <a:chExt cx="1365151" cy="1360957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9" name="14 Elipse"/>
            <p:cNvSpPr/>
            <p:nvPr/>
          </p:nvSpPr>
          <p:spPr>
            <a:xfrm>
              <a:off x="3692302" y="1351606"/>
              <a:ext cx="1365151" cy="1360957"/>
            </a:xfrm>
            <a:prstGeom prst="ellipse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Elipse 4"/>
            <p:cNvSpPr/>
            <p:nvPr/>
          </p:nvSpPr>
          <p:spPr>
            <a:xfrm>
              <a:off x="3892224" y="1550914"/>
              <a:ext cx="965307" cy="96234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1400" b="1" kern="1200" dirty="0" smtClean="0">
                  <a:latin typeface="Futura Std Heavy"/>
                </a:rPr>
                <a:t>Procesos</a:t>
              </a:r>
              <a:endParaRPr lang="es-CO" sz="1600" b="1" kern="1200" dirty="0">
                <a:latin typeface="Futura Std Heavy"/>
              </a:endParaRPr>
            </a:p>
          </p:txBody>
        </p:sp>
      </p:grpSp>
      <p:grpSp>
        <p:nvGrpSpPr>
          <p:cNvPr id="30" name="62 Grupo"/>
          <p:cNvGrpSpPr/>
          <p:nvPr/>
        </p:nvGrpSpPr>
        <p:grpSpPr>
          <a:xfrm>
            <a:off x="6444208" y="6093296"/>
            <a:ext cx="2592289" cy="757382"/>
            <a:chOff x="6516215" y="6093296"/>
            <a:chExt cx="2592289" cy="757382"/>
          </a:xfrm>
        </p:grpSpPr>
        <p:pic>
          <p:nvPicPr>
            <p:cNvPr id="32" name="63 Imagen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90492" y="6093296"/>
              <a:ext cx="1518012" cy="757382"/>
            </a:xfrm>
            <a:prstGeom prst="rect">
              <a:avLst/>
            </a:prstGeom>
          </p:spPr>
        </p:pic>
        <p:pic>
          <p:nvPicPr>
            <p:cNvPr id="33" name="64 Imagen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516215" y="6336218"/>
              <a:ext cx="1113085" cy="271538"/>
            </a:xfrm>
            <a:prstGeom prst="rect">
              <a:avLst/>
            </a:prstGeom>
          </p:spPr>
        </p:pic>
      </p:grpSp>
      <p:grpSp>
        <p:nvGrpSpPr>
          <p:cNvPr id="2" name="Grupo 1"/>
          <p:cNvGrpSpPr/>
          <p:nvPr/>
        </p:nvGrpSpPr>
        <p:grpSpPr>
          <a:xfrm>
            <a:off x="371923" y="2063555"/>
            <a:ext cx="8419042" cy="599732"/>
            <a:chOff x="371923" y="2063555"/>
            <a:chExt cx="8419042" cy="599732"/>
          </a:xfrm>
        </p:grpSpPr>
        <p:sp>
          <p:nvSpPr>
            <p:cNvPr id="17" name="Rectangle 21"/>
            <p:cNvSpPr>
              <a:spLocks noChangeArrowheads="1"/>
            </p:cNvSpPr>
            <p:nvPr/>
          </p:nvSpPr>
          <p:spPr bwMode="auto">
            <a:xfrm>
              <a:off x="371923" y="2078512"/>
              <a:ext cx="2658402" cy="584775"/>
            </a:xfrm>
            <a:prstGeom prst="rect">
              <a:avLst/>
            </a:prstGeom>
            <a:gradFill flip="none" rotWithShape="1">
              <a:gsLst>
                <a:gs pos="0">
                  <a:srgbClr val="800080">
                    <a:shade val="30000"/>
                    <a:satMod val="115000"/>
                  </a:srgbClr>
                </a:gs>
                <a:gs pos="50000">
                  <a:srgbClr val="800080">
                    <a:shade val="67500"/>
                    <a:satMod val="115000"/>
                  </a:srgbClr>
                </a:gs>
                <a:gs pos="100000">
                  <a:srgbClr val="80008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marL="182563" indent="-182563" algn="just"/>
              <a:r>
                <a:rPr lang="es-MX" sz="1600" b="1" dirty="0" smtClean="0">
                  <a:solidFill>
                    <a:schemeClr val="bg1"/>
                  </a:solidFill>
                  <a:latin typeface="Futura Std Heavy"/>
                </a:rPr>
                <a:t>Ley 1185 de 2008</a:t>
              </a:r>
            </a:p>
            <a:p>
              <a:pPr marL="182563" indent="-182563" algn="just"/>
              <a:endParaRPr lang="es-CO" sz="1600" b="1" dirty="0">
                <a:solidFill>
                  <a:schemeClr val="bg1"/>
                </a:solidFill>
                <a:latin typeface="Futura Std Heavy"/>
              </a:endParaRPr>
            </a:p>
          </p:txBody>
        </p:sp>
        <p:sp>
          <p:nvSpPr>
            <p:cNvPr id="27" name="13 Rectángulo"/>
            <p:cNvSpPr/>
            <p:nvPr/>
          </p:nvSpPr>
          <p:spPr>
            <a:xfrm>
              <a:off x="3030325" y="2063555"/>
              <a:ext cx="5760640" cy="584775"/>
            </a:xfrm>
            <a:prstGeom prst="rect">
              <a:avLst/>
            </a:prstGeom>
            <a:solidFill>
              <a:schemeClr val="bg1"/>
            </a:solidFill>
            <a:ln>
              <a:noFill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marL="285750" indent="-285750" algn="just">
                <a:buFont typeface="Wingdings" panose="05000000000000000000" pitchFamily="2" charset="2"/>
                <a:buChar char="§"/>
              </a:pPr>
              <a:r>
                <a:rPr lang="es-CO" sz="1600" dirty="0" smtClean="0">
                  <a:latin typeface="Futura Std Heavy"/>
                </a:rPr>
                <a:t>Procedimiento </a:t>
              </a:r>
              <a:r>
                <a:rPr lang="es-CO" sz="1600" dirty="0">
                  <a:latin typeface="Futura Std Heavy"/>
                </a:rPr>
                <a:t>para la declaratoria de Bienes de Interés Cultural </a:t>
              </a:r>
            </a:p>
          </p:txBody>
        </p:sp>
      </p:grpSp>
      <p:grpSp>
        <p:nvGrpSpPr>
          <p:cNvPr id="3" name="Grupo 2"/>
          <p:cNvGrpSpPr/>
          <p:nvPr/>
        </p:nvGrpSpPr>
        <p:grpSpPr>
          <a:xfrm>
            <a:off x="394526" y="3013250"/>
            <a:ext cx="8396438" cy="1265703"/>
            <a:chOff x="394526" y="3013250"/>
            <a:chExt cx="8396438" cy="1265703"/>
          </a:xfrm>
        </p:grpSpPr>
        <p:sp>
          <p:nvSpPr>
            <p:cNvPr id="23" name="Rectangle 21"/>
            <p:cNvSpPr>
              <a:spLocks noChangeArrowheads="1"/>
            </p:cNvSpPr>
            <p:nvPr/>
          </p:nvSpPr>
          <p:spPr bwMode="auto">
            <a:xfrm>
              <a:off x="394526" y="3017069"/>
              <a:ext cx="2644026" cy="1261884"/>
            </a:xfrm>
            <a:prstGeom prst="rect">
              <a:avLst/>
            </a:prstGeom>
            <a:gradFill flip="none" rotWithShape="1">
              <a:gsLst>
                <a:gs pos="0">
                  <a:srgbClr val="800080">
                    <a:shade val="30000"/>
                    <a:satMod val="115000"/>
                  </a:srgbClr>
                </a:gs>
                <a:gs pos="50000">
                  <a:srgbClr val="800080">
                    <a:shade val="67500"/>
                    <a:satMod val="115000"/>
                  </a:srgbClr>
                </a:gs>
                <a:gs pos="100000">
                  <a:srgbClr val="80008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marL="182563" indent="-182563" algn="just"/>
              <a:r>
                <a:rPr lang="es-MX" sz="1600" b="1" dirty="0" smtClean="0">
                  <a:solidFill>
                    <a:schemeClr val="bg1"/>
                  </a:solidFill>
                  <a:latin typeface="Futura Std Heavy"/>
                </a:rPr>
                <a:t>Decreto 763 de 2009</a:t>
              </a:r>
            </a:p>
            <a:p>
              <a:pPr marL="182563" indent="-182563" algn="just"/>
              <a:endParaRPr lang="es-MX" sz="1400" b="1" dirty="0" smtClean="0">
                <a:solidFill>
                  <a:schemeClr val="bg1"/>
                </a:solidFill>
                <a:latin typeface="Futura Std Heavy"/>
              </a:endParaRPr>
            </a:p>
            <a:p>
              <a:pPr marL="182563" indent="-182563" algn="just"/>
              <a:r>
                <a:rPr lang="es-MX" sz="1400" b="1" dirty="0" smtClean="0">
                  <a:solidFill>
                    <a:schemeClr val="bg1"/>
                  </a:solidFill>
                  <a:latin typeface="Futura Std Heavy"/>
                </a:rPr>
                <a:t>Decreto 1080 de 2015</a:t>
              </a:r>
              <a:endParaRPr lang="es-MX" sz="1600" b="1" dirty="0" smtClean="0">
                <a:solidFill>
                  <a:schemeClr val="bg1"/>
                </a:solidFill>
                <a:latin typeface="Futura Std Heavy"/>
              </a:endParaRPr>
            </a:p>
            <a:p>
              <a:pPr marL="182563" indent="-182563" algn="just"/>
              <a:endParaRPr lang="es-CO" sz="1600" b="1" dirty="0" smtClean="0">
                <a:solidFill>
                  <a:schemeClr val="bg1"/>
                </a:solidFill>
                <a:latin typeface="Futura Std Heavy"/>
              </a:endParaRPr>
            </a:p>
            <a:p>
              <a:pPr marL="182563" indent="-182563" algn="just"/>
              <a:endParaRPr lang="es-CO" sz="1600" b="1" dirty="0">
                <a:solidFill>
                  <a:schemeClr val="bg1"/>
                </a:solidFill>
                <a:latin typeface="Futura Std Heavy"/>
              </a:endParaRPr>
            </a:p>
          </p:txBody>
        </p:sp>
        <p:sp>
          <p:nvSpPr>
            <p:cNvPr id="28" name="13 Rectángulo"/>
            <p:cNvSpPr/>
            <p:nvPr/>
          </p:nvSpPr>
          <p:spPr>
            <a:xfrm>
              <a:off x="3038551" y="3013250"/>
              <a:ext cx="5752413" cy="1246495"/>
            </a:xfrm>
            <a:prstGeom prst="rect">
              <a:avLst/>
            </a:prstGeom>
            <a:solidFill>
              <a:schemeClr val="bg1"/>
            </a:solidFill>
            <a:ln>
              <a:noFill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marL="285750" indent="-285750" algn="just">
                <a:buFont typeface="Wingdings" panose="05000000000000000000" pitchFamily="2" charset="2"/>
                <a:buChar char="§"/>
              </a:pPr>
              <a:r>
                <a:rPr lang="es-CO" sz="1500" dirty="0" smtClean="0">
                  <a:latin typeface="Futura Std Heavy"/>
                </a:rPr>
                <a:t>Competencias </a:t>
              </a:r>
              <a:r>
                <a:rPr lang="es-CO" sz="1500" dirty="0">
                  <a:latin typeface="Futura Std Heavy"/>
                </a:rPr>
                <a:t>institucionales públicas</a:t>
              </a:r>
            </a:p>
            <a:p>
              <a:pPr marL="285750" indent="-285750" algn="just">
                <a:buFont typeface="Wingdings" panose="05000000000000000000" pitchFamily="2" charset="2"/>
                <a:buChar char="§"/>
              </a:pPr>
              <a:r>
                <a:rPr lang="es-CO" sz="1500" dirty="0" smtClean="0">
                  <a:latin typeface="Futura Std Heavy"/>
                </a:rPr>
                <a:t>Criterios </a:t>
              </a:r>
              <a:r>
                <a:rPr lang="es-CO" sz="1500" dirty="0">
                  <a:latin typeface="Futura Std Heavy"/>
                </a:rPr>
                <a:t>de </a:t>
              </a:r>
              <a:r>
                <a:rPr lang="es-CO" sz="1500" dirty="0" smtClean="0">
                  <a:latin typeface="Futura Std Heavy"/>
                </a:rPr>
                <a:t>valoración</a:t>
              </a:r>
            </a:p>
            <a:p>
              <a:pPr marL="285750" indent="-285750" algn="just">
                <a:buFont typeface="Wingdings" panose="05000000000000000000" pitchFamily="2" charset="2"/>
                <a:buChar char="§"/>
              </a:pPr>
              <a:r>
                <a:rPr lang="es-CO" sz="1500" dirty="0" smtClean="0">
                  <a:latin typeface="Futura Std Heavy"/>
                </a:rPr>
                <a:t>Procedimientos </a:t>
              </a:r>
              <a:r>
                <a:rPr lang="es-CO" sz="1500" dirty="0">
                  <a:latin typeface="Futura Std Heavy"/>
                </a:rPr>
                <a:t>para declarar BIC</a:t>
              </a:r>
            </a:p>
            <a:p>
              <a:pPr marL="285750" indent="-285750" algn="just">
                <a:buFont typeface="Wingdings" panose="05000000000000000000" pitchFamily="2" charset="2"/>
                <a:buChar char="§"/>
              </a:pPr>
              <a:r>
                <a:rPr lang="es-CO" sz="1500" dirty="0" smtClean="0">
                  <a:latin typeface="Futura Std Heavy"/>
                </a:rPr>
                <a:t>Principio </a:t>
              </a:r>
              <a:r>
                <a:rPr lang="es-CO" sz="1500" dirty="0">
                  <a:latin typeface="Futura Std Heavy"/>
                </a:rPr>
                <a:t>de coordinación</a:t>
              </a:r>
            </a:p>
            <a:p>
              <a:pPr marL="285750" indent="-285750" algn="just">
                <a:buFont typeface="Wingdings" panose="05000000000000000000" pitchFamily="2" charset="2"/>
                <a:buChar char="§"/>
              </a:pPr>
              <a:r>
                <a:rPr lang="es-CO" sz="1500" dirty="0" smtClean="0">
                  <a:latin typeface="Futura Std Heavy"/>
                </a:rPr>
                <a:t>Naturaleza </a:t>
              </a:r>
              <a:r>
                <a:rPr lang="es-CO" sz="1500" dirty="0">
                  <a:latin typeface="Futura Std Heavy"/>
                </a:rPr>
                <a:t>de las declaratorias</a:t>
              </a:r>
            </a:p>
          </p:txBody>
        </p:sp>
      </p:grpSp>
      <p:grpSp>
        <p:nvGrpSpPr>
          <p:cNvPr id="4" name="Grupo 3"/>
          <p:cNvGrpSpPr/>
          <p:nvPr/>
        </p:nvGrpSpPr>
        <p:grpSpPr>
          <a:xfrm>
            <a:off x="383422" y="4581128"/>
            <a:ext cx="8407542" cy="836362"/>
            <a:chOff x="383422" y="4581128"/>
            <a:chExt cx="8407542" cy="836362"/>
          </a:xfrm>
        </p:grpSpPr>
        <p:sp>
          <p:nvSpPr>
            <p:cNvPr id="26" name="Rectangle 21"/>
            <p:cNvSpPr>
              <a:spLocks noChangeArrowheads="1"/>
            </p:cNvSpPr>
            <p:nvPr/>
          </p:nvSpPr>
          <p:spPr bwMode="auto">
            <a:xfrm>
              <a:off x="383422" y="4586493"/>
              <a:ext cx="2646904" cy="830997"/>
            </a:xfrm>
            <a:prstGeom prst="rect">
              <a:avLst/>
            </a:prstGeom>
            <a:gradFill flip="none" rotWithShape="1">
              <a:gsLst>
                <a:gs pos="0">
                  <a:srgbClr val="800080">
                    <a:shade val="30000"/>
                    <a:satMod val="115000"/>
                  </a:srgbClr>
                </a:gs>
                <a:gs pos="50000">
                  <a:srgbClr val="800080">
                    <a:shade val="67500"/>
                    <a:satMod val="115000"/>
                  </a:srgbClr>
                </a:gs>
                <a:gs pos="100000">
                  <a:srgbClr val="80008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marL="182563" indent="-182563" algn="just"/>
              <a:r>
                <a:rPr lang="es-MX" sz="1600" b="1" dirty="0" smtClean="0">
                  <a:solidFill>
                    <a:schemeClr val="bg1"/>
                  </a:solidFill>
                  <a:latin typeface="Futura Std Heavy"/>
                </a:rPr>
                <a:t>Resolución 983 de 2010</a:t>
              </a:r>
            </a:p>
            <a:p>
              <a:pPr marL="182563" indent="-182563" algn="just"/>
              <a:endParaRPr lang="es-MX" sz="1600" b="1" dirty="0">
                <a:solidFill>
                  <a:schemeClr val="bg1"/>
                </a:solidFill>
                <a:latin typeface="Futura Std Heavy"/>
              </a:endParaRPr>
            </a:p>
            <a:p>
              <a:pPr marL="182563" indent="-182563" algn="just"/>
              <a:r>
                <a:rPr lang="es-MX" sz="1400" b="1" dirty="0">
                  <a:solidFill>
                    <a:schemeClr val="bg1"/>
                  </a:solidFill>
                  <a:latin typeface="Futura Std Heavy"/>
                </a:rPr>
                <a:t>Decreto 1080 de </a:t>
              </a:r>
              <a:r>
                <a:rPr lang="es-MX" sz="1400" b="1" dirty="0" smtClean="0">
                  <a:solidFill>
                    <a:schemeClr val="bg1"/>
                  </a:solidFill>
                  <a:latin typeface="Futura Std Heavy"/>
                </a:rPr>
                <a:t>2015</a:t>
              </a:r>
              <a:endParaRPr lang="es-MX" sz="1400" b="1" dirty="0">
                <a:solidFill>
                  <a:schemeClr val="bg1"/>
                </a:solidFill>
                <a:latin typeface="Futura Std Heavy"/>
              </a:endParaRPr>
            </a:p>
          </p:txBody>
        </p:sp>
        <p:sp>
          <p:nvSpPr>
            <p:cNvPr id="29" name="13 Rectángulo"/>
            <p:cNvSpPr/>
            <p:nvPr/>
          </p:nvSpPr>
          <p:spPr>
            <a:xfrm>
              <a:off x="3038551" y="4581128"/>
              <a:ext cx="5752413" cy="830997"/>
            </a:xfrm>
            <a:prstGeom prst="rect">
              <a:avLst/>
            </a:prstGeom>
            <a:solidFill>
              <a:schemeClr val="bg1"/>
            </a:solidFill>
            <a:ln>
              <a:noFill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marL="285750" indent="-285750" algn="just">
                <a:buFont typeface="Wingdings" panose="05000000000000000000" pitchFamily="2" charset="2"/>
                <a:buChar char="§"/>
              </a:pPr>
              <a:r>
                <a:rPr lang="es-CO" sz="1600" dirty="0" smtClean="0">
                  <a:latin typeface="Futura Std Heavy"/>
                </a:rPr>
                <a:t>Requisitos </a:t>
              </a:r>
              <a:r>
                <a:rPr lang="es-CO" sz="1600" dirty="0">
                  <a:latin typeface="Futura Std Heavy"/>
                </a:rPr>
                <a:t>generales para solicitar la declaratoria de BIC</a:t>
              </a:r>
            </a:p>
            <a:p>
              <a:pPr marL="285750" indent="-285750" algn="just">
                <a:buFont typeface="Wingdings" panose="05000000000000000000" pitchFamily="2" charset="2"/>
                <a:buChar char="§"/>
              </a:pPr>
              <a:r>
                <a:rPr lang="es-CO" sz="1600" dirty="0" smtClean="0">
                  <a:latin typeface="Futura Std Heavy"/>
                </a:rPr>
                <a:t>Requisitos </a:t>
              </a:r>
              <a:r>
                <a:rPr lang="es-CO" sz="1600" dirty="0">
                  <a:latin typeface="Futura Std Heavy"/>
                </a:rPr>
                <a:t>específicos para solicitar la declaratoria de BIC</a:t>
              </a:r>
            </a:p>
            <a:p>
              <a:pPr marL="285750" indent="-285750" algn="just">
                <a:buFont typeface="Wingdings" panose="05000000000000000000" pitchFamily="2" charset="2"/>
                <a:buChar char="§"/>
              </a:pPr>
              <a:r>
                <a:rPr lang="es-CO" sz="1600" dirty="0" smtClean="0">
                  <a:latin typeface="Futura Std Heavy"/>
                </a:rPr>
                <a:t>Otros </a:t>
              </a:r>
              <a:r>
                <a:rPr lang="es-CO" sz="1600" dirty="0">
                  <a:latin typeface="Futura Std Heavy"/>
                </a:rPr>
                <a:t>requisitos específicos</a:t>
              </a:r>
            </a:p>
          </p:txBody>
        </p:sp>
      </p:grpSp>
      <p:pic>
        <p:nvPicPr>
          <p:cNvPr id="31" name="Picture 14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188640"/>
            <a:ext cx="4572000" cy="48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4 CuadroTexto"/>
          <p:cNvSpPr txBox="1"/>
          <p:nvPr/>
        </p:nvSpPr>
        <p:spPr>
          <a:xfrm>
            <a:off x="35496" y="188640"/>
            <a:ext cx="451431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1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Arial" panose="020B0604020202020204" pitchFamily="34" charset="0"/>
              </a:rPr>
              <a:t>Sur de la Provincia de Ricaurte, Boyacá</a:t>
            </a:r>
            <a:endParaRPr lang="es-CO" sz="21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39" name="Picture 14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88640"/>
            <a:ext cx="6516215" cy="48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4 CuadroTexto"/>
          <p:cNvSpPr txBox="1"/>
          <p:nvPr/>
        </p:nvSpPr>
        <p:spPr>
          <a:xfrm>
            <a:off x="35496" y="188640"/>
            <a:ext cx="59766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Std Heavy"/>
                <a:ea typeface="Verdana" panose="020B0604030504040204" pitchFamily="34" charset="0"/>
                <a:cs typeface="Arial" panose="020B0604020202020204" pitchFamily="34" charset="0"/>
              </a:rPr>
              <a:t>Declaratoria de bienes de interés cultural</a:t>
            </a:r>
            <a:endParaRPr lang="es-CO" sz="2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Std Heavy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188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12 Grupo"/>
          <p:cNvGrpSpPr/>
          <p:nvPr/>
        </p:nvGrpSpPr>
        <p:grpSpPr>
          <a:xfrm>
            <a:off x="7531374" y="150865"/>
            <a:ext cx="1365151" cy="1360957"/>
            <a:chOff x="3692302" y="1351606"/>
            <a:chExt cx="1365151" cy="1360957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9" name="14 Elipse"/>
            <p:cNvSpPr/>
            <p:nvPr/>
          </p:nvSpPr>
          <p:spPr>
            <a:xfrm>
              <a:off x="3692302" y="1351606"/>
              <a:ext cx="1365151" cy="1360957"/>
            </a:xfrm>
            <a:prstGeom prst="ellipse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Elipse 4"/>
            <p:cNvSpPr/>
            <p:nvPr/>
          </p:nvSpPr>
          <p:spPr>
            <a:xfrm>
              <a:off x="3892224" y="1550914"/>
              <a:ext cx="965307" cy="96234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1400" b="1" kern="1200" dirty="0" smtClean="0">
                  <a:latin typeface="Futura Std Heavy"/>
                </a:rPr>
                <a:t>Procesos</a:t>
              </a:r>
              <a:endParaRPr lang="es-CO" sz="1600" b="1" kern="1200" dirty="0">
                <a:latin typeface="Futura Std Heavy"/>
              </a:endParaRPr>
            </a:p>
          </p:txBody>
        </p:sp>
      </p:grpSp>
      <p:grpSp>
        <p:nvGrpSpPr>
          <p:cNvPr id="30" name="62 Grupo"/>
          <p:cNvGrpSpPr/>
          <p:nvPr/>
        </p:nvGrpSpPr>
        <p:grpSpPr>
          <a:xfrm>
            <a:off x="6444208" y="6093296"/>
            <a:ext cx="2592289" cy="757382"/>
            <a:chOff x="6516215" y="6093296"/>
            <a:chExt cx="2592289" cy="757382"/>
          </a:xfrm>
        </p:grpSpPr>
        <p:pic>
          <p:nvPicPr>
            <p:cNvPr id="32" name="63 Imagen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90492" y="6093296"/>
              <a:ext cx="1518012" cy="757382"/>
            </a:xfrm>
            <a:prstGeom prst="rect">
              <a:avLst/>
            </a:prstGeom>
          </p:spPr>
        </p:pic>
        <p:pic>
          <p:nvPicPr>
            <p:cNvPr id="33" name="64 Imagen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516215" y="6336218"/>
              <a:ext cx="1113085" cy="271538"/>
            </a:xfrm>
            <a:prstGeom prst="rect">
              <a:avLst/>
            </a:prstGeom>
          </p:spPr>
        </p:pic>
      </p:grpSp>
      <p:sp>
        <p:nvSpPr>
          <p:cNvPr id="27" name="20 CuadroTexto"/>
          <p:cNvSpPr txBox="1"/>
          <p:nvPr/>
        </p:nvSpPr>
        <p:spPr bwMode="auto">
          <a:xfrm>
            <a:off x="863071" y="1844824"/>
            <a:ext cx="7350878" cy="40011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es-ES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2000" b="1">
                <a:solidFill>
                  <a:srgbClr val="891786"/>
                </a:solidFill>
                <a:latin typeface="Futura Std Heavy"/>
              </a:defRPr>
            </a:lvl1pPr>
          </a:lstStyle>
          <a:p>
            <a:r>
              <a:rPr lang="es-ES_tradnl" dirty="0">
                <a:solidFill>
                  <a:schemeClr val="tx1"/>
                </a:solidFill>
              </a:rPr>
              <a:t>Actores y competencias</a:t>
            </a:r>
          </a:p>
        </p:txBody>
      </p:sp>
      <p:grpSp>
        <p:nvGrpSpPr>
          <p:cNvPr id="2" name="Grupo 1"/>
          <p:cNvGrpSpPr/>
          <p:nvPr/>
        </p:nvGrpSpPr>
        <p:grpSpPr>
          <a:xfrm>
            <a:off x="504193" y="2825229"/>
            <a:ext cx="2270639" cy="2617526"/>
            <a:chOff x="504193" y="2974715"/>
            <a:chExt cx="2270639" cy="2617526"/>
          </a:xfrm>
        </p:grpSpPr>
        <p:sp>
          <p:nvSpPr>
            <p:cNvPr id="29" name="Rectangle 21"/>
            <p:cNvSpPr>
              <a:spLocks noChangeArrowheads="1"/>
            </p:cNvSpPr>
            <p:nvPr/>
          </p:nvSpPr>
          <p:spPr bwMode="auto">
            <a:xfrm>
              <a:off x="509947" y="3810189"/>
              <a:ext cx="2250509" cy="338554"/>
            </a:xfrm>
            <a:prstGeom prst="rect">
              <a:avLst/>
            </a:prstGeom>
            <a:solidFill>
              <a:schemeClr val="bg1"/>
            </a:solidFill>
            <a:ln>
              <a:noFill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s-CO" sz="1600" dirty="0">
                  <a:latin typeface="Futura Std Heavy"/>
                </a:rPr>
                <a:t>Nacional</a:t>
              </a:r>
            </a:p>
          </p:txBody>
        </p:sp>
        <p:sp>
          <p:nvSpPr>
            <p:cNvPr id="31" name="Rectangle 21"/>
            <p:cNvSpPr>
              <a:spLocks noChangeArrowheads="1"/>
            </p:cNvSpPr>
            <p:nvPr/>
          </p:nvSpPr>
          <p:spPr bwMode="auto">
            <a:xfrm>
              <a:off x="509947" y="2974715"/>
              <a:ext cx="2250509" cy="584775"/>
            </a:xfrm>
            <a:prstGeom prst="rect">
              <a:avLst/>
            </a:prstGeom>
            <a:gradFill flip="none" rotWithShape="1">
              <a:gsLst>
                <a:gs pos="0">
                  <a:srgbClr val="800080">
                    <a:shade val="30000"/>
                    <a:satMod val="115000"/>
                  </a:srgbClr>
                </a:gs>
                <a:gs pos="50000">
                  <a:srgbClr val="800080">
                    <a:shade val="67500"/>
                    <a:satMod val="115000"/>
                  </a:srgbClr>
                </a:gs>
                <a:gs pos="100000">
                  <a:srgbClr val="80008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lvl="0" algn="ctr"/>
              <a:r>
                <a:rPr lang="es-ES" sz="1600" b="1" dirty="0" smtClean="0">
                  <a:solidFill>
                    <a:schemeClr val="bg1"/>
                  </a:solidFill>
                  <a:latin typeface="Futura Std Heavy"/>
                </a:rPr>
                <a:t>Ámbito de la declaratoria</a:t>
              </a:r>
              <a:endParaRPr lang="es-ES" sz="1600" b="1" dirty="0">
                <a:solidFill>
                  <a:schemeClr val="bg1"/>
                </a:solidFill>
                <a:latin typeface="Futura Std Heavy"/>
              </a:endParaRPr>
            </a:p>
          </p:txBody>
        </p:sp>
        <p:sp>
          <p:nvSpPr>
            <p:cNvPr id="38" name="Rectangle 21"/>
            <p:cNvSpPr>
              <a:spLocks noChangeArrowheads="1"/>
            </p:cNvSpPr>
            <p:nvPr/>
          </p:nvSpPr>
          <p:spPr bwMode="auto">
            <a:xfrm>
              <a:off x="524323" y="4428420"/>
              <a:ext cx="2250509" cy="584775"/>
            </a:xfrm>
            <a:prstGeom prst="rect">
              <a:avLst/>
            </a:prstGeom>
            <a:solidFill>
              <a:schemeClr val="bg1"/>
            </a:solidFill>
            <a:ln>
              <a:noFill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s-ES" sz="1600" dirty="0">
                  <a:latin typeface="Futura Std Heavy"/>
                </a:rPr>
                <a:t>Departamental o Municipal</a:t>
              </a:r>
            </a:p>
          </p:txBody>
        </p:sp>
        <p:sp>
          <p:nvSpPr>
            <p:cNvPr id="39" name="Rectangle 21"/>
            <p:cNvSpPr>
              <a:spLocks noChangeArrowheads="1"/>
            </p:cNvSpPr>
            <p:nvPr/>
          </p:nvSpPr>
          <p:spPr bwMode="auto">
            <a:xfrm>
              <a:off x="504193" y="5253687"/>
              <a:ext cx="2250509" cy="338554"/>
            </a:xfrm>
            <a:prstGeom prst="rect">
              <a:avLst/>
            </a:prstGeom>
            <a:solidFill>
              <a:schemeClr val="bg1"/>
            </a:solidFill>
            <a:ln>
              <a:noFill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s-ES" sz="1600" dirty="0">
                  <a:latin typeface="Futura Std Heavy"/>
                </a:rPr>
                <a:t>Distrital</a:t>
              </a:r>
            </a:p>
          </p:txBody>
        </p:sp>
        <p:sp>
          <p:nvSpPr>
            <p:cNvPr id="40" name="12 Flecha derecha"/>
            <p:cNvSpPr/>
            <p:nvPr/>
          </p:nvSpPr>
          <p:spPr bwMode="auto">
            <a:xfrm rot="5400000">
              <a:off x="1543938" y="3440044"/>
              <a:ext cx="154296" cy="484439"/>
            </a:xfrm>
            <a:prstGeom prst="rightArrow">
              <a:avLst/>
            </a:prstGeom>
            <a:solidFill>
              <a:srgbClr val="990099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sz="2000" dirty="0">
                <a:latin typeface="+mj-lt"/>
              </a:endParaRPr>
            </a:p>
          </p:txBody>
        </p:sp>
        <p:sp>
          <p:nvSpPr>
            <p:cNvPr id="41" name="12 Flecha derecha"/>
            <p:cNvSpPr/>
            <p:nvPr/>
          </p:nvSpPr>
          <p:spPr bwMode="auto">
            <a:xfrm rot="5400000">
              <a:off x="1541061" y="4058275"/>
              <a:ext cx="154296" cy="484439"/>
            </a:xfrm>
            <a:prstGeom prst="rightArrow">
              <a:avLst/>
            </a:prstGeom>
            <a:solidFill>
              <a:srgbClr val="990099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sz="2000" dirty="0">
                <a:latin typeface="+mj-lt"/>
              </a:endParaRPr>
            </a:p>
          </p:txBody>
        </p:sp>
        <p:sp>
          <p:nvSpPr>
            <p:cNvPr id="42" name="12 Flecha derecha"/>
            <p:cNvSpPr/>
            <p:nvPr/>
          </p:nvSpPr>
          <p:spPr bwMode="auto">
            <a:xfrm rot="5400000">
              <a:off x="1538184" y="4900795"/>
              <a:ext cx="154296" cy="484439"/>
            </a:xfrm>
            <a:prstGeom prst="rightArrow">
              <a:avLst/>
            </a:prstGeom>
            <a:solidFill>
              <a:srgbClr val="990099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sz="2000" dirty="0">
                <a:latin typeface="+mj-lt"/>
              </a:endParaRPr>
            </a:p>
          </p:txBody>
        </p:sp>
      </p:grpSp>
      <p:grpSp>
        <p:nvGrpSpPr>
          <p:cNvPr id="4" name="Grupo 3"/>
          <p:cNvGrpSpPr/>
          <p:nvPr/>
        </p:nvGrpSpPr>
        <p:grpSpPr>
          <a:xfrm>
            <a:off x="3244543" y="2822352"/>
            <a:ext cx="2270639" cy="2617526"/>
            <a:chOff x="3244543" y="2971838"/>
            <a:chExt cx="2270639" cy="2617526"/>
          </a:xfrm>
        </p:grpSpPr>
        <p:sp>
          <p:nvSpPr>
            <p:cNvPr id="44" name="Rectangle 21"/>
            <p:cNvSpPr>
              <a:spLocks noChangeArrowheads="1"/>
            </p:cNvSpPr>
            <p:nvPr/>
          </p:nvSpPr>
          <p:spPr bwMode="auto">
            <a:xfrm>
              <a:off x="3250297" y="3807312"/>
              <a:ext cx="2250509" cy="338554"/>
            </a:xfrm>
            <a:prstGeom prst="rect">
              <a:avLst/>
            </a:prstGeom>
            <a:solidFill>
              <a:schemeClr val="bg1"/>
            </a:solidFill>
            <a:ln>
              <a:noFill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s-CO" sz="1600" dirty="0">
                  <a:latin typeface="Futura Std Heavy"/>
                </a:rPr>
                <a:t>Ministro de Cultura</a:t>
              </a:r>
            </a:p>
          </p:txBody>
        </p:sp>
        <p:sp>
          <p:nvSpPr>
            <p:cNvPr id="45" name="Rectangle 21"/>
            <p:cNvSpPr>
              <a:spLocks noChangeArrowheads="1"/>
            </p:cNvSpPr>
            <p:nvPr/>
          </p:nvSpPr>
          <p:spPr bwMode="auto">
            <a:xfrm>
              <a:off x="3250297" y="2971838"/>
              <a:ext cx="2250509" cy="584775"/>
            </a:xfrm>
            <a:prstGeom prst="rect">
              <a:avLst/>
            </a:prstGeom>
            <a:gradFill flip="none" rotWithShape="1">
              <a:gsLst>
                <a:gs pos="0">
                  <a:srgbClr val="800080">
                    <a:shade val="30000"/>
                    <a:satMod val="115000"/>
                  </a:srgbClr>
                </a:gs>
                <a:gs pos="50000">
                  <a:srgbClr val="800080">
                    <a:shade val="67500"/>
                    <a:satMod val="115000"/>
                  </a:srgbClr>
                </a:gs>
                <a:gs pos="100000">
                  <a:srgbClr val="80008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lvl="0" algn="ctr"/>
              <a:r>
                <a:rPr lang="es-ES" sz="1600" b="1" dirty="0" smtClean="0">
                  <a:solidFill>
                    <a:schemeClr val="bg1"/>
                  </a:solidFill>
                  <a:latin typeface="Futura Std Heavy"/>
                </a:rPr>
                <a:t>Autoridad competente</a:t>
              </a:r>
              <a:endParaRPr lang="es-ES" sz="1600" b="1" dirty="0">
                <a:solidFill>
                  <a:schemeClr val="bg1"/>
                </a:solidFill>
                <a:latin typeface="Futura Std Heavy"/>
              </a:endParaRPr>
            </a:p>
          </p:txBody>
        </p:sp>
        <p:sp>
          <p:nvSpPr>
            <p:cNvPr id="46" name="Rectangle 21"/>
            <p:cNvSpPr>
              <a:spLocks noChangeArrowheads="1"/>
            </p:cNvSpPr>
            <p:nvPr/>
          </p:nvSpPr>
          <p:spPr bwMode="auto">
            <a:xfrm>
              <a:off x="3264673" y="4425543"/>
              <a:ext cx="2250509" cy="584775"/>
            </a:xfrm>
            <a:prstGeom prst="rect">
              <a:avLst/>
            </a:prstGeom>
            <a:solidFill>
              <a:schemeClr val="bg1"/>
            </a:solidFill>
            <a:ln>
              <a:noFill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s-ES" sz="1600" dirty="0">
                  <a:latin typeface="Futura Std Heavy"/>
                </a:rPr>
                <a:t>Gobernador o Alcalde</a:t>
              </a:r>
            </a:p>
            <a:p>
              <a:pPr algn="ctr"/>
              <a:endParaRPr lang="es-ES" sz="1600" dirty="0">
                <a:latin typeface="Futura Std Heavy"/>
              </a:endParaRPr>
            </a:p>
          </p:txBody>
        </p:sp>
        <p:sp>
          <p:nvSpPr>
            <p:cNvPr id="47" name="Rectangle 21"/>
            <p:cNvSpPr>
              <a:spLocks noChangeArrowheads="1"/>
            </p:cNvSpPr>
            <p:nvPr/>
          </p:nvSpPr>
          <p:spPr bwMode="auto">
            <a:xfrm>
              <a:off x="3244543" y="5250810"/>
              <a:ext cx="2250509" cy="338554"/>
            </a:xfrm>
            <a:prstGeom prst="rect">
              <a:avLst/>
            </a:prstGeom>
            <a:solidFill>
              <a:schemeClr val="bg1"/>
            </a:solidFill>
            <a:ln>
              <a:noFill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s-ES" sz="1600" dirty="0">
                  <a:latin typeface="Futura Std Heavy"/>
                </a:rPr>
                <a:t>Alcalde</a:t>
              </a:r>
            </a:p>
          </p:txBody>
        </p:sp>
        <p:sp>
          <p:nvSpPr>
            <p:cNvPr id="48" name="12 Flecha derecha"/>
            <p:cNvSpPr/>
            <p:nvPr/>
          </p:nvSpPr>
          <p:spPr bwMode="auto">
            <a:xfrm rot="5400000">
              <a:off x="4284288" y="3437167"/>
              <a:ext cx="154296" cy="484439"/>
            </a:xfrm>
            <a:prstGeom prst="rightArrow">
              <a:avLst/>
            </a:prstGeom>
            <a:solidFill>
              <a:srgbClr val="990099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sz="2000" dirty="0">
                <a:latin typeface="+mj-lt"/>
              </a:endParaRPr>
            </a:p>
          </p:txBody>
        </p:sp>
        <p:sp>
          <p:nvSpPr>
            <p:cNvPr id="49" name="12 Flecha derecha"/>
            <p:cNvSpPr/>
            <p:nvPr/>
          </p:nvSpPr>
          <p:spPr bwMode="auto">
            <a:xfrm rot="5400000">
              <a:off x="4281411" y="4055398"/>
              <a:ext cx="154296" cy="484439"/>
            </a:xfrm>
            <a:prstGeom prst="rightArrow">
              <a:avLst/>
            </a:prstGeom>
            <a:solidFill>
              <a:srgbClr val="990099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sz="2000" dirty="0">
                <a:latin typeface="+mj-lt"/>
              </a:endParaRPr>
            </a:p>
          </p:txBody>
        </p:sp>
        <p:sp>
          <p:nvSpPr>
            <p:cNvPr id="50" name="12 Flecha derecha"/>
            <p:cNvSpPr/>
            <p:nvPr/>
          </p:nvSpPr>
          <p:spPr bwMode="auto">
            <a:xfrm rot="5400000">
              <a:off x="4278534" y="4897918"/>
              <a:ext cx="154296" cy="484439"/>
            </a:xfrm>
            <a:prstGeom prst="rightArrow">
              <a:avLst/>
            </a:prstGeom>
            <a:solidFill>
              <a:srgbClr val="990099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sz="2000" dirty="0">
                <a:latin typeface="+mj-lt"/>
              </a:endParaRPr>
            </a:p>
          </p:txBody>
        </p:sp>
      </p:grpSp>
      <p:grpSp>
        <p:nvGrpSpPr>
          <p:cNvPr id="3" name="Grupo 2"/>
          <p:cNvGrpSpPr/>
          <p:nvPr/>
        </p:nvGrpSpPr>
        <p:grpSpPr>
          <a:xfrm>
            <a:off x="5950387" y="2819475"/>
            <a:ext cx="2677204" cy="2617526"/>
            <a:chOff x="5950387" y="2968961"/>
            <a:chExt cx="2677204" cy="2617526"/>
          </a:xfrm>
        </p:grpSpPr>
        <p:sp>
          <p:nvSpPr>
            <p:cNvPr id="52" name="Rectangle 21"/>
            <p:cNvSpPr>
              <a:spLocks noChangeArrowheads="1"/>
            </p:cNvSpPr>
            <p:nvPr/>
          </p:nvSpPr>
          <p:spPr bwMode="auto">
            <a:xfrm>
              <a:off x="5957171" y="3804435"/>
              <a:ext cx="2653470" cy="338554"/>
            </a:xfrm>
            <a:prstGeom prst="rect">
              <a:avLst/>
            </a:prstGeom>
            <a:solidFill>
              <a:schemeClr val="bg1"/>
            </a:solidFill>
            <a:ln>
              <a:noFill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s-CO" sz="1600" dirty="0">
                  <a:latin typeface="Futura Std Heavy"/>
                </a:rPr>
                <a:t>Consejo Nacional de PC</a:t>
              </a:r>
            </a:p>
          </p:txBody>
        </p:sp>
        <p:sp>
          <p:nvSpPr>
            <p:cNvPr id="53" name="Rectangle 21"/>
            <p:cNvSpPr>
              <a:spLocks noChangeArrowheads="1"/>
            </p:cNvSpPr>
            <p:nvPr/>
          </p:nvSpPr>
          <p:spPr bwMode="auto">
            <a:xfrm>
              <a:off x="5957171" y="2968961"/>
              <a:ext cx="2653470" cy="584775"/>
            </a:xfrm>
            <a:prstGeom prst="rect">
              <a:avLst/>
            </a:prstGeom>
            <a:gradFill flip="none" rotWithShape="1">
              <a:gsLst>
                <a:gs pos="0">
                  <a:srgbClr val="800080">
                    <a:shade val="30000"/>
                    <a:satMod val="115000"/>
                  </a:srgbClr>
                </a:gs>
                <a:gs pos="50000">
                  <a:srgbClr val="800080">
                    <a:shade val="67500"/>
                    <a:satMod val="115000"/>
                  </a:srgbClr>
                </a:gs>
                <a:gs pos="100000">
                  <a:srgbClr val="80008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lvl="0" algn="ctr"/>
              <a:r>
                <a:rPr lang="es-ES" sz="1600" b="1" dirty="0" smtClean="0">
                  <a:solidFill>
                    <a:schemeClr val="bg1"/>
                  </a:solidFill>
                  <a:latin typeface="Futura Std Heavy"/>
                </a:rPr>
                <a:t>Ente asesor</a:t>
              </a:r>
            </a:p>
            <a:p>
              <a:pPr lvl="0" algn="ctr"/>
              <a:endParaRPr lang="es-ES" sz="1600" b="1" dirty="0">
                <a:solidFill>
                  <a:schemeClr val="bg1"/>
                </a:solidFill>
                <a:latin typeface="Futura Std Heavy"/>
              </a:endParaRPr>
            </a:p>
          </p:txBody>
        </p:sp>
        <p:sp>
          <p:nvSpPr>
            <p:cNvPr id="54" name="Rectangle 21"/>
            <p:cNvSpPr>
              <a:spLocks noChangeArrowheads="1"/>
            </p:cNvSpPr>
            <p:nvPr/>
          </p:nvSpPr>
          <p:spPr bwMode="auto">
            <a:xfrm>
              <a:off x="5974121" y="4422666"/>
              <a:ext cx="2653470" cy="584775"/>
            </a:xfrm>
            <a:prstGeom prst="rect">
              <a:avLst/>
            </a:prstGeom>
            <a:solidFill>
              <a:schemeClr val="bg1"/>
            </a:solidFill>
            <a:ln>
              <a:noFill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s-ES" sz="1600" dirty="0">
                  <a:latin typeface="Futura Std Heavy"/>
                </a:rPr>
                <a:t>Consejo Departamental de PC</a:t>
              </a:r>
            </a:p>
          </p:txBody>
        </p:sp>
        <p:sp>
          <p:nvSpPr>
            <p:cNvPr id="55" name="Rectangle 21"/>
            <p:cNvSpPr>
              <a:spLocks noChangeArrowheads="1"/>
            </p:cNvSpPr>
            <p:nvPr/>
          </p:nvSpPr>
          <p:spPr bwMode="auto">
            <a:xfrm>
              <a:off x="5950387" y="5247933"/>
              <a:ext cx="2653470" cy="338554"/>
            </a:xfrm>
            <a:prstGeom prst="rect">
              <a:avLst/>
            </a:prstGeom>
            <a:solidFill>
              <a:schemeClr val="bg1"/>
            </a:solidFill>
            <a:ln>
              <a:noFill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s-ES" sz="1600" dirty="0">
                  <a:latin typeface="Futura Std Heavy"/>
                </a:rPr>
                <a:t>Consejo Distrital de PC</a:t>
              </a:r>
            </a:p>
          </p:txBody>
        </p:sp>
        <p:sp>
          <p:nvSpPr>
            <p:cNvPr id="56" name="12 Flecha derecha"/>
            <p:cNvSpPr/>
            <p:nvPr/>
          </p:nvSpPr>
          <p:spPr bwMode="auto">
            <a:xfrm rot="5400000">
              <a:off x="7190114" y="3390920"/>
              <a:ext cx="154296" cy="571178"/>
            </a:xfrm>
            <a:prstGeom prst="rightArrow">
              <a:avLst/>
            </a:prstGeom>
            <a:solidFill>
              <a:srgbClr val="990099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sz="2000" dirty="0">
                <a:latin typeface="+mj-lt"/>
              </a:endParaRPr>
            </a:p>
          </p:txBody>
        </p:sp>
        <p:sp>
          <p:nvSpPr>
            <p:cNvPr id="57" name="12 Flecha derecha"/>
            <p:cNvSpPr/>
            <p:nvPr/>
          </p:nvSpPr>
          <p:spPr bwMode="auto">
            <a:xfrm rot="5400000">
              <a:off x="7186721" y="4009151"/>
              <a:ext cx="154296" cy="571178"/>
            </a:xfrm>
            <a:prstGeom prst="rightArrow">
              <a:avLst/>
            </a:prstGeom>
            <a:solidFill>
              <a:srgbClr val="990099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sz="2000" dirty="0">
                <a:latin typeface="+mj-lt"/>
              </a:endParaRPr>
            </a:p>
          </p:txBody>
        </p:sp>
        <p:sp>
          <p:nvSpPr>
            <p:cNvPr id="58" name="12 Flecha derecha"/>
            <p:cNvSpPr/>
            <p:nvPr/>
          </p:nvSpPr>
          <p:spPr bwMode="auto">
            <a:xfrm rot="5400000">
              <a:off x="7183327" y="4851671"/>
              <a:ext cx="154296" cy="571178"/>
            </a:xfrm>
            <a:prstGeom prst="rightArrow">
              <a:avLst/>
            </a:prstGeom>
            <a:solidFill>
              <a:srgbClr val="990099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sz="2000" dirty="0">
                <a:latin typeface="+mj-lt"/>
              </a:endParaRPr>
            </a:p>
          </p:txBody>
        </p:sp>
      </p:grpSp>
      <p:pic>
        <p:nvPicPr>
          <p:cNvPr id="59" name="Picture 14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188640"/>
            <a:ext cx="4572000" cy="48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" name="4 CuadroTexto"/>
          <p:cNvSpPr txBox="1"/>
          <p:nvPr/>
        </p:nvSpPr>
        <p:spPr>
          <a:xfrm>
            <a:off x="35496" y="188640"/>
            <a:ext cx="451431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1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Arial" panose="020B0604020202020204" pitchFamily="34" charset="0"/>
              </a:rPr>
              <a:t>Sur de la Provincia de Ricaurte, Boyacá</a:t>
            </a:r>
            <a:endParaRPr lang="es-CO" sz="21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61" name="Picture 14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88640"/>
            <a:ext cx="6516215" cy="48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" name="4 CuadroTexto"/>
          <p:cNvSpPr txBox="1"/>
          <p:nvPr/>
        </p:nvSpPr>
        <p:spPr>
          <a:xfrm>
            <a:off x="35496" y="188640"/>
            <a:ext cx="59766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Std Heavy"/>
                <a:ea typeface="Verdana" panose="020B0604030504040204" pitchFamily="34" charset="0"/>
                <a:cs typeface="Arial" panose="020B0604020202020204" pitchFamily="34" charset="0"/>
              </a:rPr>
              <a:t>Declaratoria de bienes de interés cultural</a:t>
            </a:r>
            <a:endParaRPr lang="es-CO" sz="2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Std Heavy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3469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12 Grupo"/>
          <p:cNvGrpSpPr/>
          <p:nvPr/>
        </p:nvGrpSpPr>
        <p:grpSpPr>
          <a:xfrm>
            <a:off x="7531374" y="150865"/>
            <a:ext cx="1365151" cy="1360957"/>
            <a:chOff x="3692302" y="1351606"/>
            <a:chExt cx="1365151" cy="1360957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9" name="14 Elipse"/>
            <p:cNvSpPr/>
            <p:nvPr/>
          </p:nvSpPr>
          <p:spPr>
            <a:xfrm>
              <a:off x="3692302" y="1351606"/>
              <a:ext cx="1365151" cy="1360957"/>
            </a:xfrm>
            <a:prstGeom prst="ellipse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Elipse 4"/>
            <p:cNvSpPr/>
            <p:nvPr/>
          </p:nvSpPr>
          <p:spPr>
            <a:xfrm>
              <a:off x="3892224" y="1550914"/>
              <a:ext cx="965307" cy="96234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1400" b="1" kern="1200" dirty="0" smtClean="0">
                  <a:latin typeface="Futura Std Heavy"/>
                </a:rPr>
                <a:t>Procesos</a:t>
              </a:r>
              <a:endParaRPr lang="es-CO" sz="1600" b="1" kern="1200" dirty="0">
                <a:latin typeface="Futura Std Heavy"/>
              </a:endParaRPr>
            </a:p>
          </p:txBody>
        </p:sp>
      </p:grpSp>
      <p:grpSp>
        <p:nvGrpSpPr>
          <p:cNvPr id="30" name="62 Grupo"/>
          <p:cNvGrpSpPr/>
          <p:nvPr/>
        </p:nvGrpSpPr>
        <p:grpSpPr>
          <a:xfrm>
            <a:off x="6444208" y="6093296"/>
            <a:ext cx="2592289" cy="757382"/>
            <a:chOff x="6516215" y="6093296"/>
            <a:chExt cx="2592289" cy="757382"/>
          </a:xfrm>
        </p:grpSpPr>
        <p:pic>
          <p:nvPicPr>
            <p:cNvPr id="32" name="63 Imagen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90492" y="6093296"/>
              <a:ext cx="1518012" cy="757382"/>
            </a:xfrm>
            <a:prstGeom prst="rect">
              <a:avLst/>
            </a:prstGeom>
          </p:spPr>
        </p:pic>
        <p:pic>
          <p:nvPicPr>
            <p:cNvPr id="33" name="64 Imagen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516215" y="6336218"/>
              <a:ext cx="1113085" cy="271538"/>
            </a:xfrm>
            <a:prstGeom prst="rect">
              <a:avLst/>
            </a:prstGeom>
          </p:spPr>
        </p:pic>
      </p:grpSp>
      <p:sp>
        <p:nvSpPr>
          <p:cNvPr id="27" name="20 CuadroTexto"/>
          <p:cNvSpPr txBox="1"/>
          <p:nvPr/>
        </p:nvSpPr>
        <p:spPr bwMode="auto">
          <a:xfrm>
            <a:off x="863071" y="1606004"/>
            <a:ext cx="7350878" cy="40011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es-ES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2000" b="1">
                <a:solidFill>
                  <a:srgbClr val="891786"/>
                </a:solidFill>
                <a:latin typeface="Futura Std Heavy"/>
              </a:defRPr>
            </a:lvl1pPr>
          </a:lstStyle>
          <a:p>
            <a:r>
              <a:rPr lang="es-ES_tradnl" dirty="0" smtClean="0">
                <a:solidFill>
                  <a:schemeClr val="tx1"/>
                </a:solidFill>
              </a:rPr>
              <a:t>Procedimiento</a:t>
            </a:r>
            <a:endParaRPr lang="es-ES_tradnl" dirty="0">
              <a:solidFill>
                <a:schemeClr val="tx1"/>
              </a:solidFill>
            </a:endParaRPr>
          </a:p>
        </p:txBody>
      </p:sp>
      <p:graphicFrame>
        <p:nvGraphicFramePr>
          <p:cNvPr id="59" name="2 Diagrama"/>
          <p:cNvGraphicFramePr/>
          <p:nvPr>
            <p:extLst>
              <p:ext uri="{D42A27DB-BD31-4B8C-83A1-F6EECF244321}">
                <p14:modId xmlns:p14="http://schemas.microsoft.com/office/powerpoint/2010/main" val="2030252939"/>
              </p:ext>
            </p:extLst>
          </p:nvPr>
        </p:nvGraphicFramePr>
        <p:xfrm>
          <a:off x="467544" y="2227175"/>
          <a:ext cx="8295070" cy="35523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5" name="Picture 14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188640"/>
            <a:ext cx="4572000" cy="48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4 CuadroTexto"/>
          <p:cNvSpPr txBox="1"/>
          <p:nvPr/>
        </p:nvSpPr>
        <p:spPr>
          <a:xfrm>
            <a:off x="35496" y="188640"/>
            <a:ext cx="451431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1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Arial" panose="020B0604020202020204" pitchFamily="34" charset="0"/>
              </a:rPr>
              <a:t>Sur de la Provincia de Ricaurte, Boyacá</a:t>
            </a:r>
            <a:endParaRPr lang="es-CO" sz="21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4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88640"/>
            <a:ext cx="6516215" cy="48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4 CuadroTexto"/>
          <p:cNvSpPr txBox="1"/>
          <p:nvPr/>
        </p:nvSpPr>
        <p:spPr>
          <a:xfrm>
            <a:off x="35496" y="188640"/>
            <a:ext cx="59766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Std Heavy"/>
                <a:ea typeface="Verdana" panose="020B0604030504040204" pitchFamily="34" charset="0"/>
                <a:cs typeface="Arial" panose="020B0604020202020204" pitchFamily="34" charset="0"/>
              </a:rPr>
              <a:t>Declaratoria de bienes de interés cultural</a:t>
            </a:r>
            <a:endParaRPr lang="es-CO" sz="2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Std Heavy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5572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12 Grupo"/>
          <p:cNvGrpSpPr/>
          <p:nvPr/>
        </p:nvGrpSpPr>
        <p:grpSpPr>
          <a:xfrm>
            <a:off x="7531374" y="150865"/>
            <a:ext cx="1365151" cy="1360957"/>
            <a:chOff x="3692302" y="1351606"/>
            <a:chExt cx="1365151" cy="1360957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9" name="14 Elipse"/>
            <p:cNvSpPr/>
            <p:nvPr/>
          </p:nvSpPr>
          <p:spPr>
            <a:xfrm>
              <a:off x="3692302" y="1351606"/>
              <a:ext cx="1365151" cy="1360957"/>
            </a:xfrm>
            <a:prstGeom prst="ellipse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Elipse 4"/>
            <p:cNvSpPr/>
            <p:nvPr/>
          </p:nvSpPr>
          <p:spPr>
            <a:xfrm>
              <a:off x="3892224" y="1550914"/>
              <a:ext cx="965307" cy="96234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1400" b="1" kern="1200" dirty="0" smtClean="0">
                  <a:latin typeface="Futura Std Heavy"/>
                </a:rPr>
                <a:t>Procesos</a:t>
              </a:r>
              <a:endParaRPr lang="es-CO" sz="1600" b="1" kern="1200" dirty="0">
                <a:latin typeface="Futura Std Heavy"/>
              </a:endParaRPr>
            </a:p>
          </p:txBody>
        </p:sp>
      </p:grpSp>
      <p:grpSp>
        <p:nvGrpSpPr>
          <p:cNvPr id="30" name="62 Grupo"/>
          <p:cNvGrpSpPr/>
          <p:nvPr/>
        </p:nvGrpSpPr>
        <p:grpSpPr>
          <a:xfrm>
            <a:off x="6516215" y="6093296"/>
            <a:ext cx="2592289" cy="757382"/>
            <a:chOff x="6516215" y="6093296"/>
            <a:chExt cx="2592289" cy="757382"/>
          </a:xfrm>
        </p:grpSpPr>
        <p:pic>
          <p:nvPicPr>
            <p:cNvPr id="32" name="63 Imagen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90492" y="6093296"/>
              <a:ext cx="1518012" cy="757382"/>
            </a:xfrm>
            <a:prstGeom prst="rect">
              <a:avLst/>
            </a:prstGeom>
          </p:spPr>
        </p:pic>
        <p:pic>
          <p:nvPicPr>
            <p:cNvPr id="33" name="64 Imagen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516215" y="6336218"/>
              <a:ext cx="1113085" cy="271538"/>
            </a:xfrm>
            <a:prstGeom prst="rect">
              <a:avLst/>
            </a:prstGeom>
          </p:spPr>
        </p:pic>
      </p:grpSp>
      <p:graphicFrame>
        <p:nvGraphicFramePr>
          <p:cNvPr id="59" name="2 Diagrama"/>
          <p:cNvGraphicFramePr/>
          <p:nvPr>
            <p:extLst/>
          </p:nvPr>
        </p:nvGraphicFramePr>
        <p:xfrm>
          <a:off x="5914877" y="3030369"/>
          <a:ext cx="2883150" cy="14427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5" name="Rectángulo 20"/>
          <p:cNvSpPr>
            <a:spLocks noChangeArrowheads="1"/>
          </p:cNvSpPr>
          <p:nvPr/>
        </p:nvSpPr>
        <p:spPr bwMode="auto">
          <a:xfrm>
            <a:off x="5845001" y="3090519"/>
            <a:ext cx="588962" cy="1455738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s-ES_tradnl" altLang="es-CO"/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487660" y="1720161"/>
            <a:ext cx="4660403" cy="1366838"/>
          </a:xfrm>
          <a:prstGeom prst="roundRect">
            <a:avLst/>
          </a:prstGeom>
          <a:solidFill>
            <a:schemeClr val="accent5"/>
          </a:solidFill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spcBef>
                <a:spcPct val="20000"/>
              </a:spcBef>
              <a:defRPr/>
            </a:pPr>
            <a:r>
              <a:rPr lang="es-ES_tradnl" sz="1600" dirty="0">
                <a:solidFill>
                  <a:srgbClr val="000000"/>
                </a:solidFill>
                <a:latin typeface="Futura Std Heavy"/>
              </a:rPr>
              <a:t> </a:t>
            </a:r>
            <a:r>
              <a:rPr lang="es-ES_tradnl" sz="1600" b="1" dirty="0">
                <a:solidFill>
                  <a:srgbClr val="000000"/>
                </a:solidFill>
                <a:latin typeface="Futura Std Heavy"/>
              </a:rPr>
              <a:t>¿Quien hace la solicitud?</a:t>
            </a:r>
          </a:p>
          <a:p>
            <a:pPr marL="285750" indent="-285750" algn="just"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r>
              <a:rPr lang="es-ES_tradnl" sz="1600" dirty="0">
                <a:solidFill>
                  <a:srgbClr val="000000"/>
                </a:solidFill>
                <a:latin typeface="Futura Std Heavy"/>
              </a:rPr>
              <a:t>La autoridad competente</a:t>
            </a:r>
          </a:p>
          <a:p>
            <a:pPr marL="285750" indent="-285750" algn="just"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r>
              <a:rPr lang="es-ES_tradnl" sz="1600" dirty="0">
                <a:solidFill>
                  <a:srgbClr val="000000"/>
                </a:solidFill>
                <a:latin typeface="Futura Std Heavy"/>
              </a:rPr>
              <a:t>Propietario</a:t>
            </a:r>
          </a:p>
          <a:p>
            <a:pPr marL="285750" indent="-285750" algn="just"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r>
              <a:rPr lang="es-ES_tradnl" sz="1600" dirty="0">
                <a:solidFill>
                  <a:srgbClr val="000000"/>
                </a:solidFill>
                <a:latin typeface="Futura Std Heavy"/>
              </a:rPr>
              <a:t>Tercero publico o privado, natural o jurídica</a:t>
            </a:r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482899" y="3194949"/>
            <a:ext cx="4665164" cy="1366837"/>
          </a:xfrm>
          <a:prstGeom prst="roundRect">
            <a:avLst/>
          </a:prstGeom>
          <a:solidFill>
            <a:schemeClr val="accent5"/>
          </a:solidFill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spcBef>
                <a:spcPct val="20000"/>
              </a:spcBef>
              <a:defRPr/>
            </a:pPr>
            <a:r>
              <a:rPr lang="es-ES_tradnl" sz="1600" dirty="0">
                <a:solidFill>
                  <a:srgbClr val="000000"/>
                </a:solidFill>
                <a:latin typeface="Futura Std Heavy"/>
              </a:rPr>
              <a:t> </a:t>
            </a:r>
            <a:r>
              <a:rPr lang="es-ES_tradnl" sz="1600" b="1" dirty="0">
                <a:solidFill>
                  <a:srgbClr val="000000"/>
                </a:solidFill>
                <a:latin typeface="Futura Std Heavy"/>
              </a:rPr>
              <a:t>¿Ante quien se hace la solicitud?</a:t>
            </a:r>
          </a:p>
          <a:p>
            <a:pPr algn="just">
              <a:spcBef>
                <a:spcPct val="20000"/>
              </a:spcBef>
              <a:defRPr/>
            </a:pPr>
            <a:r>
              <a:rPr lang="es-ES_tradnl" sz="1600" dirty="0">
                <a:solidFill>
                  <a:srgbClr val="000000"/>
                </a:solidFill>
                <a:latin typeface="Futura Std Heavy"/>
              </a:rPr>
              <a:t>Ante la autoridad competente, según el ámbito de la declaratoria</a:t>
            </a:r>
          </a:p>
        </p:txBody>
      </p:sp>
      <p:sp>
        <p:nvSpPr>
          <p:cNvPr id="21" name="Rectangle 3"/>
          <p:cNvSpPr>
            <a:spLocks noChangeArrowheads="1"/>
          </p:cNvSpPr>
          <p:nvPr/>
        </p:nvSpPr>
        <p:spPr bwMode="auto">
          <a:xfrm>
            <a:off x="478135" y="4682436"/>
            <a:ext cx="4669927" cy="1368425"/>
          </a:xfrm>
          <a:prstGeom prst="roundRect">
            <a:avLst/>
          </a:prstGeom>
          <a:solidFill>
            <a:schemeClr val="accent5"/>
          </a:solidFill>
          <a:ln w="12700"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spcBef>
                <a:spcPct val="20000"/>
              </a:spcBef>
              <a:defRPr/>
            </a:pPr>
            <a:r>
              <a:rPr lang="es-ES_tradnl" sz="1600" dirty="0">
                <a:solidFill>
                  <a:srgbClr val="000000"/>
                </a:solidFill>
                <a:latin typeface="Futura Std Heavy"/>
              </a:rPr>
              <a:t> </a:t>
            </a:r>
            <a:r>
              <a:rPr lang="es-ES_tradnl" sz="1600" b="1" dirty="0">
                <a:solidFill>
                  <a:srgbClr val="000000"/>
                </a:solidFill>
                <a:latin typeface="Futura Std Heavy"/>
              </a:rPr>
              <a:t>¿Cómo se hace la solicitud?</a:t>
            </a:r>
          </a:p>
          <a:p>
            <a:pPr marL="285750" indent="-285750" algn="just"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r>
              <a:rPr lang="es-ES_tradnl" sz="1600" dirty="0">
                <a:solidFill>
                  <a:srgbClr val="000000"/>
                </a:solidFill>
                <a:latin typeface="Futura Std Heavy"/>
              </a:rPr>
              <a:t>Información del solicitante</a:t>
            </a:r>
          </a:p>
          <a:p>
            <a:pPr marL="285750" indent="-285750" algn="just"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r>
              <a:rPr lang="es-ES_tradnl" sz="1600" dirty="0">
                <a:solidFill>
                  <a:srgbClr val="000000"/>
                </a:solidFill>
                <a:latin typeface="Futura Std Heavy"/>
              </a:rPr>
              <a:t>Información del bien</a:t>
            </a:r>
          </a:p>
          <a:p>
            <a:pPr marL="285750" indent="-285750" algn="just"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r>
              <a:rPr lang="es-ES_tradnl" sz="1600" dirty="0">
                <a:solidFill>
                  <a:srgbClr val="000000"/>
                </a:solidFill>
                <a:latin typeface="Futura Std Heavy"/>
              </a:rPr>
              <a:t>Razones de la solicitud</a:t>
            </a:r>
          </a:p>
        </p:txBody>
      </p:sp>
      <p:pic>
        <p:nvPicPr>
          <p:cNvPr id="22" name="Picture 14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188640"/>
            <a:ext cx="4572000" cy="48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4 CuadroTexto"/>
          <p:cNvSpPr txBox="1"/>
          <p:nvPr/>
        </p:nvSpPr>
        <p:spPr>
          <a:xfrm>
            <a:off x="35496" y="188640"/>
            <a:ext cx="451431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1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Arial" panose="020B0604020202020204" pitchFamily="34" charset="0"/>
              </a:rPr>
              <a:t>Sur de la Provincia de Ricaurte, Boyacá</a:t>
            </a:r>
            <a:endParaRPr lang="es-CO" sz="21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14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88640"/>
            <a:ext cx="6516215" cy="48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4 CuadroTexto"/>
          <p:cNvSpPr txBox="1"/>
          <p:nvPr/>
        </p:nvSpPr>
        <p:spPr>
          <a:xfrm>
            <a:off x="35496" y="188640"/>
            <a:ext cx="59766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Std Heavy"/>
                <a:ea typeface="Verdana" panose="020B0604030504040204" pitchFamily="34" charset="0"/>
                <a:cs typeface="Arial" panose="020B0604020202020204" pitchFamily="34" charset="0"/>
              </a:rPr>
              <a:t>Declaratoria de bienes de interés cultural</a:t>
            </a:r>
            <a:endParaRPr lang="es-CO" sz="2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Std Heavy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6" name="20 CuadroTexto"/>
          <p:cNvSpPr txBox="1"/>
          <p:nvPr/>
        </p:nvSpPr>
        <p:spPr bwMode="auto">
          <a:xfrm>
            <a:off x="487843" y="1131739"/>
            <a:ext cx="2782181" cy="353943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s-ES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2000" b="1">
                <a:solidFill>
                  <a:srgbClr val="891786"/>
                </a:solidFill>
                <a:latin typeface="Futura Std Heavy"/>
              </a:defRPr>
            </a:lvl1pPr>
          </a:lstStyle>
          <a:p>
            <a:pPr algn="l"/>
            <a:r>
              <a:rPr lang="es-ES_tradnl" sz="1700" dirty="0" smtClean="0">
                <a:solidFill>
                  <a:schemeClr val="tx1"/>
                </a:solidFill>
              </a:rPr>
              <a:t>1</a:t>
            </a:r>
            <a:r>
              <a:rPr lang="es-ES_tradnl" sz="1700" dirty="0">
                <a:solidFill>
                  <a:schemeClr val="tx1"/>
                </a:solidFill>
              </a:rPr>
              <a:t>.</a:t>
            </a:r>
            <a:r>
              <a:rPr lang="es-ES_tradnl" sz="1700" dirty="0" smtClean="0">
                <a:solidFill>
                  <a:schemeClr val="tx1"/>
                </a:solidFill>
              </a:rPr>
              <a:t> Solicitud</a:t>
            </a:r>
            <a:endParaRPr lang="es-ES_tradnl" sz="17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532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12 Grupo"/>
          <p:cNvGrpSpPr/>
          <p:nvPr/>
        </p:nvGrpSpPr>
        <p:grpSpPr>
          <a:xfrm>
            <a:off x="7531374" y="150865"/>
            <a:ext cx="1365151" cy="1360957"/>
            <a:chOff x="3692302" y="1351606"/>
            <a:chExt cx="1365151" cy="1360957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9" name="14 Elipse"/>
            <p:cNvSpPr/>
            <p:nvPr/>
          </p:nvSpPr>
          <p:spPr>
            <a:xfrm>
              <a:off x="3692302" y="1351606"/>
              <a:ext cx="1365151" cy="1360957"/>
            </a:xfrm>
            <a:prstGeom prst="ellipse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Elipse 4"/>
            <p:cNvSpPr/>
            <p:nvPr/>
          </p:nvSpPr>
          <p:spPr>
            <a:xfrm>
              <a:off x="3892224" y="1550914"/>
              <a:ext cx="965307" cy="96234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1400" b="1" kern="1200" dirty="0" smtClean="0">
                  <a:latin typeface="Futura Std Heavy"/>
                </a:rPr>
                <a:t>Procesos</a:t>
              </a:r>
              <a:endParaRPr lang="es-CO" sz="1600" b="1" kern="1200" dirty="0">
                <a:latin typeface="Futura Std Heavy"/>
              </a:endParaRPr>
            </a:p>
          </p:txBody>
        </p:sp>
      </p:grpSp>
      <p:grpSp>
        <p:nvGrpSpPr>
          <p:cNvPr id="30" name="62 Grupo"/>
          <p:cNvGrpSpPr/>
          <p:nvPr/>
        </p:nvGrpSpPr>
        <p:grpSpPr>
          <a:xfrm>
            <a:off x="6444208" y="6093296"/>
            <a:ext cx="2592289" cy="757382"/>
            <a:chOff x="6516215" y="6093296"/>
            <a:chExt cx="2592289" cy="757382"/>
          </a:xfrm>
        </p:grpSpPr>
        <p:pic>
          <p:nvPicPr>
            <p:cNvPr id="32" name="63 Imagen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90492" y="6093296"/>
              <a:ext cx="1518012" cy="757382"/>
            </a:xfrm>
            <a:prstGeom prst="rect">
              <a:avLst/>
            </a:prstGeom>
          </p:spPr>
        </p:pic>
        <p:pic>
          <p:nvPicPr>
            <p:cNvPr id="33" name="64 Imagen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516215" y="6336218"/>
              <a:ext cx="1113085" cy="271538"/>
            </a:xfrm>
            <a:prstGeom prst="rect">
              <a:avLst/>
            </a:prstGeom>
          </p:spPr>
        </p:pic>
      </p:grpSp>
      <p:sp>
        <p:nvSpPr>
          <p:cNvPr id="27" name="20 CuadroTexto"/>
          <p:cNvSpPr txBox="1"/>
          <p:nvPr/>
        </p:nvSpPr>
        <p:spPr bwMode="auto">
          <a:xfrm>
            <a:off x="232868" y="1124085"/>
            <a:ext cx="2782181" cy="353943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s-ES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2000" b="1">
                <a:solidFill>
                  <a:srgbClr val="891786"/>
                </a:solidFill>
                <a:latin typeface="Futura Std Heavy"/>
              </a:defRPr>
            </a:lvl1pPr>
          </a:lstStyle>
          <a:p>
            <a:pPr algn="l"/>
            <a:r>
              <a:rPr lang="es-ES_tradnl" sz="1700" dirty="0" smtClean="0">
                <a:solidFill>
                  <a:schemeClr val="tx1"/>
                </a:solidFill>
              </a:rPr>
              <a:t>1</a:t>
            </a:r>
            <a:r>
              <a:rPr lang="es-ES_tradnl" sz="1700" dirty="0">
                <a:solidFill>
                  <a:schemeClr val="tx1"/>
                </a:solidFill>
              </a:rPr>
              <a:t>.</a:t>
            </a:r>
            <a:r>
              <a:rPr lang="es-ES_tradnl" sz="1700" dirty="0" smtClean="0">
                <a:solidFill>
                  <a:schemeClr val="tx1"/>
                </a:solidFill>
              </a:rPr>
              <a:t> Solicitud</a:t>
            </a:r>
            <a:endParaRPr lang="es-ES_tradnl" sz="1700" dirty="0">
              <a:solidFill>
                <a:schemeClr val="tx1"/>
              </a:solidFill>
            </a:endParaRPr>
          </a:p>
        </p:txBody>
      </p:sp>
      <p:graphicFrame>
        <p:nvGraphicFramePr>
          <p:cNvPr id="22" name="2 Diagrama"/>
          <p:cNvGraphicFramePr/>
          <p:nvPr>
            <p:extLst>
              <p:ext uri="{D42A27DB-BD31-4B8C-83A1-F6EECF244321}">
                <p14:modId xmlns:p14="http://schemas.microsoft.com/office/powerpoint/2010/main" val="2149395665"/>
              </p:ext>
            </p:extLst>
          </p:nvPr>
        </p:nvGraphicFramePr>
        <p:xfrm>
          <a:off x="1083274" y="1700808"/>
          <a:ext cx="6648022" cy="4409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4" name="Picture 14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188640"/>
            <a:ext cx="4572000" cy="48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4 CuadroTexto"/>
          <p:cNvSpPr txBox="1"/>
          <p:nvPr/>
        </p:nvSpPr>
        <p:spPr>
          <a:xfrm>
            <a:off x="35496" y="188640"/>
            <a:ext cx="451431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1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Arial" panose="020B0604020202020204" pitchFamily="34" charset="0"/>
              </a:rPr>
              <a:t>Sur de la Provincia de Ricaurte, Boyacá</a:t>
            </a:r>
            <a:endParaRPr lang="es-CO" sz="21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4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88640"/>
            <a:ext cx="6516215" cy="48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4 CuadroTexto"/>
          <p:cNvSpPr txBox="1"/>
          <p:nvPr/>
        </p:nvSpPr>
        <p:spPr>
          <a:xfrm>
            <a:off x="35496" y="188640"/>
            <a:ext cx="59766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Std Heavy"/>
                <a:ea typeface="Verdana" panose="020B0604030504040204" pitchFamily="34" charset="0"/>
                <a:cs typeface="Arial" panose="020B0604020202020204" pitchFamily="34" charset="0"/>
              </a:rPr>
              <a:t>Declaratoria de bienes de interés cultural</a:t>
            </a:r>
            <a:endParaRPr lang="es-CO" sz="2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Std Heavy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682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_dlc_DocId xmlns="ae9388c0-b1e2-40ea-b6a8-c51c7913cbd2">H7EN5MXTHQNV-662-1429</_dlc_DocId>
    <_dlc_DocIdUrl xmlns="ae9388c0-b1e2-40ea-b6a8-c51c7913cbd2">
      <Url>https://www.mincultura.gov.co/prensa/noticias/_layouts/15/DocIdRedir.aspx?ID=H7EN5MXTHQNV-662-1429</Url>
      <Description>H7EN5MXTHQNV-662-1429</Description>
    </_dlc_DocIdUrl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FDA341872286834AB0D54B93028EBD96" ma:contentTypeVersion="2" ma:contentTypeDescription="Crear nuevo documento." ma:contentTypeScope="" ma:versionID="af9882422a04ea6c210bf5d297301c2e">
  <xsd:schema xmlns:xsd="http://www.w3.org/2001/XMLSchema" xmlns:xs="http://www.w3.org/2001/XMLSchema" xmlns:p="http://schemas.microsoft.com/office/2006/metadata/properties" xmlns:ns1="http://schemas.microsoft.com/sharepoint/v3" xmlns:ns2="ae9388c0-b1e2-40ea-b6a8-c51c7913cbd2" targetNamespace="http://schemas.microsoft.com/office/2006/metadata/properties" ma:root="true" ma:fieldsID="d0f0e5129732e54c1667a323f30384e6" ns1:_="" ns2:_="">
    <xsd:import namespace="http://schemas.microsoft.com/sharepoint/v3"/>
    <xsd:import namespace="ae9388c0-b1e2-40ea-b6a8-c51c7913cbd2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Fecha de inicio programada" ma:internalName="PublishingStartDate">
      <xsd:simpleType>
        <xsd:restriction base="dms:Unknown"/>
      </xsd:simpleType>
    </xsd:element>
    <xsd:element name="PublishingExpirationDate" ma:index="9" nillable="true" ma:displayName="Fecha de finalización programada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9388c0-b1e2-40ea-b6a8-c51c7913cbd2" elementFormDefault="qualified">
    <xsd:import namespace="http://schemas.microsoft.com/office/2006/documentManagement/types"/>
    <xsd:import namespace="http://schemas.microsoft.com/office/infopath/2007/PartnerControls"/>
    <xsd:element name="_dlc_DocId" ma:index="10" nillable="true" ma:displayName="Valor de Id. de documento" ma:description="El valor del identificador de documento asignado a este elemento." ma:internalName="_dlc_DocId" ma:readOnly="true">
      <xsd:simpleType>
        <xsd:restriction base="dms:Text"/>
      </xsd:simpleType>
    </xsd:element>
    <xsd:element name="_dlc_DocIdUrl" ma:index="11" nillable="true" ma:displayName="Id. de documento" ma:description="Vínculo permanente a este documento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B5F4B21-ED8D-49E2-BAB9-DC2C752E4ADB}"/>
</file>

<file path=customXml/itemProps2.xml><?xml version="1.0" encoding="utf-8"?>
<ds:datastoreItem xmlns:ds="http://schemas.openxmlformats.org/officeDocument/2006/customXml" ds:itemID="{138CCBAF-D501-4F28-9AC3-F706EDA42524}"/>
</file>

<file path=customXml/itemProps3.xml><?xml version="1.0" encoding="utf-8"?>
<ds:datastoreItem xmlns:ds="http://schemas.openxmlformats.org/officeDocument/2006/customXml" ds:itemID="{B7AEC9CA-9B9D-4D88-AFAD-9B94DAB63906}"/>
</file>

<file path=customXml/itemProps4.xml><?xml version="1.0" encoding="utf-8"?>
<ds:datastoreItem xmlns:ds="http://schemas.openxmlformats.org/officeDocument/2006/customXml" ds:itemID="{FB1EDC1C-B430-49CB-AAD9-8CB3916E4240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7813</TotalTime>
  <Words>1291</Words>
  <Application>Microsoft Office PowerPoint</Application>
  <PresentationFormat>Presentación en pantalla (4:3)</PresentationFormat>
  <Paragraphs>193</Paragraphs>
  <Slides>15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15</vt:i4>
      </vt:variant>
    </vt:vector>
  </HeadingPairs>
  <TitlesOfParts>
    <vt:vector size="25" baseType="lpstr">
      <vt:lpstr>MS PGothic</vt:lpstr>
      <vt:lpstr>MS PGothic</vt:lpstr>
      <vt:lpstr>Arial</vt:lpstr>
      <vt:lpstr>Calibri</vt:lpstr>
      <vt:lpstr>Futura Std Heavy</vt:lpstr>
      <vt:lpstr>Verdana</vt:lpstr>
      <vt:lpstr>Wingdings</vt:lpstr>
      <vt:lpstr>Tema de Office</vt:lpstr>
      <vt:lpstr>1_Tema de Office</vt:lpstr>
      <vt:lpstr>2_Tema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gbernal</dc:creator>
  <cp:lastModifiedBy>Luis Gabriel Donado Mazzilli</cp:lastModifiedBy>
  <cp:revision>522</cp:revision>
  <cp:lastPrinted>2016-05-12T13:18:24Z</cp:lastPrinted>
  <dcterms:created xsi:type="dcterms:W3CDTF">2015-08-28T16:23:59Z</dcterms:created>
  <dcterms:modified xsi:type="dcterms:W3CDTF">2018-01-24T14:26:50Z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0x010100FDA341872286834AB0D54B93028EBD96</vt:lpwstr>
  </property>
  <property fmtid="{D5CDD505-2E9C-101B-9397-08002B2CF9AE}" pid="3" name="_dlc_DocIdItemGuid">
    <vt:lpwstr>1caad810-9e46-4c2c-84c1-3af0aeca9634</vt:lpwstr>
  </property>
</Properties>
</file>