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drawing14.xml" ContentType="application/vnd.ms-office.drawingml.diagramDrawing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theme/theme2.xml" ContentType="application/vnd.openxmlformats-officedocument.theme+xml"/>
  <Override PartName="/ppt/diagrams/colors14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2.xml" ContentType="application/vnd.openxmlformats-officedocument.drawingml.diagramLayout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heme/theme1.xml" ContentType="application/vnd.openxmlformats-officedocument.theme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1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8.xml" ContentType="application/vnd.openxmlformats-officedocument.drawingml.diagramColors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drawing10.xml" ContentType="application/vnd.ms-office.drawingml.diagramDrawing+xml"/>
  <Override PartName="/ppt/diagrams/quickStyle9.xml" ContentType="application/vnd.openxmlformats-officedocument.drawingml.diagramStyle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colors10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349" r:id="rId3"/>
    <p:sldId id="320" r:id="rId4"/>
    <p:sldId id="351" r:id="rId5"/>
    <p:sldId id="352" r:id="rId6"/>
    <p:sldId id="368" r:id="rId7"/>
    <p:sldId id="258" r:id="rId8"/>
    <p:sldId id="356" r:id="rId9"/>
    <p:sldId id="354" r:id="rId10"/>
    <p:sldId id="355" r:id="rId11"/>
    <p:sldId id="357" r:id="rId12"/>
    <p:sldId id="358" r:id="rId13"/>
    <p:sldId id="340" r:id="rId14"/>
    <p:sldId id="370" r:id="rId15"/>
    <p:sldId id="361" r:id="rId16"/>
    <p:sldId id="360" r:id="rId17"/>
    <p:sldId id="359" r:id="rId18"/>
    <p:sldId id="350" r:id="rId19"/>
    <p:sldId id="364" r:id="rId20"/>
    <p:sldId id="369" r:id="rId21"/>
    <p:sldId id="362" r:id="rId22"/>
    <p:sldId id="363" r:id="rId23"/>
    <p:sldId id="367" r:id="rId24"/>
    <p:sldId id="365" r:id="rId25"/>
    <p:sldId id="262" r:id="rId26"/>
    <p:sldId id="333" r:id="rId27"/>
    <p:sldId id="334" r:id="rId28"/>
    <p:sldId id="366" r:id="rId29"/>
    <p:sldId id="315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Calibri" charset="0"/>
        <a:cs typeface="Calibri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Calibri" charset="0"/>
        <a:cs typeface="Calibri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Calibri" charset="0"/>
        <a:cs typeface="Calibri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Calibri" charset="0"/>
        <a:cs typeface="Calibri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Calibri" charset="0"/>
        <a:cs typeface="Calibr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Calibri" charset="0"/>
        <a:cs typeface="Calibr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Calibri" charset="0"/>
        <a:cs typeface="Calibr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Calibri" charset="0"/>
        <a:cs typeface="Calibr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Calibri" charset="0"/>
        <a:cs typeface="Calibr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D7DD"/>
    <a:srgbClr val="EAC696"/>
    <a:srgbClr val="F7E0B3"/>
    <a:srgbClr val="C7D5D8"/>
    <a:srgbClr val="88C2D6"/>
    <a:srgbClr val="DBEDDD"/>
    <a:srgbClr val="B2BFC2"/>
    <a:srgbClr val="E0DE8A"/>
    <a:srgbClr val="A4D0A8"/>
    <a:srgbClr val="70A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45" autoAdjust="0"/>
    <p:restoredTop sz="94674"/>
  </p:normalViewPr>
  <p:slideViewPr>
    <p:cSldViewPr>
      <p:cViewPr varScale="1">
        <p:scale>
          <a:sx n="87" d="100"/>
          <a:sy n="87" d="100"/>
        </p:scale>
        <p:origin x="1128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E1480-D804-4F09-B273-64453688591C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0E49CB44-F496-4932-A7D6-3D2EAE0908CB}">
      <dgm:prSet phldrT="[Texto]" custT="1"/>
      <dgm:spPr/>
      <dgm:t>
        <a:bodyPr/>
        <a:lstStyle/>
        <a:p>
          <a:r>
            <a:rPr lang="es-CO" sz="2400" spc="0" dirty="0">
              <a:solidFill>
                <a:srgbClr val="7C8C92"/>
              </a:solidFill>
              <a:latin typeface="+mj-lt"/>
              <a:cs typeface="Arial" panose="020B0604020202020204" pitchFamily="34" charset="0"/>
            </a:rPr>
            <a:t>FORMACIÓN</a:t>
          </a:r>
        </a:p>
      </dgm:t>
    </dgm:pt>
    <dgm:pt modelId="{4BCB9984-77DA-4104-847A-85E86F880300}" type="parTrans" cxnId="{6CCB247B-96EA-4F61-AC7F-52B8F7431760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F9B41C57-7910-44EF-A856-E3DF7C63F94C}" type="sibTrans" cxnId="{6CCB247B-96EA-4F61-AC7F-52B8F7431760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4404445C-4B6F-4414-BC1D-B84AC29C5C6A}">
      <dgm:prSet phldrT="[Texto]" custT="1"/>
      <dgm:spPr/>
      <dgm:t>
        <a:bodyPr/>
        <a:lstStyle/>
        <a:p>
          <a:r>
            <a:rPr lang="es-CO" sz="2400" kern="1200" spc="0" dirty="0">
              <a:solidFill>
                <a:srgbClr val="7C8C92"/>
              </a:solidFill>
              <a:latin typeface="+mj-lt"/>
              <a:ea typeface="Calibri"/>
              <a:cs typeface="Arial" panose="020B0604020202020204" pitchFamily="34" charset="0"/>
            </a:rPr>
            <a:t>CREACIÓN</a:t>
          </a:r>
        </a:p>
      </dgm:t>
    </dgm:pt>
    <dgm:pt modelId="{B603BBB4-1826-4574-AD1B-BEBFF7CE316C}" type="parTrans" cxnId="{712D0E1D-45E5-4C93-96A2-A8F7925533A6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C8F957FB-FBEB-4D87-856D-EB096615A6FA}" type="sibTrans" cxnId="{712D0E1D-45E5-4C93-96A2-A8F7925533A6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190F443E-CF57-4B37-AF4C-4070288A991B}">
      <dgm:prSet phldrT="[Texto]" custT="1"/>
      <dgm:spPr/>
      <dgm:t>
        <a:bodyPr/>
        <a:lstStyle/>
        <a:p>
          <a:r>
            <a:rPr lang="es-CO" sz="2400" kern="1200" spc="0" dirty="0" smtClean="0">
              <a:solidFill>
                <a:srgbClr val="7C8C92"/>
              </a:solidFill>
              <a:latin typeface="+mj-lt"/>
              <a:ea typeface="Calibri"/>
              <a:cs typeface="Arial" panose="020B0604020202020204" pitchFamily="34" charset="0"/>
            </a:rPr>
            <a:t>INVESTIGACIÓN</a:t>
          </a:r>
          <a:endParaRPr lang="es-CO" sz="2400" kern="1200" spc="0" dirty="0">
            <a:solidFill>
              <a:srgbClr val="7C8C92"/>
            </a:solidFill>
            <a:latin typeface="+mj-lt"/>
            <a:ea typeface="Calibri"/>
            <a:cs typeface="Arial" panose="020B0604020202020204" pitchFamily="34" charset="0"/>
          </a:endParaRPr>
        </a:p>
      </dgm:t>
    </dgm:pt>
    <dgm:pt modelId="{20AA5021-92B8-4BB5-8D45-C8D7995E92B6}" type="parTrans" cxnId="{5E34AF10-C4E1-4743-85A7-51E76EF320EB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7C472DFE-5DC7-4FED-8FB1-78622394FACA}" type="sibTrans" cxnId="{5E34AF10-C4E1-4743-85A7-51E76EF320EB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AB27F9E2-A1BB-4E4C-A084-F088A2F34FC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2400" kern="1200" spc="0" dirty="0" smtClean="0">
              <a:solidFill>
                <a:srgbClr val="7C8C92"/>
              </a:solidFill>
              <a:latin typeface="+mj-lt"/>
              <a:ea typeface="Calibri"/>
              <a:cs typeface="Arial" panose="020B0604020202020204" pitchFamily="34" charset="0"/>
            </a:rPr>
            <a:t>GESTIÓN Y ORGANIZACIÓN</a:t>
          </a:r>
          <a:r>
            <a:rPr lang="es-CO" sz="2400" kern="1200" spc="300" dirty="0" smtClean="0">
              <a:latin typeface="+mj-lt"/>
            </a:rPr>
            <a:t> </a:t>
          </a:r>
          <a:endParaRPr lang="es-CO" sz="2400" kern="1200" spc="300" dirty="0">
            <a:latin typeface="+mj-lt"/>
          </a:endParaRPr>
        </a:p>
      </dgm:t>
    </dgm:pt>
    <dgm:pt modelId="{FDBBA4F7-CE79-4616-98FF-8E973E010940}" type="parTrans" cxnId="{6244710C-9106-4ED8-8698-213ADCE5226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79CC21AD-988E-40A2-9DFB-47DF009F4A0E}" type="sibTrans" cxnId="{6244710C-9106-4ED8-8698-213ADCE5226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E0401040-A574-43BC-A3D9-9E3CD78D0C50}">
      <dgm:prSet phldrT="[Texto]" custT="1"/>
      <dgm:spPr/>
      <dgm:t>
        <a:bodyPr/>
        <a:lstStyle/>
        <a:p>
          <a:r>
            <a:rPr lang="es-CO" sz="2400" kern="1200" spc="0" dirty="0">
              <a:solidFill>
                <a:srgbClr val="7C8C92"/>
              </a:solidFill>
              <a:latin typeface="+mj-lt"/>
              <a:ea typeface="Calibri"/>
              <a:cs typeface="Arial" panose="020B0604020202020204" pitchFamily="34" charset="0"/>
            </a:rPr>
            <a:t>INFRAESTRUCTURA</a:t>
          </a:r>
        </a:p>
      </dgm:t>
    </dgm:pt>
    <dgm:pt modelId="{4F3F15F0-0B71-459F-991A-B4E93D78E3B9}" type="parTrans" cxnId="{79BBC8DF-F14C-421C-90B0-FE2CED04AC9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AF05F4D8-4EE7-4A3F-A84D-FED3495713A6}" type="sibTrans" cxnId="{79BBC8DF-F14C-421C-90B0-FE2CED04AC9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1352FE6F-B39C-7B46-A2CE-5A230E1DF381}">
      <dgm:prSet custT="1"/>
      <dgm:spPr/>
      <dgm:t>
        <a:bodyPr/>
        <a:lstStyle/>
        <a:p>
          <a:r>
            <a:rPr lang="es-ES_tradnl" sz="2400" kern="1200" spc="0" dirty="0" smtClean="0">
              <a:solidFill>
                <a:srgbClr val="7C8C92"/>
              </a:solidFill>
              <a:latin typeface="+mj-lt"/>
              <a:ea typeface="Calibri"/>
              <a:cs typeface="Arial" panose="020B0604020202020204" pitchFamily="34" charset="0"/>
            </a:rPr>
            <a:t>EMPRENDIMIENTO</a:t>
          </a:r>
          <a:endParaRPr lang="es-ES_tradnl" sz="2400" kern="1200" spc="0" dirty="0">
            <a:solidFill>
              <a:srgbClr val="7C8C92"/>
            </a:solidFill>
            <a:latin typeface="+mj-lt"/>
            <a:ea typeface="Calibri"/>
            <a:cs typeface="Arial" panose="020B0604020202020204" pitchFamily="34" charset="0"/>
          </a:endParaRPr>
        </a:p>
      </dgm:t>
    </dgm:pt>
    <dgm:pt modelId="{37AB263C-B3D3-5E40-970F-F646DE64BEEF}" type="parTrans" cxnId="{8763BA83-F08B-CC4F-941F-9D03FB961813}">
      <dgm:prSet/>
      <dgm:spPr/>
      <dgm:t>
        <a:bodyPr/>
        <a:lstStyle/>
        <a:p>
          <a:endParaRPr lang="es-ES_tradnl"/>
        </a:p>
      </dgm:t>
    </dgm:pt>
    <dgm:pt modelId="{FA5D5A10-D8ED-ED46-8668-DF1B3644ACCE}" type="sibTrans" cxnId="{8763BA83-F08B-CC4F-941F-9D03FB961813}">
      <dgm:prSet/>
      <dgm:spPr/>
      <dgm:t>
        <a:bodyPr/>
        <a:lstStyle/>
        <a:p>
          <a:endParaRPr lang="es-ES_tradnl"/>
        </a:p>
      </dgm:t>
    </dgm:pt>
    <dgm:pt modelId="{206603B1-1487-43AC-B819-EE8F54C9493E}" type="pres">
      <dgm:prSet presAssocID="{B74E1480-D804-4F09-B273-64453688591C}" presName="compositeShape" presStyleCnt="0">
        <dgm:presLayoutVars>
          <dgm:chMax val="7"/>
          <dgm:dir/>
          <dgm:resizeHandles val="exact"/>
        </dgm:presLayoutVars>
      </dgm:prSet>
      <dgm:spPr/>
    </dgm:pt>
    <dgm:pt modelId="{58BEDE11-4C7A-4B70-8172-C7DE09F9B42E}" type="pres">
      <dgm:prSet presAssocID="{0E49CB44-F496-4932-A7D6-3D2EAE0908CB}" presName="circ1" presStyleLbl="vennNode1" presStyleIdx="0" presStyleCnt="6" custLinFactNeighborX="-16462" custLinFactNeighborY="-10555"/>
      <dgm:spPr>
        <a:solidFill>
          <a:schemeClr val="bg1">
            <a:lumMod val="95000"/>
          </a:schemeClr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</dgm:pt>
    <dgm:pt modelId="{31A5BBD9-C388-45BD-9467-297ABC24157C}" type="pres">
      <dgm:prSet presAssocID="{0E49CB44-F496-4932-A7D6-3D2EAE0908CB}" presName="circ1Tx" presStyleLbl="revTx" presStyleIdx="0" presStyleCnt="0" custScaleX="192636" custLinFactX="-72629" custLinFactNeighborX="-100000" custLinFactNeighborY="59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99E3FCF-94BC-4336-99FB-1885A75D5A5A}" type="pres">
      <dgm:prSet presAssocID="{4404445C-4B6F-4414-BC1D-B84AC29C5C6A}" presName="circ2" presStyleLbl="vennNode1" presStyleIdx="1" presStyleCnt="6" custLinFactNeighborX="-15074" custLinFactNeighborY="-7808"/>
      <dgm:spPr>
        <a:solidFill>
          <a:schemeClr val="accent3">
            <a:lumMod val="7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DA0A8D77-D322-4960-AFD1-EAD9ACD46D31}" type="pres">
      <dgm:prSet presAssocID="{4404445C-4B6F-4414-BC1D-B84AC29C5C6A}" presName="circ2Tx" presStyleLbl="revTx" presStyleIdx="0" presStyleCnt="0" custScaleX="143387" custLinFactNeighborX="1528" custLinFactNeighborY="-48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B894D4D-19A9-4113-AB4E-A1F02E52055A}" type="pres">
      <dgm:prSet presAssocID="{190F443E-CF57-4B37-AF4C-4070288A991B}" presName="circ3" presStyleLbl="vennNode1" presStyleIdx="2" presStyleCnt="6" custLinFactNeighborX="-554" custLinFactNeighborY="-1927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844C66-7EF5-4BC3-A7BB-7ED9F98E9384}" type="pres">
      <dgm:prSet presAssocID="{190F443E-CF57-4B37-AF4C-4070288A991B}" presName="circ3Tx" presStyleLbl="revTx" presStyleIdx="0" presStyleCnt="0" custScaleX="149101" custScaleY="113896" custLinFactX="-149669" custLinFactNeighborX="-200000" custLinFactNeighborY="-526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ACCD779-55A5-472E-BBB7-B8ACA5F5BA54}" type="pres">
      <dgm:prSet presAssocID="{AB27F9E2-A1BB-4E4C-A084-F088A2F34FCC}" presName="circ4" presStyleLbl="vennNode1" presStyleIdx="3" presStyleCnt="6" custLinFactNeighborX="-9201" custLinFactNeighborY="13260"/>
      <dgm:spPr>
        <a:solidFill>
          <a:schemeClr val="accent3">
            <a:lumMod val="7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725C522-83BD-4ECC-B6CD-A4024F9BF843}" type="pres">
      <dgm:prSet presAssocID="{AB27F9E2-A1BB-4E4C-A084-F088A2F34FCC}" presName="circ4Tx" presStyleLbl="revTx" presStyleIdx="0" presStyleCnt="0" custScaleX="172845" custLinFactX="34616" custLinFactNeighborX="100000" custLinFactNeighborY="-38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AF3CF5C-B8F7-4DFD-9C5C-37F857D9930A}" type="pres">
      <dgm:prSet presAssocID="{E0401040-A574-43BC-A3D9-9E3CD78D0C50}" presName="circ5" presStyleLbl="vennNode1" presStyleIdx="4" presStyleCnt="6" custLinFactNeighborX="-27690" custLinFactNeighborY="2316"/>
      <dgm:spPr>
        <a:solidFill>
          <a:schemeClr val="bg1">
            <a:lumMod val="8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D1A4977D-2659-4872-B83F-261ED4E220D3}" type="pres">
      <dgm:prSet presAssocID="{E0401040-A574-43BC-A3D9-9E3CD78D0C50}" presName="circ5Tx" presStyleLbl="revTx" presStyleIdx="0" presStyleCnt="0" custScaleX="193103" custLinFactNeighborX="-41977" custLinFactNeighborY="64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556B29F-A651-9E48-AD14-157575C10134}" type="pres">
      <dgm:prSet presAssocID="{1352FE6F-B39C-7B46-A2CE-5A230E1DF381}" presName="circ6" presStyleLbl="vennNode1" presStyleIdx="5" presStyleCnt="6"/>
      <dgm:spPr/>
    </dgm:pt>
    <dgm:pt modelId="{5578280A-CDC4-E14B-8019-A59E0F9B445C}" type="pres">
      <dgm:prSet presAssocID="{1352FE6F-B39C-7B46-A2CE-5A230E1DF381}" presName="circ6Tx" presStyleLbl="revTx" presStyleIdx="0" presStyleCnt="0" custScaleX="188710" custLinFactX="114731" custLinFactNeighborX="200000" custLinFactNeighborY="738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B2B832E-EB15-814F-A133-C6E0B6ACEE2A}" type="presOf" srcId="{0E49CB44-F496-4932-A7D6-3D2EAE0908CB}" destId="{31A5BBD9-C388-45BD-9467-297ABC24157C}" srcOrd="0" destOrd="0" presId="urn:microsoft.com/office/officeart/2005/8/layout/venn1"/>
    <dgm:cxn modelId="{6244710C-9106-4ED8-8698-213ADCE52262}" srcId="{B74E1480-D804-4F09-B273-64453688591C}" destId="{AB27F9E2-A1BB-4E4C-A084-F088A2F34FCC}" srcOrd="3" destOrd="0" parTransId="{FDBBA4F7-CE79-4616-98FF-8E973E010940}" sibTransId="{79CC21AD-988E-40A2-9DFB-47DF009F4A0E}"/>
    <dgm:cxn modelId="{712D0E1D-45E5-4C93-96A2-A8F7925533A6}" srcId="{B74E1480-D804-4F09-B273-64453688591C}" destId="{4404445C-4B6F-4414-BC1D-B84AC29C5C6A}" srcOrd="1" destOrd="0" parTransId="{B603BBB4-1826-4574-AD1B-BEBFF7CE316C}" sibTransId="{C8F957FB-FBEB-4D87-856D-EB096615A6FA}"/>
    <dgm:cxn modelId="{10DD49AD-7672-3D4C-AD65-22C75DFCA0EA}" type="presOf" srcId="{4404445C-4B6F-4414-BC1D-B84AC29C5C6A}" destId="{DA0A8D77-D322-4960-AFD1-EAD9ACD46D31}" srcOrd="0" destOrd="0" presId="urn:microsoft.com/office/officeart/2005/8/layout/venn1"/>
    <dgm:cxn modelId="{281DCA44-B730-9449-83C4-27DF9BD537DE}" type="presOf" srcId="{B74E1480-D804-4F09-B273-64453688591C}" destId="{206603B1-1487-43AC-B819-EE8F54C9493E}" srcOrd="0" destOrd="0" presId="urn:microsoft.com/office/officeart/2005/8/layout/venn1"/>
    <dgm:cxn modelId="{8763BA83-F08B-CC4F-941F-9D03FB961813}" srcId="{B74E1480-D804-4F09-B273-64453688591C}" destId="{1352FE6F-B39C-7B46-A2CE-5A230E1DF381}" srcOrd="5" destOrd="0" parTransId="{37AB263C-B3D3-5E40-970F-F646DE64BEEF}" sibTransId="{FA5D5A10-D8ED-ED46-8668-DF1B3644ACCE}"/>
    <dgm:cxn modelId="{AA600264-D934-B54F-A318-B943F805F1C3}" type="presOf" srcId="{190F443E-CF57-4B37-AF4C-4070288A991B}" destId="{97844C66-7EF5-4BC3-A7BB-7ED9F98E9384}" srcOrd="0" destOrd="0" presId="urn:microsoft.com/office/officeart/2005/8/layout/venn1"/>
    <dgm:cxn modelId="{5E34AF10-C4E1-4743-85A7-51E76EF320EB}" srcId="{B74E1480-D804-4F09-B273-64453688591C}" destId="{190F443E-CF57-4B37-AF4C-4070288A991B}" srcOrd="2" destOrd="0" parTransId="{20AA5021-92B8-4BB5-8D45-C8D7995E92B6}" sibTransId="{7C472DFE-5DC7-4FED-8FB1-78622394FACA}"/>
    <dgm:cxn modelId="{14D96077-514C-1D42-8017-5F358010851F}" type="presOf" srcId="{AB27F9E2-A1BB-4E4C-A084-F088A2F34FCC}" destId="{2725C522-83BD-4ECC-B6CD-A4024F9BF843}" srcOrd="0" destOrd="0" presId="urn:microsoft.com/office/officeart/2005/8/layout/venn1"/>
    <dgm:cxn modelId="{79BBC8DF-F14C-421C-90B0-FE2CED04AC97}" srcId="{B74E1480-D804-4F09-B273-64453688591C}" destId="{E0401040-A574-43BC-A3D9-9E3CD78D0C50}" srcOrd="4" destOrd="0" parTransId="{4F3F15F0-0B71-459F-991A-B4E93D78E3B9}" sibTransId="{AF05F4D8-4EE7-4A3F-A84D-FED3495713A6}"/>
    <dgm:cxn modelId="{3D109F57-0B04-9C43-B4D8-71EA4C45455C}" type="presOf" srcId="{1352FE6F-B39C-7B46-A2CE-5A230E1DF381}" destId="{5578280A-CDC4-E14B-8019-A59E0F9B445C}" srcOrd="0" destOrd="0" presId="urn:microsoft.com/office/officeart/2005/8/layout/venn1"/>
    <dgm:cxn modelId="{B692BB78-CFED-934D-9833-F2DADB4DD1CB}" type="presOf" srcId="{E0401040-A574-43BC-A3D9-9E3CD78D0C50}" destId="{D1A4977D-2659-4872-B83F-261ED4E220D3}" srcOrd="0" destOrd="0" presId="urn:microsoft.com/office/officeart/2005/8/layout/venn1"/>
    <dgm:cxn modelId="{6CCB247B-96EA-4F61-AC7F-52B8F7431760}" srcId="{B74E1480-D804-4F09-B273-64453688591C}" destId="{0E49CB44-F496-4932-A7D6-3D2EAE0908CB}" srcOrd="0" destOrd="0" parTransId="{4BCB9984-77DA-4104-847A-85E86F880300}" sibTransId="{F9B41C57-7910-44EF-A856-E3DF7C63F94C}"/>
    <dgm:cxn modelId="{F37A392D-8203-6B45-A1D7-39285E8362FA}" type="presParOf" srcId="{206603B1-1487-43AC-B819-EE8F54C9493E}" destId="{58BEDE11-4C7A-4B70-8172-C7DE09F9B42E}" srcOrd="0" destOrd="0" presId="urn:microsoft.com/office/officeart/2005/8/layout/venn1"/>
    <dgm:cxn modelId="{EE0DD587-75FD-BE43-9F03-21DD37228DAE}" type="presParOf" srcId="{206603B1-1487-43AC-B819-EE8F54C9493E}" destId="{31A5BBD9-C388-45BD-9467-297ABC24157C}" srcOrd="1" destOrd="0" presId="urn:microsoft.com/office/officeart/2005/8/layout/venn1"/>
    <dgm:cxn modelId="{B4285F69-B002-424C-BCAD-554EDAEF4F5A}" type="presParOf" srcId="{206603B1-1487-43AC-B819-EE8F54C9493E}" destId="{699E3FCF-94BC-4336-99FB-1885A75D5A5A}" srcOrd="2" destOrd="0" presId="urn:microsoft.com/office/officeart/2005/8/layout/venn1"/>
    <dgm:cxn modelId="{64C5FEED-63F0-6540-A316-677D3E5D01B3}" type="presParOf" srcId="{206603B1-1487-43AC-B819-EE8F54C9493E}" destId="{DA0A8D77-D322-4960-AFD1-EAD9ACD46D31}" srcOrd="3" destOrd="0" presId="urn:microsoft.com/office/officeart/2005/8/layout/venn1"/>
    <dgm:cxn modelId="{8E8DF800-DE57-1A48-BE82-915EF5BE5DE9}" type="presParOf" srcId="{206603B1-1487-43AC-B819-EE8F54C9493E}" destId="{7B894D4D-19A9-4113-AB4E-A1F02E52055A}" srcOrd="4" destOrd="0" presId="urn:microsoft.com/office/officeart/2005/8/layout/venn1"/>
    <dgm:cxn modelId="{57C37BC1-8D77-DF4B-ABFC-92528B6C732E}" type="presParOf" srcId="{206603B1-1487-43AC-B819-EE8F54C9493E}" destId="{97844C66-7EF5-4BC3-A7BB-7ED9F98E9384}" srcOrd="5" destOrd="0" presId="urn:microsoft.com/office/officeart/2005/8/layout/venn1"/>
    <dgm:cxn modelId="{C3FF5187-F148-C14A-BEBB-562CF49F4D50}" type="presParOf" srcId="{206603B1-1487-43AC-B819-EE8F54C9493E}" destId="{5ACCD779-55A5-472E-BBB7-B8ACA5F5BA54}" srcOrd="6" destOrd="0" presId="urn:microsoft.com/office/officeart/2005/8/layout/venn1"/>
    <dgm:cxn modelId="{8140F1D7-F38A-D542-984B-85339A42B706}" type="presParOf" srcId="{206603B1-1487-43AC-B819-EE8F54C9493E}" destId="{2725C522-83BD-4ECC-B6CD-A4024F9BF843}" srcOrd="7" destOrd="0" presId="urn:microsoft.com/office/officeart/2005/8/layout/venn1"/>
    <dgm:cxn modelId="{CC2C8B3F-C518-E44C-A736-877F169E6BFC}" type="presParOf" srcId="{206603B1-1487-43AC-B819-EE8F54C9493E}" destId="{EAF3CF5C-B8F7-4DFD-9C5C-37F857D9930A}" srcOrd="8" destOrd="0" presId="urn:microsoft.com/office/officeart/2005/8/layout/venn1"/>
    <dgm:cxn modelId="{475AAB66-A59E-9E4E-8AB4-4B6A6C4D1897}" type="presParOf" srcId="{206603B1-1487-43AC-B819-EE8F54C9493E}" destId="{D1A4977D-2659-4872-B83F-261ED4E220D3}" srcOrd="9" destOrd="0" presId="urn:microsoft.com/office/officeart/2005/8/layout/venn1"/>
    <dgm:cxn modelId="{682093B0-8696-E641-AE78-9D0FABEF1D7D}" type="presParOf" srcId="{206603B1-1487-43AC-B819-EE8F54C9493E}" destId="{3556B29F-A651-9E48-AD14-157575C10134}" srcOrd="10" destOrd="0" presId="urn:microsoft.com/office/officeart/2005/8/layout/venn1"/>
    <dgm:cxn modelId="{32285B3E-5745-2649-8283-37556E49D896}" type="presParOf" srcId="{206603B1-1487-43AC-B819-EE8F54C9493E}" destId="{5578280A-CDC4-E14B-8019-A59E0F9B445C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8026D8-EF03-4048-AC9C-2B62157391D9}" type="doc">
      <dgm:prSet loTypeId="urn:microsoft.com/office/officeart/2005/8/layout/list1" loCatId="cycle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308A2FED-9C62-457C-980E-429C06B1C7C8}">
      <dgm:prSet phldrT="[Texto]" custT="1"/>
      <dgm:spPr>
        <a:solidFill>
          <a:srgbClr val="C7D5D8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800" b="1" spc="40" baseline="0" dirty="0" smtClean="0">
              <a:solidFill>
                <a:schemeClr val="bg2">
                  <a:lumMod val="75000"/>
                </a:schemeClr>
              </a:solidFill>
              <a:latin typeface="+mj-lt"/>
            </a:rPr>
            <a:t>PROGRAMA NACIONAL DE CONCERTACIÓN</a:t>
          </a:r>
          <a:endParaRPr lang="es-ES" sz="1800" b="1" spc="40" baseline="0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3B3746C6-33E5-4CAC-952F-5DEBB5270E6F}" type="parTrans" cxnId="{D0ED8181-1001-4DE2-88C4-DB37BE74C0FB}">
      <dgm:prSet/>
      <dgm:spPr/>
      <dgm:t>
        <a:bodyPr/>
        <a:lstStyle/>
        <a:p>
          <a:endParaRPr lang="es-ES"/>
        </a:p>
      </dgm:t>
    </dgm:pt>
    <dgm:pt modelId="{7CCFA445-C134-4B43-B01E-7C387B984BFA}" type="sibTrans" cxnId="{D0ED8181-1001-4DE2-88C4-DB37BE74C0FB}">
      <dgm:prSet/>
      <dgm:spPr>
        <a:solidFill>
          <a:schemeClr val="bg1">
            <a:lumMod val="8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9AC56594-CEEA-40F7-9F66-23A73928996A}">
      <dgm:prSet phldrT="[Texto]" custT="1"/>
      <dgm:spPr>
        <a:solidFill>
          <a:srgbClr val="EAC696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2000" b="1" dirty="0" smtClean="0">
              <a:solidFill>
                <a:schemeClr val="bg2">
                  <a:lumMod val="75000"/>
                </a:schemeClr>
              </a:solidFill>
              <a:latin typeface="+mj-lt"/>
            </a:rPr>
            <a:t>INFRAESTRUCTURAS</a:t>
          </a:r>
          <a:endParaRPr lang="es-ES" sz="2000" b="1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B7E1A4E9-F84D-4E8B-B720-B265CB6DFE06}" type="parTrans" cxnId="{7218BF53-A6BF-4089-9723-0ED1BB5CCF02}">
      <dgm:prSet/>
      <dgm:spPr/>
      <dgm:t>
        <a:bodyPr/>
        <a:lstStyle/>
        <a:p>
          <a:endParaRPr lang="es-ES"/>
        </a:p>
      </dgm:t>
    </dgm:pt>
    <dgm:pt modelId="{FC268DA6-2178-4B61-9D8B-FE091A7A3148}" type="sibTrans" cxnId="{7218BF53-A6BF-4089-9723-0ED1BB5CCF02}">
      <dgm:prSet/>
      <dgm:spPr>
        <a:solidFill>
          <a:schemeClr val="bg1">
            <a:lumMod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721CF55F-D5E8-46F8-9741-3B3766EFA316}">
      <dgm:prSet custT="1"/>
      <dgm:spPr>
        <a:solidFill>
          <a:srgbClr val="F7E0B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2000" b="1" dirty="0" smtClean="0">
              <a:solidFill>
                <a:schemeClr val="bg2">
                  <a:lumMod val="75000"/>
                </a:schemeClr>
              </a:solidFill>
              <a:latin typeface="+mj-lt"/>
            </a:rPr>
            <a:t>LEY DE ESPECTÁCULO PÚBLICO</a:t>
          </a:r>
          <a:endParaRPr lang="es-ES" sz="2000" b="1" dirty="0">
            <a:solidFill>
              <a:schemeClr val="bg2">
                <a:lumMod val="75000"/>
              </a:schemeClr>
            </a:solidFill>
            <a:latin typeface="+mj-lt"/>
          </a:endParaRPr>
        </a:p>
      </dgm:t>
    </dgm:pt>
    <dgm:pt modelId="{C2CC7B87-4B6F-4E2A-877E-6CA5572E8AF0}" type="parTrans" cxnId="{E22538A2-590F-476C-B40F-AAA0A4AFA339}">
      <dgm:prSet/>
      <dgm:spPr/>
      <dgm:t>
        <a:bodyPr/>
        <a:lstStyle/>
        <a:p>
          <a:endParaRPr lang="es-ES"/>
        </a:p>
      </dgm:t>
    </dgm:pt>
    <dgm:pt modelId="{6E76AFB3-8CDC-4625-89FA-4B6CA5FF2717}" type="sibTrans" cxnId="{E22538A2-590F-476C-B40F-AAA0A4AFA339}">
      <dgm:prSet/>
      <dgm:spPr>
        <a:solidFill>
          <a:schemeClr val="bg1">
            <a:lumMod val="8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1AAEFC5C-E71F-254A-81AB-99AB17824B85}" type="pres">
      <dgm:prSet presAssocID="{E58026D8-EF03-4048-AC9C-2B62157391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3160133-6A1D-364D-AF65-70BAB8B8D572}" type="pres">
      <dgm:prSet presAssocID="{308A2FED-9C62-457C-980E-429C06B1C7C8}" presName="parentLin" presStyleCnt="0"/>
      <dgm:spPr/>
    </dgm:pt>
    <dgm:pt modelId="{4B6DB630-9298-174A-B162-A5FCCB2B85BC}" type="pres">
      <dgm:prSet presAssocID="{308A2FED-9C62-457C-980E-429C06B1C7C8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AC83C229-0F21-9C45-B3D3-E1CB667D5049}" type="pres">
      <dgm:prSet presAssocID="{308A2FED-9C62-457C-980E-429C06B1C7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BA0459D-6E59-A34B-B838-F79E745A9380}" type="pres">
      <dgm:prSet presAssocID="{308A2FED-9C62-457C-980E-429C06B1C7C8}" presName="negativeSpace" presStyleCnt="0"/>
      <dgm:spPr/>
    </dgm:pt>
    <dgm:pt modelId="{13675F76-4FC6-4242-B5D3-7B9380BB9624}" type="pres">
      <dgm:prSet presAssocID="{308A2FED-9C62-457C-980E-429C06B1C7C8}" presName="childText" presStyleLbl="conFgAcc1" presStyleIdx="0" presStyleCnt="3">
        <dgm:presLayoutVars>
          <dgm:bulletEnabled val="1"/>
        </dgm:presLayoutVars>
      </dgm:prSet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_tradnl"/>
        </a:p>
      </dgm:t>
    </dgm:pt>
    <dgm:pt modelId="{BA1C22C8-31B5-4745-A0AD-C50211F30547}" type="pres">
      <dgm:prSet presAssocID="{7CCFA445-C134-4B43-B01E-7C387B984BFA}" presName="spaceBetweenRectangles" presStyleCnt="0"/>
      <dgm:spPr/>
    </dgm:pt>
    <dgm:pt modelId="{32665ED4-7D9E-A245-9C18-34E7697748B4}" type="pres">
      <dgm:prSet presAssocID="{721CF55F-D5E8-46F8-9741-3B3766EFA316}" presName="parentLin" presStyleCnt="0"/>
      <dgm:spPr/>
    </dgm:pt>
    <dgm:pt modelId="{C66AEECB-6973-B240-B0B0-1024741D4983}" type="pres">
      <dgm:prSet presAssocID="{721CF55F-D5E8-46F8-9741-3B3766EFA316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A96E4995-2E85-E34E-9B4B-A6B012E08FBE}" type="pres">
      <dgm:prSet presAssocID="{721CF55F-D5E8-46F8-9741-3B3766EFA31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12F4EB2-1E6F-434C-A105-D5B5BB5B3872}" type="pres">
      <dgm:prSet presAssocID="{721CF55F-D5E8-46F8-9741-3B3766EFA316}" presName="negativeSpace" presStyleCnt="0"/>
      <dgm:spPr/>
    </dgm:pt>
    <dgm:pt modelId="{43EF0575-800E-8848-9D50-C86997044F73}" type="pres">
      <dgm:prSet presAssocID="{721CF55F-D5E8-46F8-9741-3B3766EFA316}" presName="childText" presStyleLbl="conFgAcc1" presStyleIdx="1" presStyleCnt="3">
        <dgm:presLayoutVars>
          <dgm:bulletEnabled val="1"/>
        </dgm:presLayoutVars>
      </dgm:prSet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_tradnl"/>
        </a:p>
      </dgm:t>
    </dgm:pt>
    <dgm:pt modelId="{472E17B2-6573-A04A-A338-0AFE281BC161}" type="pres">
      <dgm:prSet presAssocID="{6E76AFB3-8CDC-4625-89FA-4B6CA5FF2717}" presName="spaceBetweenRectangles" presStyleCnt="0"/>
      <dgm:spPr/>
    </dgm:pt>
    <dgm:pt modelId="{5C38233F-2936-D64E-BEF6-F16854B02169}" type="pres">
      <dgm:prSet presAssocID="{9AC56594-CEEA-40F7-9F66-23A73928996A}" presName="parentLin" presStyleCnt="0"/>
      <dgm:spPr/>
    </dgm:pt>
    <dgm:pt modelId="{0449A82B-2A72-604F-9A9F-992C7EF25531}" type="pres">
      <dgm:prSet presAssocID="{9AC56594-CEEA-40F7-9F66-23A73928996A}" presName="parentLeftMargin" presStyleLbl="node1" presStyleIdx="1" presStyleCnt="3"/>
      <dgm:spPr/>
      <dgm:t>
        <a:bodyPr/>
        <a:lstStyle/>
        <a:p>
          <a:endParaRPr lang="es-ES_tradnl"/>
        </a:p>
      </dgm:t>
    </dgm:pt>
    <dgm:pt modelId="{DDB0E7E8-AC7E-E044-883F-FE7B426A3E76}" type="pres">
      <dgm:prSet presAssocID="{9AC56594-CEEA-40F7-9F66-23A7392899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B317DF-7A49-B344-B7D8-A6AC87F73793}" type="pres">
      <dgm:prSet presAssocID="{9AC56594-CEEA-40F7-9F66-23A73928996A}" presName="negativeSpace" presStyleCnt="0"/>
      <dgm:spPr/>
    </dgm:pt>
    <dgm:pt modelId="{20ECBBE0-0BFE-5A43-8FC9-6228B001997F}" type="pres">
      <dgm:prSet presAssocID="{9AC56594-CEEA-40F7-9F66-23A73928996A}" presName="childText" presStyleLbl="conFgAcc1" presStyleIdx="2" presStyleCnt="3">
        <dgm:presLayoutVars>
          <dgm:bulletEnabled val="1"/>
        </dgm:presLayoutVars>
      </dgm:prSet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_tradnl"/>
        </a:p>
      </dgm:t>
    </dgm:pt>
  </dgm:ptLst>
  <dgm:cxnLst>
    <dgm:cxn modelId="{AEFB6A31-2F1A-324C-A9AC-8E3E77116B07}" type="presOf" srcId="{9AC56594-CEEA-40F7-9F66-23A73928996A}" destId="{0449A82B-2A72-604F-9A9F-992C7EF25531}" srcOrd="0" destOrd="0" presId="urn:microsoft.com/office/officeart/2005/8/layout/list1"/>
    <dgm:cxn modelId="{F2FAF4AB-BE94-0F4C-A4AA-4E62E433F5E3}" type="presOf" srcId="{9AC56594-CEEA-40F7-9F66-23A73928996A}" destId="{DDB0E7E8-AC7E-E044-883F-FE7B426A3E76}" srcOrd="1" destOrd="0" presId="urn:microsoft.com/office/officeart/2005/8/layout/list1"/>
    <dgm:cxn modelId="{CF3565F5-5BCE-1346-A197-643C22D061FB}" type="presOf" srcId="{308A2FED-9C62-457C-980E-429C06B1C7C8}" destId="{AC83C229-0F21-9C45-B3D3-E1CB667D5049}" srcOrd="1" destOrd="0" presId="urn:microsoft.com/office/officeart/2005/8/layout/list1"/>
    <dgm:cxn modelId="{E22538A2-590F-476C-B40F-AAA0A4AFA339}" srcId="{E58026D8-EF03-4048-AC9C-2B62157391D9}" destId="{721CF55F-D5E8-46F8-9741-3B3766EFA316}" srcOrd="1" destOrd="0" parTransId="{C2CC7B87-4B6F-4E2A-877E-6CA5572E8AF0}" sibTransId="{6E76AFB3-8CDC-4625-89FA-4B6CA5FF2717}"/>
    <dgm:cxn modelId="{A43AD7B0-B209-0047-8487-F2836EE453D1}" type="presOf" srcId="{721CF55F-D5E8-46F8-9741-3B3766EFA316}" destId="{A96E4995-2E85-E34E-9B4B-A6B012E08FBE}" srcOrd="1" destOrd="0" presId="urn:microsoft.com/office/officeart/2005/8/layout/list1"/>
    <dgm:cxn modelId="{D781854A-7A07-A14E-B9E1-9DF5449175DA}" type="presOf" srcId="{308A2FED-9C62-457C-980E-429C06B1C7C8}" destId="{4B6DB630-9298-174A-B162-A5FCCB2B85BC}" srcOrd="0" destOrd="0" presId="urn:microsoft.com/office/officeart/2005/8/layout/list1"/>
    <dgm:cxn modelId="{D0ED8181-1001-4DE2-88C4-DB37BE74C0FB}" srcId="{E58026D8-EF03-4048-AC9C-2B62157391D9}" destId="{308A2FED-9C62-457C-980E-429C06B1C7C8}" srcOrd="0" destOrd="0" parTransId="{3B3746C6-33E5-4CAC-952F-5DEBB5270E6F}" sibTransId="{7CCFA445-C134-4B43-B01E-7C387B984BFA}"/>
    <dgm:cxn modelId="{7218BF53-A6BF-4089-9723-0ED1BB5CCF02}" srcId="{E58026D8-EF03-4048-AC9C-2B62157391D9}" destId="{9AC56594-CEEA-40F7-9F66-23A73928996A}" srcOrd="2" destOrd="0" parTransId="{B7E1A4E9-F84D-4E8B-B720-B265CB6DFE06}" sibTransId="{FC268DA6-2178-4B61-9D8B-FE091A7A3148}"/>
    <dgm:cxn modelId="{C5E110E5-F72B-D24B-BE4B-5CC91DC7F567}" type="presOf" srcId="{E58026D8-EF03-4048-AC9C-2B62157391D9}" destId="{1AAEFC5C-E71F-254A-81AB-99AB17824B85}" srcOrd="0" destOrd="0" presId="urn:microsoft.com/office/officeart/2005/8/layout/list1"/>
    <dgm:cxn modelId="{CE071332-E4BC-9E43-9035-F5B27C18574E}" type="presOf" srcId="{721CF55F-D5E8-46F8-9741-3B3766EFA316}" destId="{C66AEECB-6973-B240-B0B0-1024741D4983}" srcOrd="0" destOrd="0" presId="urn:microsoft.com/office/officeart/2005/8/layout/list1"/>
    <dgm:cxn modelId="{D6E78B52-A8EB-C245-8208-5DF57F1E2FC4}" type="presParOf" srcId="{1AAEFC5C-E71F-254A-81AB-99AB17824B85}" destId="{43160133-6A1D-364D-AF65-70BAB8B8D572}" srcOrd="0" destOrd="0" presId="urn:microsoft.com/office/officeart/2005/8/layout/list1"/>
    <dgm:cxn modelId="{9073F126-B4C5-6142-B537-7F89E9EB8F99}" type="presParOf" srcId="{43160133-6A1D-364D-AF65-70BAB8B8D572}" destId="{4B6DB630-9298-174A-B162-A5FCCB2B85BC}" srcOrd="0" destOrd="0" presId="urn:microsoft.com/office/officeart/2005/8/layout/list1"/>
    <dgm:cxn modelId="{4D206C01-0286-4D41-9F7C-FD4A2D0FBC53}" type="presParOf" srcId="{43160133-6A1D-364D-AF65-70BAB8B8D572}" destId="{AC83C229-0F21-9C45-B3D3-E1CB667D5049}" srcOrd="1" destOrd="0" presId="urn:microsoft.com/office/officeart/2005/8/layout/list1"/>
    <dgm:cxn modelId="{0F228E19-D9BE-384D-A7C3-0A74D51E6837}" type="presParOf" srcId="{1AAEFC5C-E71F-254A-81AB-99AB17824B85}" destId="{0BA0459D-6E59-A34B-B838-F79E745A9380}" srcOrd="1" destOrd="0" presId="urn:microsoft.com/office/officeart/2005/8/layout/list1"/>
    <dgm:cxn modelId="{94E4A49E-0E6B-224A-BE65-E0C597974DC3}" type="presParOf" srcId="{1AAEFC5C-E71F-254A-81AB-99AB17824B85}" destId="{13675F76-4FC6-4242-B5D3-7B9380BB9624}" srcOrd="2" destOrd="0" presId="urn:microsoft.com/office/officeart/2005/8/layout/list1"/>
    <dgm:cxn modelId="{370BC46E-BA7F-D247-811C-BCFB0DDC837A}" type="presParOf" srcId="{1AAEFC5C-E71F-254A-81AB-99AB17824B85}" destId="{BA1C22C8-31B5-4745-A0AD-C50211F30547}" srcOrd="3" destOrd="0" presId="urn:microsoft.com/office/officeart/2005/8/layout/list1"/>
    <dgm:cxn modelId="{D6BE1288-FF26-FA46-9BC0-46E84D230302}" type="presParOf" srcId="{1AAEFC5C-E71F-254A-81AB-99AB17824B85}" destId="{32665ED4-7D9E-A245-9C18-34E7697748B4}" srcOrd="4" destOrd="0" presId="urn:microsoft.com/office/officeart/2005/8/layout/list1"/>
    <dgm:cxn modelId="{329335CA-541A-0948-9064-700E6E186DEE}" type="presParOf" srcId="{32665ED4-7D9E-A245-9C18-34E7697748B4}" destId="{C66AEECB-6973-B240-B0B0-1024741D4983}" srcOrd="0" destOrd="0" presId="urn:microsoft.com/office/officeart/2005/8/layout/list1"/>
    <dgm:cxn modelId="{F17889DC-B2A4-0049-B016-D2EA95B6148C}" type="presParOf" srcId="{32665ED4-7D9E-A245-9C18-34E7697748B4}" destId="{A96E4995-2E85-E34E-9B4B-A6B012E08FBE}" srcOrd="1" destOrd="0" presId="urn:microsoft.com/office/officeart/2005/8/layout/list1"/>
    <dgm:cxn modelId="{F612A509-D4A7-374A-A8C1-088440C3392B}" type="presParOf" srcId="{1AAEFC5C-E71F-254A-81AB-99AB17824B85}" destId="{912F4EB2-1E6F-434C-A105-D5B5BB5B3872}" srcOrd="5" destOrd="0" presId="urn:microsoft.com/office/officeart/2005/8/layout/list1"/>
    <dgm:cxn modelId="{E9EE8A3A-8918-B946-B61C-9EDA602EAAC3}" type="presParOf" srcId="{1AAEFC5C-E71F-254A-81AB-99AB17824B85}" destId="{43EF0575-800E-8848-9D50-C86997044F73}" srcOrd="6" destOrd="0" presId="urn:microsoft.com/office/officeart/2005/8/layout/list1"/>
    <dgm:cxn modelId="{ED61AE20-3EC0-A642-B4E8-4551E4ECF31E}" type="presParOf" srcId="{1AAEFC5C-E71F-254A-81AB-99AB17824B85}" destId="{472E17B2-6573-A04A-A338-0AFE281BC161}" srcOrd="7" destOrd="0" presId="urn:microsoft.com/office/officeart/2005/8/layout/list1"/>
    <dgm:cxn modelId="{56B3F74E-7839-3540-A97A-A048C0F73777}" type="presParOf" srcId="{1AAEFC5C-E71F-254A-81AB-99AB17824B85}" destId="{5C38233F-2936-D64E-BEF6-F16854B02169}" srcOrd="8" destOrd="0" presId="urn:microsoft.com/office/officeart/2005/8/layout/list1"/>
    <dgm:cxn modelId="{E711F8EC-4EFD-EB45-B574-7C2BD41DF963}" type="presParOf" srcId="{5C38233F-2936-D64E-BEF6-F16854B02169}" destId="{0449A82B-2A72-604F-9A9F-992C7EF25531}" srcOrd="0" destOrd="0" presId="urn:microsoft.com/office/officeart/2005/8/layout/list1"/>
    <dgm:cxn modelId="{5D8EFBBA-FE78-E148-86B5-344419EAE1CC}" type="presParOf" srcId="{5C38233F-2936-D64E-BEF6-F16854B02169}" destId="{DDB0E7E8-AC7E-E044-883F-FE7B426A3E76}" srcOrd="1" destOrd="0" presId="urn:microsoft.com/office/officeart/2005/8/layout/list1"/>
    <dgm:cxn modelId="{F0BE6C53-AF9B-E348-B9B8-1165EB80DC68}" type="presParOf" srcId="{1AAEFC5C-E71F-254A-81AB-99AB17824B85}" destId="{81B317DF-7A49-B344-B7D8-A6AC87F73793}" srcOrd="9" destOrd="0" presId="urn:microsoft.com/office/officeart/2005/8/layout/list1"/>
    <dgm:cxn modelId="{FA8B64B4-446E-5F48-BF6A-6F0ECF347520}" type="presParOf" srcId="{1AAEFC5C-E71F-254A-81AB-99AB17824B85}" destId="{20ECBBE0-0BFE-5A43-8FC9-6228B00199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484CE4-54B9-45DA-94EE-AB50BD0E892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5AF9A52-C298-49C3-A2BF-6C1D3CF2D707}">
      <dgm:prSet phldrT="[Texto]" custT="1"/>
      <dgm:spPr>
        <a:solidFill>
          <a:srgbClr val="F7E0B3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b="1" dirty="0">
              <a:solidFill>
                <a:schemeClr val="bg2">
                  <a:lumMod val="75000"/>
                </a:schemeClr>
              </a:solidFill>
            </a:rPr>
            <a:t>1.185</a:t>
          </a:r>
          <a:r>
            <a:rPr lang="es-ES" sz="2200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es-ES" sz="1800" dirty="0">
              <a:solidFill>
                <a:schemeClr val="bg2">
                  <a:lumMod val="75000"/>
                </a:schemeClr>
              </a:solidFill>
            </a:rPr>
            <a:t>Proyectos ganadores</a:t>
          </a:r>
        </a:p>
      </dgm:t>
    </dgm:pt>
    <dgm:pt modelId="{F6FE1E43-2B42-43F8-96DA-C774BE848352}" type="parTrans" cxnId="{9D038D66-8E03-415E-B3AE-A8B55648CBBC}">
      <dgm:prSet/>
      <dgm:spPr/>
      <dgm:t>
        <a:bodyPr/>
        <a:lstStyle/>
        <a:p>
          <a:endParaRPr lang="es-ES"/>
        </a:p>
      </dgm:t>
    </dgm:pt>
    <dgm:pt modelId="{4CC9610B-00E6-4682-B46C-7A8325CD9150}" type="sibTrans" cxnId="{9D038D66-8E03-415E-B3AE-A8B55648CBBC}">
      <dgm:prSet/>
      <dgm:spPr/>
      <dgm:t>
        <a:bodyPr/>
        <a:lstStyle/>
        <a:p>
          <a:endParaRPr lang="es-ES"/>
        </a:p>
      </dgm:t>
    </dgm:pt>
    <dgm:pt modelId="{0262ABD3-A5F3-48C5-82EC-DA57D1B69914}">
      <dgm:prSet phldrT="[Texto]" custT="1"/>
      <dgm:spPr>
        <a:solidFill>
          <a:srgbClr val="C7D5D8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400" dirty="0">
              <a:solidFill>
                <a:schemeClr val="bg2">
                  <a:lumMod val="75000"/>
                </a:schemeClr>
              </a:solidFill>
            </a:rPr>
            <a:t>Actividades artísticas y Culturales</a:t>
          </a:r>
        </a:p>
      </dgm:t>
    </dgm:pt>
    <dgm:pt modelId="{82E328D7-7466-4F15-8AF3-FAAAB9898DDF}" type="parTrans" cxnId="{5958F2A3-E26E-4328-BAE3-C87B5C67A799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A6A9B9EB-930D-46FE-AF42-34549942BB54}" type="sibTrans" cxnId="{5958F2A3-E26E-4328-BAE3-C87B5C67A799}">
      <dgm:prSet/>
      <dgm:spPr>
        <a:solidFill>
          <a:schemeClr val="bg1">
            <a:lumMod val="8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BCF1A187-10FE-480E-AD09-D01378B9DCDE}">
      <dgm:prSet phldrT="[Texto]" custT="1"/>
      <dgm:spPr>
        <a:solidFill>
          <a:srgbClr val="C7D5D8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300" dirty="0" smtClean="0">
              <a:solidFill>
                <a:schemeClr val="bg2">
                  <a:lumMod val="75000"/>
                </a:schemeClr>
              </a:solidFill>
            </a:rPr>
            <a:t>Fortalecimiento</a:t>
          </a:r>
          <a:r>
            <a:rPr lang="es-ES" sz="14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es-ES" sz="1400" dirty="0">
              <a:solidFill>
                <a:schemeClr val="bg2">
                  <a:lumMod val="75000"/>
                </a:schemeClr>
              </a:solidFill>
            </a:rPr>
            <a:t>a espacios artísticos</a:t>
          </a:r>
        </a:p>
      </dgm:t>
    </dgm:pt>
    <dgm:pt modelId="{7EEC5204-A563-4FC6-BF50-1A847E85A86D}" type="parTrans" cxnId="{CFD4B088-2B87-4383-A616-42CCB8C656D2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5B940982-E51D-4D6A-838B-49EE5F75A5A9}" type="sibTrans" cxnId="{CFD4B088-2B87-4383-A616-42CCB8C656D2}">
      <dgm:prSet/>
      <dgm:spPr>
        <a:solidFill>
          <a:schemeClr val="bg1">
            <a:lumMod val="7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CEE8BCAD-3F2E-4CCF-A3BC-47DD299ED24C}">
      <dgm:prSet phldrT="[Texto]" custT="1"/>
      <dgm:spPr>
        <a:solidFill>
          <a:srgbClr val="C7D5D8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400" dirty="0">
              <a:solidFill>
                <a:schemeClr val="bg2">
                  <a:lumMod val="75000"/>
                </a:schemeClr>
              </a:solidFill>
            </a:rPr>
            <a:t>Programas de formación artística y  Cultural</a:t>
          </a:r>
        </a:p>
      </dgm:t>
    </dgm:pt>
    <dgm:pt modelId="{FC017B95-BC99-4CE3-AD13-8B7AE9D26A88}" type="parTrans" cxnId="{663A8AFE-CAAC-486A-BDBF-F07B4A028524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497D0951-B24C-4268-8BD2-9B5BBCD595FF}" type="sibTrans" cxnId="{663A8AFE-CAAC-486A-BDBF-F07B4A028524}">
      <dgm:prSet/>
      <dgm:spPr>
        <a:solidFill>
          <a:schemeClr val="bg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4BF71560-9046-4ADF-88B6-46B6CBCCC610}">
      <dgm:prSet phldrT="[Texto]" custT="1"/>
      <dgm:spPr>
        <a:solidFill>
          <a:srgbClr val="C7D5D8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400" dirty="0">
              <a:solidFill>
                <a:schemeClr val="bg2">
                  <a:lumMod val="75000"/>
                </a:schemeClr>
              </a:solidFill>
            </a:rPr>
            <a:t>Emprendimiento Cultural</a:t>
          </a:r>
        </a:p>
      </dgm:t>
    </dgm:pt>
    <dgm:pt modelId="{9276F800-96A2-440A-A612-4D727ECF12A0}" type="parTrans" cxnId="{9A5D439D-81E7-4144-816F-FFF6E960C2A8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46D15E0C-7D18-4DBF-BDF4-50802A5A4296}" type="sibTrans" cxnId="{9A5D439D-81E7-4144-816F-FFF6E960C2A8}">
      <dgm:prSet/>
      <dgm:spPr>
        <a:solidFill>
          <a:schemeClr val="bg1">
            <a:lumMod val="7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DA22154D-2555-49AC-A152-36FFB4C656A2}">
      <dgm:prSet phldrT="[Texto]" custT="1"/>
      <dgm:spPr>
        <a:solidFill>
          <a:srgbClr val="C7D5D8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400" dirty="0">
              <a:solidFill>
                <a:schemeClr val="bg2">
                  <a:lumMod val="75000"/>
                </a:schemeClr>
              </a:solidFill>
            </a:rPr>
            <a:t>Circulación </a:t>
          </a:r>
          <a:endParaRPr lang="es-ES" sz="1400" dirty="0" smtClean="0">
            <a:solidFill>
              <a:schemeClr val="bg2">
                <a:lumMod val="75000"/>
              </a:schemeClr>
            </a:solidFill>
          </a:endParaRPr>
        </a:p>
        <a:p>
          <a:r>
            <a:rPr lang="es-ES" sz="1400" dirty="0" smtClean="0">
              <a:solidFill>
                <a:schemeClr val="bg2">
                  <a:lumMod val="75000"/>
                </a:schemeClr>
              </a:solidFill>
            </a:rPr>
            <a:t>Artística</a:t>
          </a:r>
          <a:endParaRPr lang="es-ES" sz="1400" dirty="0">
            <a:solidFill>
              <a:schemeClr val="bg2">
                <a:lumMod val="75000"/>
              </a:schemeClr>
            </a:solidFill>
          </a:endParaRPr>
        </a:p>
      </dgm:t>
    </dgm:pt>
    <dgm:pt modelId="{F89400A9-2B29-4700-98DC-7AB024753AA5}" type="parTrans" cxnId="{DFE9562C-473E-4D67-BEF9-348B9AA9A2D6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D80D5FD5-62FB-4A39-92B8-737300292242}" type="sibTrans" cxnId="{DFE9562C-473E-4D67-BEF9-348B9AA9A2D6}">
      <dgm:prSet/>
      <dgm:spPr>
        <a:solidFill>
          <a:schemeClr val="bg1">
            <a:lumMod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BD7419FE-8E4F-EE42-9BEF-A0CE524F117B}" type="pres">
      <dgm:prSet presAssocID="{23484CE4-54B9-45DA-94EE-AB50BD0E89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2B55EDE-0551-944B-9679-19C8B01B4A6C}" type="pres">
      <dgm:prSet presAssocID="{45AF9A52-C298-49C3-A2BF-6C1D3CF2D707}" presName="centerShape" presStyleLbl="node0" presStyleIdx="0" presStyleCnt="1" custScaleX="140168"/>
      <dgm:spPr/>
      <dgm:t>
        <a:bodyPr/>
        <a:lstStyle/>
        <a:p>
          <a:endParaRPr lang="es-ES_tradnl"/>
        </a:p>
      </dgm:t>
    </dgm:pt>
    <dgm:pt modelId="{AC8BEB51-6D2A-F949-93A0-A09778A58E01}" type="pres">
      <dgm:prSet presAssocID="{82E328D7-7466-4F15-8AF3-FAAAB9898DDF}" presName="Name9" presStyleLbl="parChTrans1D2" presStyleIdx="0" presStyleCnt="5"/>
      <dgm:spPr/>
      <dgm:t>
        <a:bodyPr/>
        <a:lstStyle/>
        <a:p>
          <a:endParaRPr lang="es-ES_tradnl"/>
        </a:p>
      </dgm:t>
    </dgm:pt>
    <dgm:pt modelId="{4449B6A9-7544-6F4C-8A93-C6DA81116949}" type="pres">
      <dgm:prSet presAssocID="{82E328D7-7466-4F15-8AF3-FAAAB9898DDF}" presName="connTx" presStyleLbl="parChTrans1D2" presStyleIdx="0" presStyleCnt="5"/>
      <dgm:spPr/>
      <dgm:t>
        <a:bodyPr/>
        <a:lstStyle/>
        <a:p>
          <a:endParaRPr lang="es-ES_tradnl"/>
        </a:p>
      </dgm:t>
    </dgm:pt>
    <dgm:pt modelId="{461434BA-9802-FC4D-90B4-54089F4CE1FA}" type="pres">
      <dgm:prSet presAssocID="{0262ABD3-A5F3-48C5-82EC-DA57D1B69914}" presName="node" presStyleLbl="node1" presStyleIdx="0" presStyleCnt="5" custScaleX="11850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45D1A2-0700-5D4B-B3E3-2D1CC970B860}" type="pres">
      <dgm:prSet presAssocID="{7EEC5204-A563-4FC6-BF50-1A847E85A86D}" presName="Name9" presStyleLbl="parChTrans1D2" presStyleIdx="1" presStyleCnt="5"/>
      <dgm:spPr/>
      <dgm:t>
        <a:bodyPr/>
        <a:lstStyle/>
        <a:p>
          <a:endParaRPr lang="es-ES_tradnl"/>
        </a:p>
      </dgm:t>
    </dgm:pt>
    <dgm:pt modelId="{CF01B7AC-D9ED-B445-A08B-3A3505B534BA}" type="pres">
      <dgm:prSet presAssocID="{7EEC5204-A563-4FC6-BF50-1A847E85A86D}" presName="connTx" presStyleLbl="parChTrans1D2" presStyleIdx="1" presStyleCnt="5"/>
      <dgm:spPr/>
      <dgm:t>
        <a:bodyPr/>
        <a:lstStyle/>
        <a:p>
          <a:endParaRPr lang="es-ES_tradnl"/>
        </a:p>
      </dgm:t>
    </dgm:pt>
    <dgm:pt modelId="{5F11D4E9-A218-594E-88A8-386E27C15C2A}" type="pres">
      <dgm:prSet presAssocID="{BCF1A187-10FE-480E-AD09-D01378B9DCDE}" presName="node" presStyleLbl="node1" presStyleIdx="1" presStyleCnt="5" custScaleX="118436" custRadScaleRad="157409" custRadScaleInc="1904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A3150ED-112A-8F4F-BF94-10763C596E2B}" type="pres">
      <dgm:prSet presAssocID="{FC017B95-BC99-4CE3-AD13-8B7AE9D26A88}" presName="Name9" presStyleLbl="parChTrans1D2" presStyleIdx="2" presStyleCnt="5"/>
      <dgm:spPr/>
      <dgm:t>
        <a:bodyPr/>
        <a:lstStyle/>
        <a:p>
          <a:endParaRPr lang="es-ES_tradnl"/>
        </a:p>
      </dgm:t>
    </dgm:pt>
    <dgm:pt modelId="{5E18100D-E696-1B4E-AD4F-8D8AC0FE6524}" type="pres">
      <dgm:prSet presAssocID="{FC017B95-BC99-4CE3-AD13-8B7AE9D26A88}" presName="connTx" presStyleLbl="parChTrans1D2" presStyleIdx="2" presStyleCnt="5"/>
      <dgm:spPr/>
      <dgm:t>
        <a:bodyPr/>
        <a:lstStyle/>
        <a:p>
          <a:endParaRPr lang="es-ES_tradnl"/>
        </a:p>
      </dgm:t>
    </dgm:pt>
    <dgm:pt modelId="{0C55F085-3213-2848-BC1C-9D55895B4D1D}" type="pres">
      <dgm:prSet presAssocID="{CEE8BCAD-3F2E-4CCF-A3BC-47DD299ED24C}" presName="node" presStyleLbl="node1" presStyleIdx="2" presStyleCnt="5" custScaleX="127916" custRadScaleRad="129076" custRadScaleInc="-3414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541B3E8-8713-2A46-9465-6389E37C2874}" type="pres">
      <dgm:prSet presAssocID="{9276F800-96A2-440A-A612-4D727ECF12A0}" presName="Name9" presStyleLbl="parChTrans1D2" presStyleIdx="3" presStyleCnt="5"/>
      <dgm:spPr/>
      <dgm:t>
        <a:bodyPr/>
        <a:lstStyle/>
        <a:p>
          <a:endParaRPr lang="es-ES_tradnl"/>
        </a:p>
      </dgm:t>
    </dgm:pt>
    <dgm:pt modelId="{A02F0428-91D1-0E49-A204-5697F7F3316B}" type="pres">
      <dgm:prSet presAssocID="{9276F800-96A2-440A-A612-4D727ECF12A0}" presName="connTx" presStyleLbl="parChTrans1D2" presStyleIdx="3" presStyleCnt="5"/>
      <dgm:spPr/>
      <dgm:t>
        <a:bodyPr/>
        <a:lstStyle/>
        <a:p>
          <a:endParaRPr lang="es-ES_tradnl"/>
        </a:p>
      </dgm:t>
    </dgm:pt>
    <dgm:pt modelId="{8C5CD5F2-0381-5C40-B35C-D098652576A6}" type="pres">
      <dgm:prSet presAssocID="{4BF71560-9046-4ADF-88B6-46B6CBCCC610}" presName="node" presStyleLbl="node1" presStyleIdx="3" presStyleCnt="5" custScaleX="140700" custRadScaleRad="118383" custRadScaleInc="3294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2A93970-5CEC-3C42-B2FF-A6BC749F6896}" type="pres">
      <dgm:prSet presAssocID="{F89400A9-2B29-4700-98DC-7AB024753AA5}" presName="Name9" presStyleLbl="parChTrans1D2" presStyleIdx="4" presStyleCnt="5"/>
      <dgm:spPr/>
      <dgm:t>
        <a:bodyPr/>
        <a:lstStyle/>
        <a:p>
          <a:endParaRPr lang="es-ES_tradnl"/>
        </a:p>
      </dgm:t>
    </dgm:pt>
    <dgm:pt modelId="{6D3FB7E9-F642-ED49-A0FD-35654A117400}" type="pres">
      <dgm:prSet presAssocID="{F89400A9-2B29-4700-98DC-7AB024753AA5}" presName="connTx" presStyleLbl="parChTrans1D2" presStyleIdx="4" presStyleCnt="5"/>
      <dgm:spPr/>
      <dgm:t>
        <a:bodyPr/>
        <a:lstStyle/>
        <a:p>
          <a:endParaRPr lang="es-ES_tradnl"/>
        </a:p>
      </dgm:t>
    </dgm:pt>
    <dgm:pt modelId="{7A7264B2-C471-D449-8B6E-344644734F21}" type="pres">
      <dgm:prSet presAssocID="{DA22154D-2555-49AC-A152-36FFB4C656A2}" presName="node" presStyleLbl="node1" presStyleIdx="4" presStyleCnt="5" custScaleX="119747" custRadScaleRad="141797" custRadScaleInc="-2008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E01F374-A83A-D040-80C0-40267A68A018}" type="presOf" srcId="{4BF71560-9046-4ADF-88B6-46B6CBCCC610}" destId="{8C5CD5F2-0381-5C40-B35C-D098652576A6}" srcOrd="0" destOrd="0" presId="urn:microsoft.com/office/officeart/2005/8/layout/radial1"/>
    <dgm:cxn modelId="{E55C9CC2-68B8-BE4C-A6A0-44CA44CC0713}" type="presOf" srcId="{CEE8BCAD-3F2E-4CCF-A3BC-47DD299ED24C}" destId="{0C55F085-3213-2848-BC1C-9D55895B4D1D}" srcOrd="0" destOrd="0" presId="urn:microsoft.com/office/officeart/2005/8/layout/radial1"/>
    <dgm:cxn modelId="{9D038D66-8E03-415E-B3AE-A8B55648CBBC}" srcId="{23484CE4-54B9-45DA-94EE-AB50BD0E8922}" destId="{45AF9A52-C298-49C3-A2BF-6C1D3CF2D707}" srcOrd="0" destOrd="0" parTransId="{F6FE1E43-2B42-43F8-96DA-C774BE848352}" sibTransId="{4CC9610B-00E6-4682-B46C-7A8325CD9150}"/>
    <dgm:cxn modelId="{5958F2A3-E26E-4328-BAE3-C87B5C67A799}" srcId="{45AF9A52-C298-49C3-A2BF-6C1D3CF2D707}" destId="{0262ABD3-A5F3-48C5-82EC-DA57D1B69914}" srcOrd="0" destOrd="0" parTransId="{82E328D7-7466-4F15-8AF3-FAAAB9898DDF}" sibTransId="{A6A9B9EB-930D-46FE-AF42-34549942BB54}"/>
    <dgm:cxn modelId="{4481393E-2F6B-7E47-BA4A-AB4AC009817F}" type="presOf" srcId="{FC017B95-BC99-4CE3-AD13-8B7AE9D26A88}" destId="{5E18100D-E696-1B4E-AD4F-8D8AC0FE6524}" srcOrd="1" destOrd="0" presId="urn:microsoft.com/office/officeart/2005/8/layout/radial1"/>
    <dgm:cxn modelId="{71C061A3-70A5-D44E-AE68-B22E7174DD5D}" type="presOf" srcId="{7EEC5204-A563-4FC6-BF50-1A847E85A86D}" destId="{CF01B7AC-D9ED-B445-A08B-3A3505B534BA}" srcOrd="1" destOrd="0" presId="urn:microsoft.com/office/officeart/2005/8/layout/radial1"/>
    <dgm:cxn modelId="{5FE0C92F-9446-2549-A322-94278BA3E699}" type="presOf" srcId="{9276F800-96A2-440A-A612-4D727ECF12A0}" destId="{F541B3E8-8713-2A46-9465-6389E37C2874}" srcOrd="0" destOrd="0" presId="urn:microsoft.com/office/officeart/2005/8/layout/radial1"/>
    <dgm:cxn modelId="{9A5D439D-81E7-4144-816F-FFF6E960C2A8}" srcId="{45AF9A52-C298-49C3-A2BF-6C1D3CF2D707}" destId="{4BF71560-9046-4ADF-88B6-46B6CBCCC610}" srcOrd="3" destOrd="0" parTransId="{9276F800-96A2-440A-A612-4D727ECF12A0}" sibTransId="{46D15E0C-7D18-4DBF-BDF4-50802A5A4296}"/>
    <dgm:cxn modelId="{A55CB24B-FE17-924C-B29F-6A0908FAB6F9}" type="presOf" srcId="{7EEC5204-A563-4FC6-BF50-1A847E85A86D}" destId="{8145D1A2-0700-5D4B-B3E3-2D1CC970B860}" srcOrd="0" destOrd="0" presId="urn:microsoft.com/office/officeart/2005/8/layout/radial1"/>
    <dgm:cxn modelId="{CFD4B088-2B87-4383-A616-42CCB8C656D2}" srcId="{45AF9A52-C298-49C3-A2BF-6C1D3CF2D707}" destId="{BCF1A187-10FE-480E-AD09-D01378B9DCDE}" srcOrd="1" destOrd="0" parTransId="{7EEC5204-A563-4FC6-BF50-1A847E85A86D}" sibTransId="{5B940982-E51D-4D6A-838B-49EE5F75A5A9}"/>
    <dgm:cxn modelId="{580D70ED-7B0F-EF44-9F05-B5A60D062563}" type="presOf" srcId="{0262ABD3-A5F3-48C5-82EC-DA57D1B69914}" destId="{461434BA-9802-FC4D-90B4-54089F4CE1FA}" srcOrd="0" destOrd="0" presId="urn:microsoft.com/office/officeart/2005/8/layout/radial1"/>
    <dgm:cxn modelId="{9E6D6CB3-257F-B14A-B353-105C1797BABE}" type="presOf" srcId="{45AF9A52-C298-49C3-A2BF-6C1D3CF2D707}" destId="{22B55EDE-0551-944B-9679-19C8B01B4A6C}" srcOrd="0" destOrd="0" presId="urn:microsoft.com/office/officeart/2005/8/layout/radial1"/>
    <dgm:cxn modelId="{4097544F-55E4-0743-8175-60BFA0E54651}" type="presOf" srcId="{82E328D7-7466-4F15-8AF3-FAAAB9898DDF}" destId="{4449B6A9-7544-6F4C-8A93-C6DA81116949}" srcOrd="1" destOrd="0" presId="urn:microsoft.com/office/officeart/2005/8/layout/radial1"/>
    <dgm:cxn modelId="{24C12EE8-49EE-7347-A22D-A681014A469A}" type="presOf" srcId="{F89400A9-2B29-4700-98DC-7AB024753AA5}" destId="{6D3FB7E9-F642-ED49-A0FD-35654A117400}" srcOrd="1" destOrd="0" presId="urn:microsoft.com/office/officeart/2005/8/layout/radial1"/>
    <dgm:cxn modelId="{7D041225-3F01-C142-952E-90167DE08F87}" type="presOf" srcId="{BCF1A187-10FE-480E-AD09-D01378B9DCDE}" destId="{5F11D4E9-A218-594E-88A8-386E27C15C2A}" srcOrd="0" destOrd="0" presId="urn:microsoft.com/office/officeart/2005/8/layout/radial1"/>
    <dgm:cxn modelId="{DFE9562C-473E-4D67-BEF9-348B9AA9A2D6}" srcId="{45AF9A52-C298-49C3-A2BF-6C1D3CF2D707}" destId="{DA22154D-2555-49AC-A152-36FFB4C656A2}" srcOrd="4" destOrd="0" parTransId="{F89400A9-2B29-4700-98DC-7AB024753AA5}" sibTransId="{D80D5FD5-62FB-4A39-92B8-737300292242}"/>
    <dgm:cxn modelId="{0889E8CF-F86F-2C4A-8408-C9B35B5C79D2}" type="presOf" srcId="{F89400A9-2B29-4700-98DC-7AB024753AA5}" destId="{72A93970-5CEC-3C42-B2FF-A6BC749F6896}" srcOrd="0" destOrd="0" presId="urn:microsoft.com/office/officeart/2005/8/layout/radial1"/>
    <dgm:cxn modelId="{299D5934-89B6-B042-B41C-A2744B1622B7}" type="presOf" srcId="{DA22154D-2555-49AC-A152-36FFB4C656A2}" destId="{7A7264B2-C471-D449-8B6E-344644734F21}" srcOrd="0" destOrd="0" presId="urn:microsoft.com/office/officeart/2005/8/layout/radial1"/>
    <dgm:cxn modelId="{45094139-46BE-4541-8D3D-09BA561FA21B}" type="presOf" srcId="{9276F800-96A2-440A-A612-4D727ECF12A0}" destId="{A02F0428-91D1-0E49-A204-5697F7F3316B}" srcOrd="1" destOrd="0" presId="urn:microsoft.com/office/officeart/2005/8/layout/radial1"/>
    <dgm:cxn modelId="{663A8AFE-CAAC-486A-BDBF-F07B4A028524}" srcId="{45AF9A52-C298-49C3-A2BF-6C1D3CF2D707}" destId="{CEE8BCAD-3F2E-4CCF-A3BC-47DD299ED24C}" srcOrd="2" destOrd="0" parTransId="{FC017B95-BC99-4CE3-AD13-8B7AE9D26A88}" sibTransId="{497D0951-B24C-4268-8BD2-9B5BBCD595FF}"/>
    <dgm:cxn modelId="{A10AC7F6-2DB2-0649-A6A0-72FFD50283A4}" type="presOf" srcId="{FC017B95-BC99-4CE3-AD13-8B7AE9D26A88}" destId="{7A3150ED-112A-8F4F-BF94-10763C596E2B}" srcOrd="0" destOrd="0" presId="urn:microsoft.com/office/officeart/2005/8/layout/radial1"/>
    <dgm:cxn modelId="{96F8AE2A-4768-5046-BB42-E2EE6862FC9B}" type="presOf" srcId="{23484CE4-54B9-45DA-94EE-AB50BD0E8922}" destId="{BD7419FE-8E4F-EE42-9BEF-A0CE524F117B}" srcOrd="0" destOrd="0" presId="urn:microsoft.com/office/officeart/2005/8/layout/radial1"/>
    <dgm:cxn modelId="{3725157E-FF15-234B-A36A-E52C90130169}" type="presOf" srcId="{82E328D7-7466-4F15-8AF3-FAAAB9898DDF}" destId="{AC8BEB51-6D2A-F949-93A0-A09778A58E01}" srcOrd="0" destOrd="0" presId="urn:microsoft.com/office/officeart/2005/8/layout/radial1"/>
    <dgm:cxn modelId="{56940A4B-3152-8E49-8ADD-A6480EBA3EF2}" type="presParOf" srcId="{BD7419FE-8E4F-EE42-9BEF-A0CE524F117B}" destId="{22B55EDE-0551-944B-9679-19C8B01B4A6C}" srcOrd="0" destOrd="0" presId="urn:microsoft.com/office/officeart/2005/8/layout/radial1"/>
    <dgm:cxn modelId="{DBA84B24-4F9C-1845-83C4-0925C89A9919}" type="presParOf" srcId="{BD7419FE-8E4F-EE42-9BEF-A0CE524F117B}" destId="{AC8BEB51-6D2A-F949-93A0-A09778A58E01}" srcOrd="1" destOrd="0" presId="urn:microsoft.com/office/officeart/2005/8/layout/radial1"/>
    <dgm:cxn modelId="{4EFE5F22-E1C2-A54B-A679-36083E12972E}" type="presParOf" srcId="{AC8BEB51-6D2A-F949-93A0-A09778A58E01}" destId="{4449B6A9-7544-6F4C-8A93-C6DA81116949}" srcOrd="0" destOrd="0" presId="urn:microsoft.com/office/officeart/2005/8/layout/radial1"/>
    <dgm:cxn modelId="{F24D4952-329B-0048-B42F-DA6661CEB806}" type="presParOf" srcId="{BD7419FE-8E4F-EE42-9BEF-A0CE524F117B}" destId="{461434BA-9802-FC4D-90B4-54089F4CE1FA}" srcOrd="2" destOrd="0" presId="urn:microsoft.com/office/officeart/2005/8/layout/radial1"/>
    <dgm:cxn modelId="{88F0260C-8D29-B749-B421-424D53CD8E27}" type="presParOf" srcId="{BD7419FE-8E4F-EE42-9BEF-A0CE524F117B}" destId="{8145D1A2-0700-5D4B-B3E3-2D1CC970B860}" srcOrd="3" destOrd="0" presId="urn:microsoft.com/office/officeart/2005/8/layout/radial1"/>
    <dgm:cxn modelId="{1B826A61-9ED0-9D4B-8122-5CE9E5A18672}" type="presParOf" srcId="{8145D1A2-0700-5D4B-B3E3-2D1CC970B860}" destId="{CF01B7AC-D9ED-B445-A08B-3A3505B534BA}" srcOrd="0" destOrd="0" presId="urn:microsoft.com/office/officeart/2005/8/layout/radial1"/>
    <dgm:cxn modelId="{24996D83-45E0-2C4F-B971-7C08EE8B6845}" type="presParOf" srcId="{BD7419FE-8E4F-EE42-9BEF-A0CE524F117B}" destId="{5F11D4E9-A218-594E-88A8-386E27C15C2A}" srcOrd="4" destOrd="0" presId="urn:microsoft.com/office/officeart/2005/8/layout/radial1"/>
    <dgm:cxn modelId="{C34FC97A-309C-7245-80EA-FD1F8D17089D}" type="presParOf" srcId="{BD7419FE-8E4F-EE42-9BEF-A0CE524F117B}" destId="{7A3150ED-112A-8F4F-BF94-10763C596E2B}" srcOrd="5" destOrd="0" presId="urn:microsoft.com/office/officeart/2005/8/layout/radial1"/>
    <dgm:cxn modelId="{7CBF408A-C9B7-EA47-8FB4-1B51056A3D84}" type="presParOf" srcId="{7A3150ED-112A-8F4F-BF94-10763C596E2B}" destId="{5E18100D-E696-1B4E-AD4F-8D8AC0FE6524}" srcOrd="0" destOrd="0" presId="urn:microsoft.com/office/officeart/2005/8/layout/radial1"/>
    <dgm:cxn modelId="{88449E97-0829-7B43-8CF4-C70182B29B6D}" type="presParOf" srcId="{BD7419FE-8E4F-EE42-9BEF-A0CE524F117B}" destId="{0C55F085-3213-2848-BC1C-9D55895B4D1D}" srcOrd="6" destOrd="0" presId="urn:microsoft.com/office/officeart/2005/8/layout/radial1"/>
    <dgm:cxn modelId="{F55B6A8A-600E-024F-8DEE-D98AD1AEEBA3}" type="presParOf" srcId="{BD7419FE-8E4F-EE42-9BEF-A0CE524F117B}" destId="{F541B3E8-8713-2A46-9465-6389E37C2874}" srcOrd="7" destOrd="0" presId="urn:microsoft.com/office/officeart/2005/8/layout/radial1"/>
    <dgm:cxn modelId="{0EE8190A-918A-724B-AE1D-C5150A8167A0}" type="presParOf" srcId="{F541B3E8-8713-2A46-9465-6389E37C2874}" destId="{A02F0428-91D1-0E49-A204-5697F7F3316B}" srcOrd="0" destOrd="0" presId="urn:microsoft.com/office/officeart/2005/8/layout/radial1"/>
    <dgm:cxn modelId="{54B1AA9F-6E54-8345-8364-DC78F2E7B3C2}" type="presParOf" srcId="{BD7419FE-8E4F-EE42-9BEF-A0CE524F117B}" destId="{8C5CD5F2-0381-5C40-B35C-D098652576A6}" srcOrd="8" destOrd="0" presId="urn:microsoft.com/office/officeart/2005/8/layout/radial1"/>
    <dgm:cxn modelId="{1D8C5923-C457-CE4C-B65A-6EB21E517F76}" type="presParOf" srcId="{BD7419FE-8E4F-EE42-9BEF-A0CE524F117B}" destId="{72A93970-5CEC-3C42-B2FF-A6BC749F6896}" srcOrd="9" destOrd="0" presId="urn:microsoft.com/office/officeart/2005/8/layout/radial1"/>
    <dgm:cxn modelId="{6BFE2EFE-302E-DD48-A1EC-3AA938BD39FE}" type="presParOf" srcId="{72A93970-5CEC-3C42-B2FF-A6BC749F6896}" destId="{6D3FB7E9-F642-ED49-A0FD-35654A117400}" srcOrd="0" destOrd="0" presId="urn:microsoft.com/office/officeart/2005/8/layout/radial1"/>
    <dgm:cxn modelId="{B7CFF824-FB63-4D47-98CE-8C446F9DD78F}" type="presParOf" srcId="{BD7419FE-8E4F-EE42-9BEF-A0CE524F117B}" destId="{7A7264B2-C471-D449-8B6E-344644734F21}" srcOrd="1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AC428E-52AE-4853-8FDD-F5F2DDA2ABB7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FE8E03-A741-4858-A5BF-D015A7670BF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000" b="0" smtClean="0">
              <a:solidFill>
                <a:schemeClr val="bg2">
                  <a:lumMod val="75000"/>
                </a:schemeClr>
              </a:solidFill>
            </a:rPr>
            <a:t>Teatro Beneficiados</a:t>
          </a:r>
          <a:endParaRPr lang="es-ES" sz="2000" b="0" dirty="0">
            <a:solidFill>
              <a:schemeClr val="bg2">
                <a:lumMod val="75000"/>
              </a:schemeClr>
            </a:solidFill>
          </a:endParaRPr>
        </a:p>
      </dgm:t>
    </dgm:pt>
    <dgm:pt modelId="{FA5878B3-0EFE-4B87-8413-1E12BA188924}" type="parTrans" cxnId="{35D1FC4E-46ED-495E-8B86-7D710C187349}">
      <dgm:prSet/>
      <dgm:spPr/>
      <dgm:t>
        <a:bodyPr/>
        <a:lstStyle/>
        <a:p>
          <a:endParaRPr lang="es-ES"/>
        </a:p>
      </dgm:t>
    </dgm:pt>
    <dgm:pt modelId="{059AA2B1-9E5E-4C7E-A687-5E18267B37E6}" type="sibTrans" cxnId="{35D1FC4E-46ED-495E-8B86-7D710C187349}">
      <dgm:prSet/>
      <dgm:spPr/>
      <dgm:t>
        <a:bodyPr/>
        <a:lstStyle/>
        <a:p>
          <a:endParaRPr lang="es-ES"/>
        </a:p>
      </dgm:t>
    </dgm:pt>
    <dgm:pt modelId="{932364F2-B713-4DE3-9836-FCB938046F02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_tradnl" sz="1600" b="1" smtClean="0">
              <a:solidFill>
                <a:schemeClr val="bg2">
                  <a:lumMod val="75000"/>
                </a:schemeClr>
              </a:solidFill>
            </a:rPr>
            <a:t>19.363 millones </a:t>
          </a:r>
          <a:r>
            <a:rPr lang="es-ES_tradnl" sz="1600" smtClean="0">
              <a:solidFill>
                <a:schemeClr val="bg2">
                  <a:lumMod val="75000"/>
                </a:schemeClr>
              </a:solidFill>
            </a:rPr>
            <a:t>en Bogotá.</a:t>
          </a:r>
          <a:endParaRPr lang="es-ES" sz="1600" dirty="0">
            <a:solidFill>
              <a:schemeClr val="bg2">
                <a:lumMod val="75000"/>
              </a:schemeClr>
            </a:solidFill>
          </a:endParaRPr>
        </a:p>
      </dgm:t>
    </dgm:pt>
    <dgm:pt modelId="{3AE212B0-DEBB-4E00-8838-1EE544764374}" type="parTrans" cxnId="{5B6E544C-BAFF-4376-977A-10F3EC066957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/>
        </a:p>
      </dgm:t>
    </dgm:pt>
    <dgm:pt modelId="{B3DCCC12-544C-44A0-96C7-C8F4DA3D455A}" type="sibTrans" cxnId="{5B6E544C-BAFF-4376-977A-10F3EC066957}">
      <dgm:prSet/>
      <dgm:spPr/>
      <dgm:t>
        <a:bodyPr/>
        <a:lstStyle/>
        <a:p>
          <a:endParaRPr lang="es-ES"/>
        </a:p>
      </dgm:t>
    </dgm:pt>
    <dgm:pt modelId="{0BAC1F7C-6316-4B01-98D3-EBC593D0D55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_tradnl" sz="1600" b="1" smtClean="0">
              <a:solidFill>
                <a:schemeClr val="bg2">
                  <a:lumMod val="75000"/>
                </a:schemeClr>
              </a:solidFill>
            </a:rPr>
            <a:t>$1.916 millones </a:t>
          </a:r>
          <a:r>
            <a:rPr lang="es-ES_tradnl" sz="1600" smtClean="0">
              <a:solidFill>
                <a:schemeClr val="bg2">
                  <a:lumMod val="75000"/>
                </a:schemeClr>
              </a:solidFill>
            </a:rPr>
            <a:t>en Cali</a:t>
          </a:r>
          <a:endParaRPr lang="es-ES" sz="1600" dirty="0">
            <a:solidFill>
              <a:schemeClr val="bg2">
                <a:lumMod val="75000"/>
              </a:schemeClr>
            </a:solidFill>
          </a:endParaRPr>
        </a:p>
      </dgm:t>
    </dgm:pt>
    <dgm:pt modelId="{310855B2-792A-4B41-B096-77D59BB35CA8}" type="parTrans" cxnId="{93EA12EB-817D-408E-98D2-9F6510E2A4B6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/>
        </a:p>
      </dgm:t>
    </dgm:pt>
    <dgm:pt modelId="{A37D23BF-1CEE-436E-B0EA-2AFCCE6C066E}" type="sibTrans" cxnId="{93EA12EB-817D-408E-98D2-9F6510E2A4B6}">
      <dgm:prSet/>
      <dgm:spPr/>
      <dgm:t>
        <a:bodyPr/>
        <a:lstStyle/>
        <a:p>
          <a:endParaRPr lang="es-ES"/>
        </a:p>
      </dgm:t>
    </dgm:pt>
    <dgm:pt modelId="{153B58EC-2B31-4031-90AD-98AEC5A7F6B4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_tradnl" sz="1600" b="1" smtClean="0">
              <a:solidFill>
                <a:schemeClr val="bg2">
                  <a:lumMod val="75000"/>
                </a:schemeClr>
              </a:solidFill>
            </a:rPr>
            <a:t>$1.711 millones </a:t>
          </a:r>
          <a:r>
            <a:rPr lang="es-ES_tradnl" sz="1600" smtClean="0">
              <a:solidFill>
                <a:schemeClr val="bg2">
                  <a:lumMod val="75000"/>
                </a:schemeClr>
              </a:solidFill>
            </a:rPr>
            <a:t>en Cartagena</a:t>
          </a:r>
          <a:endParaRPr lang="es-ES" sz="1600" dirty="0">
            <a:solidFill>
              <a:schemeClr val="bg2">
                <a:lumMod val="75000"/>
              </a:schemeClr>
            </a:solidFill>
          </a:endParaRPr>
        </a:p>
      </dgm:t>
    </dgm:pt>
    <dgm:pt modelId="{FB90BF19-94AA-41B2-89FB-87B94DFB968F}" type="parTrans" cxnId="{E8EC47FB-1D7C-4925-B1CA-0D4C3D817ECE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/>
        </a:p>
      </dgm:t>
    </dgm:pt>
    <dgm:pt modelId="{321FBA28-57E6-4FDD-826A-3F77C0CAEC60}" type="sibTrans" cxnId="{E8EC47FB-1D7C-4925-B1CA-0D4C3D817ECE}">
      <dgm:prSet/>
      <dgm:spPr/>
      <dgm:t>
        <a:bodyPr/>
        <a:lstStyle/>
        <a:p>
          <a:endParaRPr lang="es-ES"/>
        </a:p>
      </dgm:t>
    </dgm:pt>
    <dgm:pt modelId="{DB6DFD0A-48DB-4A05-95B4-62185233FDB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_tradnl" sz="1600" b="1" smtClean="0">
              <a:solidFill>
                <a:schemeClr val="bg2">
                  <a:lumMod val="75000"/>
                </a:schemeClr>
              </a:solidFill>
            </a:rPr>
            <a:t>$523 millones </a:t>
          </a:r>
          <a:r>
            <a:rPr lang="es-ES_tradnl" sz="1600" smtClean="0">
              <a:solidFill>
                <a:schemeClr val="bg2">
                  <a:lumMod val="75000"/>
                </a:schemeClr>
              </a:solidFill>
            </a:rPr>
            <a:t>en Chía</a:t>
          </a:r>
          <a:endParaRPr lang="es-ES" sz="1600" dirty="0">
            <a:solidFill>
              <a:schemeClr val="bg2">
                <a:lumMod val="75000"/>
              </a:schemeClr>
            </a:solidFill>
          </a:endParaRPr>
        </a:p>
      </dgm:t>
    </dgm:pt>
    <dgm:pt modelId="{CC719D51-986F-4DD2-9685-B9BF851278AC}" type="parTrans" cxnId="{379D60B0-3BED-4AB3-B2C8-6A757538848C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/>
        </a:p>
      </dgm:t>
    </dgm:pt>
    <dgm:pt modelId="{85DCB3B8-2A40-428C-B208-444C50D18200}" type="sibTrans" cxnId="{379D60B0-3BED-4AB3-B2C8-6A757538848C}">
      <dgm:prSet/>
      <dgm:spPr/>
      <dgm:t>
        <a:bodyPr/>
        <a:lstStyle/>
        <a:p>
          <a:endParaRPr lang="es-ES"/>
        </a:p>
      </dgm:t>
    </dgm:pt>
    <dgm:pt modelId="{9C7182EC-BD33-4A9D-BBEE-65FDB775AF3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_tradnl" sz="1600" b="1" dirty="0" smtClean="0">
              <a:solidFill>
                <a:schemeClr val="bg2">
                  <a:lumMod val="75000"/>
                </a:schemeClr>
              </a:solidFill>
            </a:rPr>
            <a:t>$184 millones </a:t>
          </a:r>
          <a:r>
            <a:rPr lang="es-ES_tradnl" sz="1600" dirty="0" smtClean="0">
              <a:solidFill>
                <a:schemeClr val="bg2">
                  <a:lumMod val="75000"/>
                </a:schemeClr>
              </a:solidFill>
            </a:rPr>
            <a:t>en Cúcuta</a:t>
          </a:r>
          <a:endParaRPr lang="es-ES_tradnl" sz="1600" dirty="0">
            <a:solidFill>
              <a:schemeClr val="bg2">
                <a:lumMod val="75000"/>
              </a:schemeClr>
            </a:solidFill>
          </a:endParaRPr>
        </a:p>
      </dgm:t>
    </dgm:pt>
    <dgm:pt modelId="{4876AE2F-EC8A-4FA0-9B7A-4B0795138508}" type="parTrans" cxnId="{BDCE1951-E113-4EA6-A4DD-331D20354ED3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/>
        </a:p>
      </dgm:t>
    </dgm:pt>
    <dgm:pt modelId="{BF7FAD9E-EE6E-47DF-915F-F845DA67F621}" type="sibTrans" cxnId="{BDCE1951-E113-4EA6-A4DD-331D20354ED3}">
      <dgm:prSet/>
      <dgm:spPr/>
      <dgm:t>
        <a:bodyPr/>
        <a:lstStyle/>
        <a:p>
          <a:endParaRPr lang="es-ES"/>
        </a:p>
      </dgm:t>
    </dgm:pt>
    <dgm:pt modelId="{987A1EE4-1FCB-4DDD-A3EE-55433A2B922A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_tradnl" sz="1600" b="1" smtClean="0">
              <a:solidFill>
                <a:schemeClr val="bg2">
                  <a:lumMod val="75000"/>
                </a:schemeClr>
              </a:solidFill>
            </a:rPr>
            <a:t>$91 millones </a:t>
          </a:r>
          <a:r>
            <a:rPr lang="es-ES_tradnl" sz="1600" smtClean="0">
              <a:solidFill>
                <a:schemeClr val="bg2">
                  <a:lumMod val="75000"/>
                </a:schemeClr>
              </a:solidFill>
            </a:rPr>
            <a:t>en Girardot</a:t>
          </a:r>
          <a:endParaRPr lang="es-ES_tradnl" sz="1600" dirty="0">
            <a:solidFill>
              <a:schemeClr val="bg2">
                <a:lumMod val="75000"/>
              </a:schemeClr>
            </a:solidFill>
          </a:endParaRPr>
        </a:p>
      </dgm:t>
    </dgm:pt>
    <dgm:pt modelId="{AA6EC0A2-0C74-46E9-B257-0CA08F0ACEE5}" type="parTrans" cxnId="{EA1A9A60-7947-4EEC-8349-872F4F567894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/>
        </a:p>
      </dgm:t>
    </dgm:pt>
    <dgm:pt modelId="{D57FFE7F-F40A-49A0-A2B0-661D71BD0D62}" type="sibTrans" cxnId="{EA1A9A60-7947-4EEC-8349-872F4F567894}">
      <dgm:prSet/>
      <dgm:spPr/>
      <dgm:t>
        <a:bodyPr/>
        <a:lstStyle/>
        <a:p>
          <a:endParaRPr lang="es-ES"/>
        </a:p>
      </dgm:t>
    </dgm:pt>
    <dgm:pt modelId="{4F6B8CA5-56BF-48E0-847E-7933C4F0A99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_tradnl" sz="1600" b="1" dirty="0" smtClean="0">
              <a:solidFill>
                <a:schemeClr val="bg2">
                  <a:lumMod val="75000"/>
                </a:schemeClr>
              </a:solidFill>
            </a:rPr>
            <a:t>$114 millones </a:t>
          </a:r>
          <a:r>
            <a:rPr lang="es-ES_tradnl" sz="1600" dirty="0" smtClean="0">
              <a:solidFill>
                <a:schemeClr val="bg2">
                  <a:lumMod val="75000"/>
                </a:schemeClr>
              </a:solidFill>
            </a:rPr>
            <a:t>en Manizales</a:t>
          </a:r>
          <a:endParaRPr lang="es-ES_tradnl" sz="1600" dirty="0">
            <a:solidFill>
              <a:schemeClr val="bg2">
                <a:lumMod val="75000"/>
              </a:schemeClr>
            </a:solidFill>
          </a:endParaRPr>
        </a:p>
      </dgm:t>
    </dgm:pt>
    <dgm:pt modelId="{A394B031-8570-4564-9FE4-93B117DA30CC}" type="parTrans" cxnId="{266BA749-42A2-469F-B01E-1142AA3FFCBF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/>
        </a:p>
      </dgm:t>
    </dgm:pt>
    <dgm:pt modelId="{C0595DB2-076E-409E-AD48-9CC883E62F96}" type="sibTrans" cxnId="{266BA749-42A2-469F-B01E-1142AA3FFCBF}">
      <dgm:prSet/>
      <dgm:spPr/>
      <dgm:t>
        <a:bodyPr/>
        <a:lstStyle/>
        <a:p>
          <a:endParaRPr lang="es-ES"/>
        </a:p>
      </dgm:t>
    </dgm:pt>
    <dgm:pt modelId="{591E8AF7-E625-46E0-81A5-AD817EC832F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_tradnl" sz="1600" b="1" smtClean="0">
              <a:solidFill>
                <a:schemeClr val="bg2">
                  <a:lumMod val="75000"/>
                </a:schemeClr>
              </a:solidFill>
            </a:rPr>
            <a:t>$4.531 millones </a:t>
          </a:r>
          <a:r>
            <a:rPr lang="es-ES_tradnl" sz="1600" smtClean="0">
              <a:solidFill>
                <a:schemeClr val="bg2">
                  <a:lumMod val="75000"/>
                </a:schemeClr>
              </a:solidFill>
            </a:rPr>
            <a:t>en Medellín</a:t>
          </a:r>
          <a:endParaRPr lang="es-ES_tradnl" sz="1600" dirty="0">
            <a:solidFill>
              <a:schemeClr val="bg2">
                <a:lumMod val="75000"/>
              </a:schemeClr>
            </a:solidFill>
          </a:endParaRPr>
        </a:p>
      </dgm:t>
    </dgm:pt>
    <dgm:pt modelId="{04D9203E-8E07-47BF-9F0D-FFE1235945D2}" type="parTrans" cxnId="{3B972563-DAA8-4456-85F5-C4802A295ABD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/>
        </a:p>
      </dgm:t>
    </dgm:pt>
    <dgm:pt modelId="{3933143D-0E2F-49CA-81D9-EE5B4D008CEB}" type="sibTrans" cxnId="{3B972563-DAA8-4456-85F5-C4802A295ABD}">
      <dgm:prSet/>
      <dgm:spPr/>
      <dgm:t>
        <a:bodyPr/>
        <a:lstStyle/>
        <a:p>
          <a:endParaRPr lang="es-ES"/>
        </a:p>
      </dgm:t>
    </dgm:pt>
    <dgm:pt modelId="{8AE8067A-65AA-4F37-BFDD-4D27124C141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_tradnl" sz="1600" b="1" smtClean="0">
              <a:solidFill>
                <a:schemeClr val="bg2">
                  <a:lumMod val="75000"/>
                </a:schemeClr>
              </a:solidFill>
            </a:rPr>
            <a:t>$155 millones </a:t>
          </a:r>
          <a:r>
            <a:rPr lang="es-ES_tradnl" sz="1600" smtClean="0">
              <a:solidFill>
                <a:schemeClr val="bg2">
                  <a:lumMod val="75000"/>
                </a:schemeClr>
              </a:solidFill>
            </a:rPr>
            <a:t>en Pereira</a:t>
          </a:r>
          <a:endParaRPr lang="es-ES_tradnl" sz="1600" dirty="0">
            <a:solidFill>
              <a:schemeClr val="bg2">
                <a:lumMod val="75000"/>
              </a:schemeClr>
            </a:solidFill>
          </a:endParaRPr>
        </a:p>
      </dgm:t>
    </dgm:pt>
    <dgm:pt modelId="{CDB5242B-FBD9-42A4-B3E4-2BD23E284633}" type="parTrans" cxnId="{8154C182-3EFB-41DC-B78D-5D40EC7A79F2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/>
        </a:p>
      </dgm:t>
    </dgm:pt>
    <dgm:pt modelId="{40F6F15E-07F0-450D-86F7-86A448E01E52}" type="sibTrans" cxnId="{8154C182-3EFB-41DC-B78D-5D40EC7A79F2}">
      <dgm:prSet/>
      <dgm:spPr/>
      <dgm:t>
        <a:bodyPr/>
        <a:lstStyle/>
        <a:p>
          <a:endParaRPr lang="es-ES"/>
        </a:p>
      </dgm:t>
    </dgm:pt>
    <dgm:pt modelId="{B3B3683B-E26D-4AE8-B706-B1BAA4B75A4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_tradnl" sz="1600" b="1" smtClean="0">
              <a:solidFill>
                <a:schemeClr val="bg2">
                  <a:lumMod val="75000"/>
                </a:schemeClr>
              </a:solidFill>
            </a:rPr>
            <a:t>$126 millones </a:t>
          </a:r>
          <a:r>
            <a:rPr lang="es-ES_tradnl" sz="1600" smtClean="0">
              <a:solidFill>
                <a:schemeClr val="bg2">
                  <a:lumMod val="75000"/>
                </a:schemeClr>
              </a:solidFill>
            </a:rPr>
            <a:t>en Tunja</a:t>
          </a:r>
          <a:endParaRPr lang="es-ES_tradnl" sz="1600" dirty="0">
            <a:solidFill>
              <a:schemeClr val="bg2">
                <a:lumMod val="75000"/>
              </a:schemeClr>
            </a:solidFill>
          </a:endParaRPr>
        </a:p>
      </dgm:t>
    </dgm:pt>
    <dgm:pt modelId="{7A6FE273-0146-4670-B354-6F56C9099A53}" type="parTrans" cxnId="{D5033EFC-CA35-4784-8AF7-A7DD19C618AC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/>
        </a:p>
      </dgm:t>
    </dgm:pt>
    <dgm:pt modelId="{DCA82EA9-1AF8-4DA9-A938-61773012FB74}" type="sibTrans" cxnId="{D5033EFC-CA35-4784-8AF7-A7DD19C618AC}">
      <dgm:prSet/>
      <dgm:spPr/>
      <dgm:t>
        <a:bodyPr/>
        <a:lstStyle/>
        <a:p>
          <a:endParaRPr lang="es-ES"/>
        </a:p>
      </dgm:t>
    </dgm:pt>
    <dgm:pt modelId="{3AEF606D-2198-4299-9494-9F5030279AE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_tradnl" sz="1600" b="1" smtClean="0">
              <a:solidFill>
                <a:schemeClr val="bg2">
                  <a:lumMod val="75000"/>
                </a:schemeClr>
              </a:solidFill>
            </a:rPr>
            <a:t>$1.646.500 </a:t>
          </a:r>
          <a:r>
            <a:rPr lang="es-ES_tradnl" sz="1600" smtClean="0">
              <a:solidFill>
                <a:schemeClr val="bg2">
                  <a:lumMod val="75000"/>
                </a:schemeClr>
              </a:solidFill>
            </a:rPr>
            <a:t>en Zipaquirá</a:t>
          </a:r>
          <a:endParaRPr lang="es-CO" sz="1600" dirty="0">
            <a:solidFill>
              <a:schemeClr val="bg2">
                <a:lumMod val="75000"/>
              </a:schemeClr>
            </a:solidFill>
          </a:endParaRPr>
        </a:p>
      </dgm:t>
    </dgm:pt>
    <dgm:pt modelId="{492530D0-D73D-44BD-BA3F-1401D8765A6E}" type="parTrans" cxnId="{97D1DA07-C28B-40A9-971E-B4078E355C01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ES"/>
        </a:p>
      </dgm:t>
    </dgm:pt>
    <dgm:pt modelId="{727D3C32-9D04-4D88-BA4D-0B25892DD862}" type="sibTrans" cxnId="{97D1DA07-C28B-40A9-971E-B4078E355C01}">
      <dgm:prSet/>
      <dgm:spPr/>
      <dgm:t>
        <a:bodyPr/>
        <a:lstStyle/>
        <a:p>
          <a:endParaRPr lang="es-ES"/>
        </a:p>
      </dgm:t>
    </dgm:pt>
    <dgm:pt modelId="{7398D235-30F9-4557-8AAB-7A1F455E2AF2}" type="pres">
      <dgm:prSet presAssocID="{39AC428E-52AE-4853-8FDD-F5F2DDA2ABB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937953B-1DC2-4BEC-AB6F-7BDD2C59FDE5}" type="pres">
      <dgm:prSet presAssocID="{0AFE8E03-A741-4858-A5BF-D015A7670BF0}" presName="root1" presStyleCnt="0"/>
      <dgm:spPr/>
      <dgm:t>
        <a:bodyPr/>
        <a:lstStyle/>
        <a:p>
          <a:endParaRPr lang="es-ES_tradnl"/>
        </a:p>
      </dgm:t>
    </dgm:pt>
    <dgm:pt modelId="{FDD519AB-468D-40DB-A05C-B44C4AE09BE4}" type="pres">
      <dgm:prSet presAssocID="{0AFE8E03-A741-4858-A5BF-D015A7670BF0}" presName="LevelOneTextNode" presStyleLbl="node0" presStyleIdx="0" presStyleCnt="1" custAng="0" custScaleX="201473" custScaleY="140685" custLinFactX="-18553" custLinFactNeighborX="-100000" custLinFactNeighborY="689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D57C13A3-D31A-484D-A204-49F1C70450B1}" type="pres">
      <dgm:prSet presAssocID="{0AFE8E03-A741-4858-A5BF-D015A7670BF0}" presName="level2hierChild" presStyleCnt="0"/>
      <dgm:spPr/>
      <dgm:t>
        <a:bodyPr/>
        <a:lstStyle/>
        <a:p>
          <a:endParaRPr lang="es-ES_tradnl"/>
        </a:p>
      </dgm:t>
    </dgm:pt>
    <dgm:pt modelId="{A068088B-3EA7-4AB0-BCC9-F4678B42B8F3}" type="pres">
      <dgm:prSet presAssocID="{3AE212B0-DEBB-4E00-8838-1EE544764374}" presName="conn2-1" presStyleLbl="parChTrans1D2" presStyleIdx="0" presStyleCnt="11"/>
      <dgm:spPr/>
      <dgm:t>
        <a:bodyPr/>
        <a:lstStyle/>
        <a:p>
          <a:endParaRPr lang="es-ES_tradnl"/>
        </a:p>
      </dgm:t>
    </dgm:pt>
    <dgm:pt modelId="{F59FD201-5173-4E97-AA21-61C18AE9B075}" type="pres">
      <dgm:prSet presAssocID="{3AE212B0-DEBB-4E00-8838-1EE544764374}" presName="connTx" presStyleLbl="parChTrans1D2" presStyleIdx="0" presStyleCnt="11"/>
      <dgm:spPr/>
      <dgm:t>
        <a:bodyPr/>
        <a:lstStyle/>
        <a:p>
          <a:endParaRPr lang="es-ES_tradnl"/>
        </a:p>
      </dgm:t>
    </dgm:pt>
    <dgm:pt modelId="{44CD3A9E-4113-4F65-8ECD-D18842C138E8}" type="pres">
      <dgm:prSet presAssocID="{932364F2-B713-4DE3-9836-FCB938046F02}" presName="root2" presStyleCnt="0"/>
      <dgm:spPr/>
      <dgm:t>
        <a:bodyPr/>
        <a:lstStyle/>
        <a:p>
          <a:endParaRPr lang="es-ES_tradnl"/>
        </a:p>
      </dgm:t>
    </dgm:pt>
    <dgm:pt modelId="{6B710863-5B8C-48CC-AA6D-B6CEDE165991}" type="pres">
      <dgm:prSet presAssocID="{932364F2-B713-4DE3-9836-FCB938046F02}" presName="LevelTwoTextNode" presStyleLbl="node2" presStyleIdx="0" presStyleCnt="11" custScaleX="235706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184DB28-6D3E-4034-B7CD-4E3DB3F67C76}" type="pres">
      <dgm:prSet presAssocID="{932364F2-B713-4DE3-9836-FCB938046F02}" presName="level3hierChild" presStyleCnt="0"/>
      <dgm:spPr/>
      <dgm:t>
        <a:bodyPr/>
        <a:lstStyle/>
        <a:p>
          <a:endParaRPr lang="es-ES_tradnl"/>
        </a:p>
      </dgm:t>
    </dgm:pt>
    <dgm:pt modelId="{769679EE-1ACA-4E7C-A4ED-6CFAAB169C15}" type="pres">
      <dgm:prSet presAssocID="{04D9203E-8E07-47BF-9F0D-FFE1235945D2}" presName="conn2-1" presStyleLbl="parChTrans1D2" presStyleIdx="1" presStyleCnt="11"/>
      <dgm:spPr/>
      <dgm:t>
        <a:bodyPr/>
        <a:lstStyle/>
        <a:p>
          <a:endParaRPr lang="es-ES_tradnl"/>
        </a:p>
      </dgm:t>
    </dgm:pt>
    <dgm:pt modelId="{CBABF3C0-63E4-436E-82E7-E6EF0E84135B}" type="pres">
      <dgm:prSet presAssocID="{04D9203E-8E07-47BF-9F0D-FFE1235945D2}" presName="connTx" presStyleLbl="parChTrans1D2" presStyleIdx="1" presStyleCnt="11"/>
      <dgm:spPr/>
      <dgm:t>
        <a:bodyPr/>
        <a:lstStyle/>
        <a:p>
          <a:endParaRPr lang="es-ES_tradnl"/>
        </a:p>
      </dgm:t>
    </dgm:pt>
    <dgm:pt modelId="{DFA46E19-5889-4BD4-AE5E-574BD859C26E}" type="pres">
      <dgm:prSet presAssocID="{591E8AF7-E625-46E0-81A5-AD817EC832F0}" presName="root2" presStyleCnt="0"/>
      <dgm:spPr/>
      <dgm:t>
        <a:bodyPr/>
        <a:lstStyle/>
        <a:p>
          <a:endParaRPr lang="es-ES_tradnl"/>
        </a:p>
      </dgm:t>
    </dgm:pt>
    <dgm:pt modelId="{3B405768-30CE-49D8-B5A5-80562AA486D7}" type="pres">
      <dgm:prSet presAssocID="{591E8AF7-E625-46E0-81A5-AD817EC832F0}" presName="LevelTwoTextNode" presStyleLbl="node2" presStyleIdx="1" presStyleCnt="11" custScaleX="235706" custScaleY="12066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0EB2D96-8723-4407-AD7E-089744644494}" type="pres">
      <dgm:prSet presAssocID="{591E8AF7-E625-46E0-81A5-AD817EC832F0}" presName="level3hierChild" presStyleCnt="0"/>
      <dgm:spPr/>
      <dgm:t>
        <a:bodyPr/>
        <a:lstStyle/>
        <a:p>
          <a:endParaRPr lang="es-ES_tradnl"/>
        </a:p>
      </dgm:t>
    </dgm:pt>
    <dgm:pt modelId="{463D9E81-964A-4F4F-B347-F1BDF7F019C1}" type="pres">
      <dgm:prSet presAssocID="{310855B2-792A-4B41-B096-77D59BB35CA8}" presName="conn2-1" presStyleLbl="parChTrans1D2" presStyleIdx="2" presStyleCnt="11"/>
      <dgm:spPr/>
      <dgm:t>
        <a:bodyPr/>
        <a:lstStyle/>
        <a:p>
          <a:endParaRPr lang="es-ES_tradnl"/>
        </a:p>
      </dgm:t>
    </dgm:pt>
    <dgm:pt modelId="{20A11E3E-E9CC-4365-B9B6-D549D2FE908D}" type="pres">
      <dgm:prSet presAssocID="{310855B2-792A-4B41-B096-77D59BB35CA8}" presName="connTx" presStyleLbl="parChTrans1D2" presStyleIdx="2" presStyleCnt="11"/>
      <dgm:spPr/>
      <dgm:t>
        <a:bodyPr/>
        <a:lstStyle/>
        <a:p>
          <a:endParaRPr lang="es-ES_tradnl"/>
        </a:p>
      </dgm:t>
    </dgm:pt>
    <dgm:pt modelId="{490BFAB6-33C1-4905-AC90-602D10593793}" type="pres">
      <dgm:prSet presAssocID="{0BAC1F7C-6316-4B01-98D3-EBC593D0D558}" presName="root2" presStyleCnt="0"/>
      <dgm:spPr/>
      <dgm:t>
        <a:bodyPr/>
        <a:lstStyle/>
        <a:p>
          <a:endParaRPr lang="es-ES_tradnl"/>
        </a:p>
      </dgm:t>
    </dgm:pt>
    <dgm:pt modelId="{FD1802A5-FDF8-449C-A37E-C09D58EB4A7F}" type="pres">
      <dgm:prSet presAssocID="{0BAC1F7C-6316-4B01-98D3-EBC593D0D558}" presName="LevelTwoTextNode" presStyleLbl="node2" presStyleIdx="2" presStyleCnt="11" custScaleX="241165" custScaleY="9075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14C98E0-EF16-488F-8B29-9F7E072E66FF}" type="pres">
      <dgm:prSet presAssocID="{0BAC1F7C-6316-4B01-98D3-EBC593D0D558}" presName="level3hierChild" presStyleCnt="0"/>
      <dgm:spPr/>
      <dgm:t>
        <a:bodyPr/>
        <a:lstStyle/>
        <a:p>
          <a:endParaRPr lang="es-ES_tradnl"/>
        </a:p>
      </dgm:t>
    </dgm:pt>
    <dgm:pt modelId="{AFE2EFBD-237B-463D-914E-F43C10DB55DD}" type="pres">
      <dgm:prSet presAssocID="{FB90BF19-94AA-41B2-89FB-87B94DFB968F}" presName="conn2-1" presStyleLbl="parChTrans1D2" presStyleIdx="3" presStyleCnt="11"/>
      <dgm:spPr/>
      <dgm:t>
        <a:bodyPr/>
        <a:lstStyle/>
        <a:p>
          <a:endParaRPr lang="es-ES_tradnl"/>
        </a:p>
      </dgm:t>
    </dgm:pt>
    <dgm:pt modelId="{3A4AFF36-E94C-4761-8C08-7773800FE284}" type="pres">
      <dgm:prSet presAssocID="{FB90BF19-94AA-41B2-89FB-87B94DFB968F}" presName="connTx" presStyleLbl="parChTrans1D2" presStyleIdx="3" presStyleCnt="11"/>
      <dgm:spPr/>
      <dgm:t>
        <a:bodyPr/>
        <a:lstStyle/>
        <a:p>
          <a:endParaRPr lang="es-ES_tradnl"/>
        </a:p>
      </dgm:t>
    </dgm:pt>
    <dgm:pt modelId="{B758FB1B-146C-4A48-BD36-AF3E10B17AED}" type="pres">
      <dgm:prSet presAssocID="{153B58EC-2B31-4031-90AD-98AEC5A7F6B4}" presName="root2" presStyleCnt="0"/>
      <dgm:spPr/>
      <dgm:t>
        <a:bodyPr/>
        <a:lstStyle/>
        <a:p>
          <a:endParaRPr lang="es-ES_tradnl"/>
        </a:p>
      </dgm:t>
    </dgm:pt>
    <dgm:pt modelId="{F44F172C-0C0B-4DA6-9DCA-B51DC3BC08C9}" type="pres">
      <dgm:prSet presAssocID="{153B58EC-2B31-4031-90AD-98AEC5A7F6B4}" presName="LevelTwoTextNode" presStyleLbl="node2" presStyleIdx="3" presStyleCnt="11" custScaleX="247505" custScaleY="9746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0E69AD7-9729-46C4-A4B1-D1E85163573C}" type="pres">
      <dgm:prSet presAssocID="{153B58EC-2B31-4031-90AD-98AEC5A7F6B4}" presName="level3hierChild" presStyleCnt="0"/>
      <dgm:spPr/>
      <dgm:t>
        <a:bodyPr/>
        <a:lstStyle/>
        <a:p>
          <a:endParaRPr lang="es-ES_tradnl"/>
        </a:p>
      </dgm:t>
    </dgm:pt>
    <dgm:pt modelId="{898709D8-B8A9-4856-A0CF-E3F94E4DE049}" type="pres">
      <dgm:prSet presAssocID="{CC719D51-986F-4DD2-9685-B9BF851278AC}" presName="conn2-1" presStyleLbl="parChTrans1D2" presStyleIdx="4" presStyleCnt="11"/>
      <dgm:spPr/>
      <dgm:t>
        <a:bodyPr/>
        <a:lstStyle/>
        <a:p>
          <a:endParaRPr lang="es-ES_tradnl"/>
        </a:p>
      </dgm:t>
    </dgm:pt>
    <dgm:pt modelId="{1E5B4B9B-A7C1-4C34-B7D6-00E01A613BA7}" type="pres">
      <dgm:prSet presAssocID="{CC719D51-986F-4DD2-9685-B9BF851278AC}" presName="connTx" presStyleLbl="parChTrans1D2" presStyleIdx="4" presStyleCnt="11"/>
      <dgm:spPr/>
      <dgm:t>
        <a:bodyPr/>
        <a:lstStyle/>
        <a:p>
          <a:endParaRPr lang="es-ES_tradnl"/>
        </a:p>
      </dgm:t>
    </dgm:pt>
    <dgm:pt modelId="{376FA2F7-1066-4B68-B0DF-B2C59B7B0059}" type="pres">
      <dgm:prSet presAssocID="{DB6DFD0A-48DB-4A05-95B4-62185233FDB0}" presName="root2" presStyleCnt="0"/>
      <dgm:spPr/>
      <dgm:t>
        <a:bodyPr/>
        <a:lstStyle/>
        <a:p>
          <a:endParaRPr lang="es-ES_tradnl"/>
        </a:p>
      </dgm:t>
    </dgm:pt>
    <dgm:pt modelId="{9EE82D12-90F0-4637-A910-D136E594E0FF}" type="pres">
      <dgm:prSet presAssocID="{DB6DFD0A-48DB-4A05-95B4-62185233FDB0}" presName="LevelTwoTextNode" presStyleLbl="node2" presStyleIdx="4" presStyleCnt="11" custScaleX="248642" custScaleY="10411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B16663D-D517-4C34-AF27-475DD1F37760}" type="pres">
      <dgm:prSet presAssocID="{DB6DFD0A-48DB-4A05-95B4-62185233FDB0}" presName="level3hierChild" presStyleCnt="0"/>
      <dgm:spPr/>
      <dgm:t>
        <a:bodyPr/>
        <a:lstStyle/>
        <a:p>
          <a:endParaRPr lang="es-ES_tradnl"/>
        </a:p>
      </dgm:t>
    </dgm:pt>
    <dgm:pt modelId="{8C7CC3B7-C208-40C6-A2A8-6602EA6ED325}" type="pres">
      <dgm:prSet presAssocID="{4876AE2F-EC8A-4FA0-9B7A-4B0795138508}" presName="conn2-1" presStyleLbl="parChTrans1D2" presStyleIdx="5" presStyleCnt="11"/>
      <dgm:spPr/>
      <dgm:t>
        <a:bodyPr/>
        <a:lstStyle/>
        <a:p>
          <a:endParaRPr lang="es-ES_tradnl"/>
        </a:p>
      </dgm:t>
    </dgm:pt>
    <dgm:pt modelId="{97CA400B-9453-4A55-ABCE-698AD72DD4BA}" type="pres">
      <dgm:prSet presAssocID="{4876AE2F-EC8A-4FA0-9B7A-4B0795138508}" presName="connTx" presStyleLbl="parChTrans1D2" presStyleIdx="5" presStyleCnt="11"/>
      <dgm:spPr/>
      <dgm:t>
        <a:bodyPr/>
        <a:lstStyle/>
        <a:p>
          <a:endParaRPr lang="es-ES_tradnl"/>
        </a:p>
      </dgm:t>
    </dgm:pt>
    <dgm:pt modelId="{A3ACCECA-1881-412F-ADF0-E370DC031833}" type="pres">
      <dgm:prSet presAssocID="{9C7182EC-BD33-4A9D-BBEE-65FDB775AF3F}" presName="root2" presStyleCnt="0"/>
      <dgm:spPr/>
      <dgm:t>
        <a:bodyPr/>
        <a:lstStyle/>
        <a:p>
          <a:endParaRPr lang="es-ES_tradnl"/>
        </a:p>
      </dgm:t>
    </dgm:pt>
    <dgm:pt modelId="{FDDBAA7D-CCC5-4A61-90E7-703383815253}" type="pres">
      <dgm:prSet presAssocID="{9C7182EC-BD33-4A9D-BBEE-65FDB775AF3F}" presName="LevelTwoTextNode" presStyleLbl="node2" presStyleIdx="5" presStyleCnt="11" custScaleX="233451" custScaleY="10473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61FB185-3558-4BD4-A20D-0105D5149588}" type="pres">
      <dgm:prSet presAssocID="{9C7182EC-BD33-4A9D-BBEE-65FDB775AF3F}" presName="level3hierChild" presStyleCnt="0"/>
      <dgm:spPr/>
      <dgm:t>
        <a:bodyPr/>
        <a:lstStyle/>
        <a:p>
          <a:endParaRPr lang="es-ES_tradnl"/>
        </a:p>
      </dgm:t>
    </dgm:pt>
    <dgm:pt modelId="{B248B59D-0BF7-4EF5-9E5F-F0B73464EFE3}" type="pres">
      <dgm:prSet presAssocID="{CDB5242B-FBD9-42A4-B3E4-2BD23E284633}" presName="conn2-1" presStyleLbl="parChTrans1D2" presStyleIdx="6" presStyleCnt="11"/>
      <dgm:spPr/>
      <dgm:t>
        <a:bodyPr/>
        <a:lstStyle/>
        <a:p>
          <a:endParaRPr lang="es-ES_tradnl"/>
        </a:p>
      </dgm:t>
    </dgm:pt>
    <dgm:pt modelId="{F0475D97-DC7A-4474-AF52-4A9F84D5E70F}" type="pres">
      <dgm:prSet presAssocID="{CDB5242B-FBD9-42A4-B3E4-2BD23E284633}" presName="connTx" presStyleLbl="parChTrans1D2" presStyleIdx="6" presStyleCnt="11"/>
      <dgm:spPr/>
      <dgm:t>
        <a:bodyPr/>
        <a:lstStyle/>
        <a:p>
          <a:endParaRPr lang="es-ES_tradnl"/>
        </a:p>
      </dgm:t>
    </dgm:pt>
    <dgm:pt modelId="{A3241FFB-3936-4295-B880-AE4312229FA5}" type="pres">
      <dgm:prSet presAssocID="{8AE8067A-65AA-4F37-BFDD-4D27124C1419}" presName="root2" presStyleCnt="0"/>
      <dgm:spPr/>
      <dgm:t>
        <a:bodyPr/>
        <a:lstStyle/>
        <a:p>
          <a:endParaRPr lang="es-ES_tradnl"/>
        </a:p>
      </dgm:t>
    </dgm:pt>
    <dgm:pt modelId="{9B680825-E4F1-4160-AA0F-F8BB6E3BB7A4}" type="pres">
      <dgm:prSet presAssocID="{8AE8067A-65AA-4F37-BFDD-4D27124C1419}" presName="LevelTwoTextNode" presStyleLbl="node2" presStyleIdx="6" presStyleCnt="11" custScaleX="228615" custScaleY="11526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818A4047-985A-4620-8F8F-7C15E1C2176C}" type="pres">
      <dgm:prSet presAssocID="{8AE8067A-65AA-4F37-BFDD-4D27124C1419}" presName="level3hierChild" presStyleCnt="0"/>
      <dgm:spPr/>
      <dgm:t>
        <a:bodyPr/>
        <a:lstStyle/>
        <a:p>
          <a:endParaRPr lang="es-ES_tradnl"/>
        </a:p>
      </dgm:t>
    </dgm:pt>
    <dgm:pt modelId="{B4846A1D-8518-4AE3-881C-25AE893658BB}" type="pres">
      <dgm:prSet presAssocID="{7A6FE273-0146-4670-B354-6F56C9099A53}" presName="conn2-1" presStyleLbl="parChTrans1D2" presStyleIdx="7" presStyleCnt="11"/>
      <dgm:spPr/>
      <dgm:t>
        <a:bodyPr/>
        <a:lstStyle/>
        <a:p>
          <a:endParaRPr lang="es-ES_tradnl"/>
        </a:p>
      </dgm:t>
    </dgm:pt>
    <dgm:pt modelId="{7FD66ADE-8C60-41C7-9C52-C0066F136862}" type="pres">
      <dgm:prSet presAssocID="{7A6FE273-0146-4670-B354-6F56C9099A53}" presName="connTx" presStyleLbl="parChTrans1D2" presStyleIdx="7" presStyleCnt="11"/>
      <dgm:spPr/>
      <dgm:t>
        <a:bodyPr/>
        <a:lstStyle/>
        <a:p>
          <a:endParaRPr lang="es-ES_tradnl"/>
        </a:p>
      </dgm:t>
    </dgm:pt>
    <dgm:pt modelId="{FD02DDE0-6F6A-47E4-8C40-C0957FCF2A12}" type="pres">
      <dgm:prSet presAssocID="{B3B3683B-E26D-4AE8-B706-B1BAA4B75A43}" presName="root2" presStyleCnt="0"/>
      <dgm:spPr/>
      <dgm:t>
        <a:bodyPr/>
        <a:lstStyle/>
        <a:p>
          <a:endParaRPr lang="es-ES_tradnl"/>
        </a:p>
      </dgm:t>
    </dgm:pt>
    <dgm:pt modelId="{4C635E27-94B1-4C08-958F-9C12D09A0A87}" type="pres">
      <dgm:prSet presAssocID="{B3B3683B-E26D-4AE8-B706-B1BAA4B75A43}" presName="LevelTwoTextNode" presStyleLbl="node2" presStyleIdx="7" presStyleCnt="11" custScaleX="210373" custScaleY="123879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8D3193D-6A15-4FD6-99AA-3D48C3171D43}" type="pres">
      <dgm:prSet presAssocID="{B3B3683B-E26D-4AE8-B706-B1BAA4B75A43}" presName="level3hierChild" presStyleCnt="0"/>
      <dgm:spPr/>
      <dgm:t>
        <a:bodyPr/>
        <a:lstStyle/>
        <a:p>
          <a:endParaRPr lang="es-ES_tradnl"/>
        </a:p>
      </dgm:t>
    </dgm:pt>
    <dgm:pt modelId="{7B2A488D-DDA8-401D-A438-F9F33794DD42}" type="pres">
      <dgm:prSet presAssocID="{A394B031-8570-4564-9FE4-93B117DA30CC}" presName="conn2-1" presStyleLbl="parChTrans1D2" presStyleIdx="8" presStyleCnt="11"/>
      <dgm:spPr/>
      <dgm:t>
        <a:bodyPr/>
        <a:lstStyle/>
        <a:p>
          <a:endParaRPr lang="es-ES_tradnl"/>
        </a:p>
      </dgm:t>
    </dgm:pt>
    <dgm:pt modelId="{0A571639-B559-435D-BDE4-61C029C08A8F}" type="pres">
      <dgm:prSet presAssocID="{A394B031-8570-4564-9FE4-93B117DA30CC}" presName="connTx" presStyleLbl="parChTrans1D2" presStyleIdx="8" presStyleCnt="11"/>
      <dgm:spPr/>
      <dgm:t>
        <a:bodyPr/>
        <a:lstStyle/>
        <a:p>
          <a:endParaRPr lang="es-ES_tradnl"/>
        </a:p>
      </dgm:t>
    </dgm:pt>
    <dgm:pt modelId="{99740E34-61F4-451A-93E1-F357BD370AA6}" type="pres">
      <dgm:prSet presAssocID="{4F6B8CA5-56BF-48E0-847E-7933C4F0A99C}" presName="root2" presStyleCnt="0"/>
      <dgm:spPr/>
      <dgm:t>
        <a:bodyPr/>
        <a:lstStyle/>
        <a:p>
          <a:endParaRPr lang="es-ES_tradnl"/>
        </a:p>
      </dgm:t>
    </dgm:pt>
    <dgm:pt modelId="{0385A60F-3BF0-4C94-866A-B583D48E1D1C}" type="pres">
      <dgm:prSet presAssocID="{4F6B8CA5-56BF-48E0-847E-7933C4F0A99C}" presName="LevelTwoTextNode" presStyleLbl="node2" presStyleIdx="8" presStyleCnt="11" custScaleX="232757" custScaleY="10096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1DD9C701-CC21-456F-92D4-A787577D10A1}" type="pres">
      <dgm:prSet presAssocID="{4F6B8CA5-56BF-48E0-847E-7933C4F0A99C}" presName="level3hierChild" presStyleCnt="0"/>
      <dgm:spPr/>
      <dgm:t>
        <a:bodyPr/>
        <a:lstStyle/>
        <a:p>
          <a:endParaRPr lang="es-ES_tradnl"/>
        </a:p>
      </dgm:t>
    </dgm:pt>
    <dgm:pt modelId="{5CF2EA11-350F-449F-BDFD-EE471EF876F1}" type="pres">
      <dgm:prSet presAssocID="{AA6EC0A2-0C74-46E9-B257-0CA08F0ACEE5}" presName="conn2-1" presStyleLbl="parChTrans1D2" presStyleIdx="9" presStyleCnt="11"/>
      <dgm:spPr/>
      <dgm:t>
        <a:bodyPr/>
        <a:lstStyle/>
        <a:p>
          <a:endParaRPr lang="es-ES_tradnl"/>
        </a:p>
      </dgm:t>
    </dgm:pt>
    <dgm:pt modelId="{907ABA3B-A336-4AB4-A02B-E1E6C8440EE0}" type="pres">
      <dgm:prSet presAssocID="{AA6EC0A2-0C74-46E9-B257-0CA08F0ACEE5}" presName="connTx" presStyleLbl="parChTrans1D2" presStyleIdx="9" presStyleCnt="11"/>
      <dgm:spPr/>
      <dgm:t>
        <a:bodyPr/>
        <a:lstStyle/>
        <a:p>
          <a:endParaRPr lang="es-ES_tradnl"/>
        </a:p>
      </dgm:t>
    </dgm:pt>
    <dgm:pt modelId="{8D62179A-DA88-43CA-B2F4-5174CFC40456}" type="pres">
      <dgm:prSet presAssocID="{987A1EE4-1FCB-4DDD-A3EE-55433A2B922A}" presName="root2" presStyleCnt="0"/>
      <dgm:spPr/>
      <dgm:t>
        <a:bodyPr/>
        <a:lstStyle/>
        <a:p>
          <a:endParaRPr lang="es-ES_tradnl"/>
        </a:p>
      </dgm:t>
    </dgm:pt>
    <dgm:pt modelId="{E4B6A082-B928-4F5F-B069-2CC42A2EFAC7}" type="pres">
      <dgm:prSet presAssocID="{987A1EE4-1FCB-4DDD-A3EE-55433A2B922A}" presName="LevelTwoTextNode" presStyleLbl="node2" presStyleIdx="9" presStyleCnt="11" custScaleX="210144" custScaleY="9515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4F2B9A1-1D64-4179-A4A6-822077B0EE3E}" type="pres">
      <dgm:prSet presAssocID="{987A1EE4-1FCB-4DDD-A3EE-55433A2B922A}" presName="level3hierChild" presStyleCnt="0"/>
      <dgm:spPr/>
      <dgm:t>
        <a:bodyPr/>
        <a:lstStyle/>
        <a:p>
          <a:endParaRPr lang="es-ES_tradnl"/>
        </a:p>
      </dgm:t>
    </dgm:pt>
    <dgm:pt modelId="{668632EB-6EA8-45DC-BA8E-66FAEBB6049E}" type="pres">
      <dgm:prSet presAssocID="{492530D0-D73D-44BD-BA3F-1401D8765A6E}" presName="conn2-1" presStyleLbl="parChTrans1D2" presStyleIdx="10" presStyleCnt="11"/>
      <dgm:spPr/>
      <dgm:t>
        <a:bodyPr/>
        <a:lstStyle/>
        <a:p>
          <a:endParaRPr lang="es-ES_tradnl"/>
        </a:p>
      </dgm:t>
    </dgm:pt>
    <dgm:pt modelId="{7B6F0962-0F61-496B-95DE-1B6A74C96770}" type="pres">
      <dgm:prSet presAssocID="{492530D0-D73D-44BD-BA3F-1401D8765A6E}" presName="connTx" presStyleLbl="parChTrans1D2" presStyleIdx="10" presStyleCnt="11"/>
      <dgm:spPr/>
      <dgm:t>
        <a:bodyPr/>
        <a:lstStyle/>
        <a:p>
          <a:endParaRPr lang="es-ES_tradnl"/>
        </a:p>
      </dgm:t>
    </dgm:pt>
    <dgm:pt modelId="{3956EE25-CFAB-46DF-8FD0-839249E198F9}" type="pres">
      <dgm:prSet presAssocID="{3AEF606D-2198-4299-9494-9F5030279AEF}" presName="root2" presStyleCnt="0"/>
      <dgm:spPr/>
      <dgm:t>
        <a:bodyPr/>
        <a:lstStyle/>
        <a:p>
          <a:endParaRPr lang="es-ES_tradnl"/>
        </a:p>
      </dgm:t>
    </dgm:pt>
    <dgm:pt modelId="{5D5944ED-77C0-423A-8148-8D1E335EACE3}" type="pres">
      <dgm:prSet presAssocID="{3AEF606D-2198-4299-9494-9F5030279AEF}" presName="LevelTwoTextNode" presStyleLbl="node2" presStyleIdx="10" presStyleCnt="11" custScaleX="219952" custScaleY="8851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D81F7A5-885E-4649-A7A1-4FD90904D856}" type="pres">
      <dgm:prSet presAssocID="{3AEF606D-2198-4299-9494-9F5030279AEF}" presName="level3hierChild" presStyleCnt="0"/>
      <dgm:spPr/>
      <dgm:t>
        <a:bodyPr/>
        <a:lstStyle/>
        <a:p>
          <a:endParaRPr lang="es-ES_tradnl"/>
        </a:p>
      </dgm:t>
    </dgm:pt>
  </dgm:ptLst>
  <dgm:cxnLst>
    <dgm:cxn modelId="{D1E414D8-13D1-3947-B01A-62A6A989C248}" type="presOf" srcId="{310855B2-792A-4B41-B096-77D59BB35CA8}" destId="{20A11E3E-E9CC-4365-B9B6-D549D2FE908D}" srcOrd="1" destOrd="0" presId="urn:microsoft.com/office/officeart/2008/layout/HorizontalMultiLevelHierarchy"/>
    <dgm:cxn modelId="{D5033EFC-CA35-4784-8AF7-A7DD19C618AC}" srcId="{0AFE8E03-A741-4858-A5BF-D015A7670BF0}" destId="{B3B3683B-E26D-4AE8-B706-B1BAA4B75A43}" srcOrd="7" destOrd="0" parTransId="{7A6FE273-0146-4670-B354-6F56C9099A53}" sibTransId="{DCA82EA9-1AF8-4DA9-A938-61773012FB74}"/>
    <dgm:cxn modelId="{785229EC-3B32-4A27-8015-B71E6C3C19CF}" type="presOf" srcId="{39AC428E-52AE-4853-8FDD-F5F2DDA2ABB7}" destId="{7398D235-30F9-4557-8AAB-7A1F455E2AF2}" srcOrd="0" destOrd="0" presId="urn:microsoft.com/office/officeart/2008/layout/HorizontalMultiLevelHierarchy"/>
    <dgm:cxn modelId="{4ACEA56E-1D74-8244-8B28-44004A19FCBE}" type="presOf" srcId="{4876AE2F-EC8A-4FA0-9B7A-4B0795138508}" destId="{8C7CC3B7-C208-40C6-A2A8-6602EA6ED325}" srcOrd="0" destOrd="0" presId="urn:microsoft.com/office/officeart/2008/layout/HorizontalMultiLevelHierarchy"/>
    <dgm:cxn modelId="{0EAB3715-49CB-DD47-9F1D-389FEB343B5B}" type="presOf" srcId="{3AE212B0-DEBB-4E00-8838-1EE544764374}" destId="{A068088B-3EA7-4AB0-BCC9-F4678B42B8F3}" srcOrd="0" destOrd="0" presId="urn:microsoft.com/office/officeart/2008/layout/HorizontalMultiLevelHierarchy"/>
    <dgm:cxn modelId="{02501987-FD74-2D4F-9A61-26DE4EA4AD36}" type="presOf" srcId="{04D9203E-8E07-47BF-9F0D-FFE1235945D2}" destId="{769679EE-1ACA-4E7C-A4ED-6CFAAB169C15}" srcOrd="0" destOrd="0" presId="urn:microsoft.com/office/officeart/2008/layout/HorizontalMultiLevelHierarchy"/>
    <dgm:cxn modelId="{D147BED9-B32E-4244-B70B-65D7FC722BFC}" type="presOf" srcId="{B3B3683B-E26D-4AE8-B706-B1BAA4B75A43}" destId="{4C635E27-94B1-4C08-958F-9C12D09A0A87}" srcOrd="0" destOrd="0" presId="urn:microsoft.com/office/officeart/2008/layout/HorizontalMultiLevelHierarchy"/>
    <dgm:cxn modelId="{35D1FC4E-46ED-495E-8B86-7D710C187349}" srcId="{39AC428E-52AE-4853-8FDD-F5F2DDA2ABB7}" destId="{0AFE8E03-A741-4858-A5BF-D015A7670BF0}" srcOrd="0" destOrd="0" parTransId="{FA5878B3-0EFE-4B87-8413-1E12BA188924}" sibTransId="{059AA2B1-9E5E-4C7E-A687-5E18267B37E6}"/>
    <dgm:cxn modelId="{5FC98B7C-DD5D-4041-A9FB-ECD75B23767E}" type="presOf" srcId="{987A1EE4-1FCB-4DDD-A3EE-55433A2B922A}" destId="{E4B6A082-B928-4F5F-B069-2CC42A2EFAC7}" srcOrd="0" destOrd="0" presId="urn:microsoft.com/office/officeart/2008/layout/HorizontalMultiLevelHierarchy"/>
    <dgm:cxn modelId="{9542DAEF-8002-A742-B1F1-49CBAFC3369C}" type="presOf" srcId="{FB90BF19-94AA-41B2-89FB-87B94DFB968F}" destId="{AFE2EFBD-237B-463D-914E-F43C10DB55DD}" srcOrd="0" destOrd="0" presId="urn:microsoft.com/office/officeart/2008/layout/HorizontalMultiLevelHierarchy"/>
    <dgm:cxn modelId="{ED55E496-C30F-F641-BE94-EA140EA3B3BF}" type="presOf" srcId="{3AEF606D-2198-4299-9494-9F5030279AEF}" destId="{5D5944ED-77C0-423A-8148-8D1E335EACE3}" srcOrd="0" destOrd="0" presId="urn:microsoft.com/office/officeart/2008/layout/HorizontalMultiLevelHierarchy"/>
    <dgm:cxn modelId="{ADF77E7A-C185-7B44-9615-05A784EEF6C0}" type="presOf" srcId="{CDB5242B-FBD9-42A4-B3E4-2BD23E284633}" destId="{B248B59D-0BF7-4EF5-9E5F-F0B73464EFE3}" srcOrd="0" destOrd="0" presId="urn:microsoft.com/office/officeart/2008/layout/HorizontalMultiLevelHierarchy"/>
    <dgm:cxn modelId="{A7452EAD-6F39-224E-9DDB-7687E9B58E6A}" type="presOf" srcId="{8AE8067A-65AA-4F37-BFDD-4D27124C1419}" destId="{9B680825-E4F1-4160-AA0F-F8BB6E3BB7A4}" srcOrd="0" destOrd="0" presId="urn:microsoft.com/office/officeart/2008/layout/HorizontalMultiLevelHierarchy"/>
    <dgm:cxn modelId="{89663264-A049-6E40-8ED4-9E750FE2C431}" type="presOf" srcId="{0AFE8E03-A741-4858-A5BF-D015A7670BF0}" destId="{FDD519AB-468D-40DB-A05C-B44C4AE09BE4}" srcOrd="0" destOrd="0" presId="urn:microsoft.com/office/officeart/2008/layout/HorizontalMultiLevelHierarchy"/>
    <dgm:cxn modelId="{ACA1096D-C40E-AE4B-BA0A-68A308330C58}" type="presOf" srcId="{AA6EC0A2-0C74-46E9-B257-0CA08F0ACEE5}" destId="{907ABA3B-A336-4AB4-A02B-E1E6C8440EE0}" srcOrd="1" destOrd="0" presId="urn:microsoft.com/office/officeart/2008/layout/HorizontalMultiLevelHierarchy"/>
    <dgm:cxn modelId="{5922196B-A7D6-114D-8FF9-FCA15BBFF768}" type="presOf" srcId="{492530D0-D73D-44BD-BA3F-1401D8765A6E}" destId="{668632EB-6EA8-45DC-BA8E-66FAEBB6049E}" srcOrd="0" destOrd="0" presId="urn:microsoft.com/office/officeart/2008/layout/HorizontalMultiLevelHierarchy"/>
    <dgm:cxn modelId="{92B5CADD-174B-F346-913F-0A4840572357}" type="presOf" srcId="{DB6DFD0A-48DB-4A05-95B4-62185233FDB0}" destId="{9EE82D12-90F0-4637-A910-D136E594E0FF}" srcOrd="0" destOrd="0" presId="urn:microsoft.com/office/officeart/2008/layout/HorizontalMultiLevelHierarchy"/>
    <dgm:cxn modelId="{9E77970E-5C92-7842-8635-8FEE607C95FF}" type="presOf" srcId="{A394B031-8570-4564-9FE4-93B117DA30CC}" destId="{0A571639-B559-435D-BDE4-61C029C08A8F}" srcOrd="1" destOrd="0" presId="urn:microsoft.com/office/officeart/2008/layout/HorizontalMultiLevelHierarchy"/>
    <dgm:cxn modelId="{97D1DA07-C28B-40A9-971E-B4078E355C01}" srcId="{0AFE8E03-A741-4858-A5BF-D015A7670BF0}" destId="{3AEF606D-2198-4299-9494-9F5030279AEF}" srcOrd="10" destOrd="0" parTransId="{492530D0-D73D-44BD-BA3F-1401D8765A6E}" sibTransId="{727D3C32-9D04-4D88-BA4D-0B25892DD862}"/>
    <dgm:cxn modelId="{90F08FEA-87C1-2C4E-9E46-4CC59194C28B}" type="presOf" srcId="{9C7182EC-BD33-4A9D-BBEE-65FDB775AF3F}" destId="{FDDBAA7D-CCC5-4A61-90E7-703383815253}" srcOrd="0" destOrd="0" presId="urn:microsoft.com/office/officeart/2008/layout/HorizontalMultiLevelHierarchy"/>
    <dgm:cxn modelId="{3B972563-DAA8-4456-85F5-C4802A295ABD}" srcId="{0AFE8E03-A741-4858-A5BF-D015A7670BF0}" destId="{591E8AF7-E625-46E0-81A5-AD817EC832F0}" srcOrd="1" destOrd="0" parTransId="{04D9203E-8E07-47BF-9F0D-FFE1235945D2}" sibTransId="{3933143D-0E2F-49CA-81D9-EE5B4D008CEB}"/>
    <dgm:cxn modelId="{F786A963-4325-2943-B08E-1C8B7F1C28C1}" type="presOf" srcId="{932364F2-B713-4DE3-9836-FCB938046F02}" destId="{6B710863-5B8C-48CC-AA6D-B6CEDE165991}" srcOrd="0" destOrd="0" presId="urn:microsoft.com/office/officeart/2008/layout/HorizontalMultiLevelHierarchy"/>
    <dgm:cxn modelId="{379D60B0-3BED-4AB3-B2C8-6A757538848C}" srcId="{0AFE8E03-A741-4858-A5BF-D015A7670BF0}" destId="{DB6DFD0A-48DB-4A05-95B4-62185233FDB0}" srcOrd="4" destOrd="0" parTransId="{CC719D51-986F-4DD2-9685-B9BF851278AC}" sibTransId="{85DCB3B8-2A40-428C-B208-444C50D18200}"/>
    <dgm:cxn modelId="{5A853730-55DB-E24A-AC0C-09F549365D69}" type="presOf" srcId="{4876AE2F-EC8A-4FA0-9B7A-4B0795138508}" destId="{97CA400B-9453-4A55-ABCE-698AD72DD4BA}" srcOrd="1" destOrd="0" presId="urn:microsoft.com/office/officeart/2008/layout/HorizontalMultiLevelHierarchy"/>
    <dgm:cxn modelId="{EA1A9A60-7947-4EEC-8349-872F4F567894}" srcId="{0AFE8E03-A741-4858-A5BF-D015A7670BF0}" destId="{987A1EE4-1FCB-4DDD-A3EE-55433A2B922A}" srcOrd="9" destOrd="0" parTransId="{AA6EC0A2-0C74-46E9-B257-0CA08F0ACEE5}" sibTransId="{D57FFE7F-F40A-49A0-A2B0-661D71BD0D62}"/>
    <dgm:cxn modelId="{BDCE1951-E113-4EA6-A4DD-331D20354ED3}" srcId="{0AFE8E03-A741-4858-A5BF-D015A7670BF0}" destId="{9C7182EC-BD33-4A9D-BBEE-65FDB775AF3F}" srcOrd="5" destOrd="0" parTransId="{4876AE2F-EC8A-4FA0-9B7A-4B0795138508}" sibTransId="{BF7FAD9E-EE6E-47DF-915F-F845DA67F621}"/>
    <dgm:cxn modelId="{7D555CF5-4F8B-ED4A-BF80-556C7868E98A}" type="presOf" srcId="{A394B031-8570-4564-9FE4-93B117DA30CC}" destId="{7B2A488D-DDA8-401D-A438-F9F33794DD42}" srcOrd="0" destOrd="0" presId="urn:microsoft.com/office/officeart/2008/layout/HorizontalMultiLevelHierarchy"/>
    <dgm:cxn modelId="{8154C182-3EFB-41DC-B78D-5D40EC7A79F2}" srcId="{0AFE8E03-A741-4858-A5BF-D015A7670BF0}" destId="{8AE8067A-65AA-4F37-BFDD-4D27124C1419}" srcOrd="6" destOrd="0" parTransId="{CDB5242B-FBD9-42A4-B3E4-2BD23E284633}" sibTransId="{40F6F15E-07F0-450D-86F7-86A448E01E52}"/>
    <dgm:cxn modelId="{BD678D32-9532-094E-80C5-34E5CEAFD033}" type="presOf" srcId="{153B58EC-2B31-4031-90AD-98AEC5A7F6B4}" destId="{F44F172C-0C0B-4DA6-9DCA-B51DC3BC08C9}" srcOrd="0" destOrd="0" presId="urn:microsoft.com/office/officeart/2008/layout/HorizontalMultiLevelHierarchy"/>
    <dgm:cxn modelId="{93EA12EB-817D-408E-98D2-9F6510E2A4B6}" srcId="{0AFE8E03-A741-4858-A5BF-D015A7670BF0}" destId="{0BAC1F7C-6316-4B01-98D3-EBC593D0D558}" srcOrd="2" destOrd="0" parTransId="{310855B2-792A-4B41-B096-77D59BB35CA8}" sibTransId="{A37D23BF-1CEE-436E-B0EA-2AFCCE6C066E}"/>
    <dgm:cxn modelId="{60AC7969-BD91-AA45-A07F-B7B099431554}" type="presOf" srcId="{492530D0-D73D-44BD-BA3F-1401D8765A6E}" destId="{7B6F0962-0F61-496B-95DE-1B6A74C96770}" srcOrd="1" destOrd="0" presId="urn:microsoft.com/office/officeart/2008/layout/HorizontalMultiLevelHierarchy"/>
    <dgm:cxn modelId="{7E493AA6-C5B2-7845-92EB-398F27EDC682}" type="presOf" srcId="{310855B2-792A-4B41-B096-77D59BB35CA8}" destId="{463D9E81-964A-4F4F-B347-F1BDF7F019C1}" srcOrd="0" destOrd="0" presId="urn:microsoft.com/office/officeart/2008/layout/HorizontalMultiLevelHierarchy"/>
    <dgm:cxn modelId="{A8142DD9-60E4-0D4A-90E6-B639919AB736}" type="presOf" srcId="{0BAC1F7C-6316-4B01-98D3-EBC593D0D558}" destId="{FD1802A5-FDF8-449C-A37E-C09D58EB4A7F}" srcOrd="0" destOrd="0" presId="urn:microsoft.com/office/officeart/2008/layout/HorizontalMultiLevelHierarchy"/>
    <dgm:cxn modelId="{DC3C9538-FDAE-EE4E-9A70-11CCFE562F10}" type="presOf" srcId="{591E8AF7-E625-46E0-81A5-AD817EC832F0}" destId="{3B405768-30CE-49D8-B5A5-80562AA486D7}" srcOrd="0" destOrd="0" presId="urn:microsoft.com/office/officeart/2008/layout/HorizontalMultiLevelHierarchy"/>
    <dgm:cxn modelId="{F56ED9FE-76FE-5344-94C0-4A6548C90F02}" type="presOf" srcId="{CC719D51-986F-4DD2-9685-B9BF851278AC}" destId="{898709D8-B8A9-4856-A0CF-E3F94E4DE049}" srcOrd="0" destOrd="0" presId="urn:microsoft.com/office/officeart/2008/layout/HorizontalMultiLevelHierarchy"/>
    <dgm:cxn modelId="{B28EDE95-C704-FB42-9DB0-6ED2EF1F5976}" type="presOf" srcId="{4F6B8CA5-56BF-48E0-847E-7933C4F0A99C}" destId="{0385A60F-3BF0-4C94-866A-B583D48E1D1C}" srcOrd="0" destOrd="0" presId="urn:microsoft.com/office/officeart/2008/layout/HorizontalMultiLevelHierarchy"/>
    <dgm:cxn modelId="{E8EC47FB-1D7C-4925-B1CA-0D4C3D817ECE}" srcId="{0AFE8E03-A741-4858-A5BF-D015A7670BF0}" destId="{153B58EC-2B31-4031-90AD-98AEC5A7F6B4}" srcOrd="3" destOrd="0" parTransId="{FB90BF19-94AA-41B2-89FB-87B94DFB968F}" sibTransId="{321FBA28-57E6-4FDD-826A-3F77C0CAEC60}"/>
    <dgm:cxn modelId="{0D5B5705-7342-8740-9D45-9F209C5C57E6}" type="presOf" srcId="{FB90BF19-94AA-41B2-89FB-87B94DFB968F}" destId="{3A4AFF36-E94C-4761-8C08-7773800FE284}" srcOrd="1" destOrd="0" presId="urn:microsoft.com/office/officeart/2008/layout/HorizontalMultiLevelHierarchy"/>
    <dgm:cxn modelId="{04D3B68A-DEFC-A041-AFBF-11059D6B83D0}" type="presOf" srcId="{AA6EC0A2-0C74-46E9-B257-0CA08F0ACEE5}" destId="{5CF2EA11-350F-449F-BDFD-EE471EF876F1}" srcOrd="0" destOrd="0" presId="urn:microsoft.com/office/officeart/2008/layout/HorizontalMultiLevelHierarchy"/>
    <dgm:cxn modelId="{DC3DD335-947D-BF4D-9CCC-69EB526565AC}" type="presOf" srcId="{7A6FE273-0146-4670-B354-6F56C9099A53}" destId="{7FD66ADE-8C60-41C7-9C52-C0066F136862}" srcOrd="1" destOrd="0" presId="urn:microsoft.com/office/officeart/2008/layout/HorizontalMultiLevelHierarchy"/>
    <dgm:cxn modelId="{A0CB5972-60A8-394B-B645-FB7C0FB826D0}" type="presOf" srcId="{7A6FE273-0146-4670-B354-6F56C9099A53}" destId="{B4846A1D-8518-4AE3-881C-25AE893658BB}" srcOrd="0" destOrd="0" presId="urn:microsoft.com/office/officeart/2008/layout/HorizontalMultiLevelHierarchy"/>
    <dgm:cxn modelId="{A3DA8A2F-A359-0846-952B-E5321CADD02F}" type="presOf" srcId="{3AE212B0-DEBB-4E00-8838-1EE544764374}" destId="{F59FD201-5173-4E97-AA21-61C18AE9B075}" srcOrd="1" destOrd="0" presId="urn:microsoft.com/office/officeart/2008/layout/HorizontalMultiLevelHierarchy"/>
    <dgm:cxn modelId="{266BA749-42A2-469F-B01E-1142AA3FFCBF}" srcId="{0AFE8E03-A741-4858-A5BF-D015A7670BF0}" destId="{4F6B8CA5-56BF-48E0-847E-7933C4F0A99C}" srcOrd="8" destOrd="0" parTransId="{A394B031-8570-4564-9FE4-93B117DA30CC}" sibTransId="{C0595DB2-076E-409E-AD48-9CC883E62F96}"/>
    <dgm:cxn modelId="{66EDACC6-B66E-4545-B027-61E025CB1369}" type="presOf" srcId="{CC719D51-986F-4DD2-9685-B9BF851278AC}" destId="{1E5B4B9B-A7C1-4C34-B7D6-00E01A613BA7}" srcOrd="1" destOrd="0" presId="urn:microsoft.com/office/officeart/2008/layout/HorizontalMultiLevelHierarchy"/>
    <dgm:cxn modelId="{5B6E544C-BAFF-4376-977A-10F3EC066957}" srcId="{0AFE8E03-A741-4858-A5BF-D015A7670BF0}" destId="{932364F2-B713-4DE3-9836-FCB938046F02}" srcOrd="0" destOrd="0" parTransId="{3AE212B0-DEBB-4E00-8838-1EE544764374}" sibTransId="{B3DCCC12-544C-44A0-96C7-C8F4DA3D455A}"/>
    <dgm:cxn modelId="{B2875D93-3E98-2443-BEE2-135265965013}" type="presOf" srcId="{CDB5242B-FBD9-42A4-B3E4-2BD23E284633}" destId="{F0475D97-DC7A-4474-AF52-4A9F84D5E70F}" srcOrd="1" destOrd="0" presId="urn:microsoft.com/office/officeart/2008/layout/HorizontalMultiLevelHierarchy"/>
    <dgm:cxn modelId="{1E000028-6C22-8245-B6EC-8BBA21724EE5}" type="presOf" srcId="{04D9203E-8E07-47BF-9F0D-FFE1235945D2}" destId="{CBABF3C0-63E4-436E-82E7-E6EF0E84135B}" srcOrd="1" destOrd="0" presId="urn:microsoft.com/office/officeart/2008/layout/HorizontalMultiLevelHierarchy"/>
    <dgm:cxn modelId="{B155EA53-F68C-4142-8EA3-DC7EC6947785}" type="presParOf" srcId="{7398D235-30F9-4557-8AAB-7A1F455E2AF2}" destId="{8937953B-1DC2-4BEC-AB6F-7BDD2C59FDE5}" srcOrd="0" destOrd="0" presId="urn:microsoft.com/office/officeart/2008/layout/HorizontalMultiLevelHierarchy"/>
    <dgm:cxn modelId="{4C9E23A8-88E8-3F4C-80FE-A87827AA95CA}" type="presParOf" srcId="{8937953B-1DC2-4BEC-AB6F-7BDD2C59FDE5}" destId="{FDD519AB-468D-40DB-A05C-B44C4AE09BE4}" srcOrd="0" destOrd="0" presId="urn:microsoft.com/office/officeart/2008/layout/HorizontalMultiLevelHierarchy"/>
    <dgm:cxn modelId="{6A29A1A0-854D-D94F-9D2C-CC0D6E045859}" type="presParOf" srcId="{8937953B-1DC2-4BEC-AB6F-7BDD2C59FDE5}" destId="{D57C13A3-D31A-484D-A204-49F1C70450B1}" srcOrd="1" destOrd="0" presId="urn:microsoft.com/office/officeart/2008/layout/HorizontalMultiLevelHierarchy"/>
    <dgm:cxn modelId="{9D1435CA-6DB6-EC45-837D-BA73E9821834}" type="presParOf" srcId="{D57C13A3-D31A-484D-A204-49F1C70450B1}" destId="{A068088B-3EA7-4AB0-BCC9-F4678B42B8F3}" srcOrd="0" destOrd="0" presId="urn:microsoft.com/office/officeart/2008/layout/HorizontalMultiLevelHierarchy"/>
    <dgm:cxn modelId="{0C8D49B3-EC31-7E44-91F7-FB04CE9896DF}" type="presParOf" srcId="{A068088B-3EA7-4AB0-BCC9-F4678B42B8F3}" destId="{F59FD201-5173-4E97-AA21-61C18AE9B075}" srcOrd="0" destOrd="0" presId="urn:microsoft.com/office/officeart/2008/layout/HorizontalMultiLevelHierarchy"/>
    <dgm:cxn modelId="{F9A2D265-59E3-1042-A1AB-FD9836A2D570}" type="presParOf" srcId="{D57C13A3-D31A-484D-A204-49F1C70450B1}" destId="{44CD3A9E-4113-4F65-8ECD-D18842C138E8}" srcOrd="1" destOrd="0" presId="urn:microsoft.com/office/officeart/2008/layout/HorizontalMultiLevelHierarchy"/>
    <dgm:cxn modelId="{016709F8-6BF9-B04B-AAD5-59C36FE391E5}" type="presParOf" srcId="{44CD3A9E-4113-4F65-8ECD-D18842C138E8}" destId="{6B710863-5B8C-48CC-AA6D-B6CEDE165991}" srcOrd="0" destOrd="0" presId="urn:microsoft.com/office/officeart/2008/layout/HorizontalMultiLevelHierarchy"/>
    <dgm:cxn modelId="{D1D6FCF8-2629-E44D-90EF-6235F0F567DE}" type="presParOf" srcId="{44CD3A9E-4113-4F65-8ECD-D18842C138E8}" destId="{F184DB28-6D3E-4034-B7CD-4E3DB3F67C76}" srcOrd="1" destOrd="0" presId="urn:microsoft.com/office/officeart/2008/layout/HorizontalMultiLevelHierarchy"/>
    <dgm:cxn modelId="{6C80C798-D70B-5947-8C14-D19F704761B7}" type="presParOf" srcId="{D57C13A3-D31A-484D-A204-49F1C70450B1}" destId="{769679EE-1ACA-4E7C-A4ED-6CFAAB169C15}" srcOrd="2" destOrd="0" presId="urn:microsoft.com/office/officeart/2008/layout/HorizontalMultiLevelHierarchy"/>
    <dgm:cxn modelId="{3C19FBF3-829F-B84D-9121-E9C2DCE9FE30}" type="presParOf" srcId="{769679EE-1ACA-4E7C-A4ED-6CFAAB169C15}" destId="{CBABF3C0-63E4-436E-82E7-E6EF0E84135B}" srcOrd="0" destOrd="0" presId="urn:microsoft.com/office/officeart/2008/layout/HorizontalMultiLevelHierarchy"/>
    <dgm:cxn modelId="{ED0CEEE0-C9C9-8E45-A994-B688E15EEBB1}" type="presParOf" srcId="{D57C13A3-D31A-484D-A204-49F1C70450B1}" destId="{DFA46E19-5889-4BD4-AE5E-574BD859C26E}" srcOrd="3" destOrd="0" presId="urn:microsoft.com/office/officeart/2008/layout/HorizontalMultiLevelHierarchy"/>
    <dgm:cxn modelId="{DA907186-C851-6744-B435-EFE7A6F9A070}" type="presParOf" srcId="{DFA46E19-5889-4BD4-AE5E-574BD859C26E}" destId="{3B405768-30CE-49D8-B5A5-80562AA486D7}" srcOrd="0" destOrd="0" presId="urn:microsoft.com/office/officeart/2008/layout/HorizontalMultiLevelHierarchy"/>
    <dgm:cxn modelId="{96D8EC9A-6454-0444-AE61-5849D341DDBB}" type="presParOf" srcId="{DFA46E19-5889-4BD4-AE5E-574BD859C26E}" destId="{40EB2D96-8723-4407-AD7E-089744644494}" srcOrd="1" destOrd="0" presId="urn:microsoft.com/office/officeart/2008/layout/HorizontalMultiLevelHierarchy"/>
    <dgm:cxn modelId="{D86EEC30-3CEB-8E45-A6C9-EE5C0D3A8C47}" type="presParOf" srcId="{D57C13A3-D31A-484D-A204-49F1C70450B1}" destId="{463D9E81-964A-4F4F-B347-F1BDF7F019C1}" srcOrd="4" destOrd="0" presId="urn:microsoft.com/office/officeart/2008/layout/HorizontalMultiLevelHierarchy"/>
    <dgm:cxn modelId="{8710675A-37D2-F542-BB9C-E1D9F052579C}" type="presParOf" srcId="{463D9E81-964A-4F4F-B347-F1BDF7F019C1}" destId="{20A11E3E-E9CC-4365-B9B6-D549D2FE908D}" srcOrd="0" destOrd="0" presId="urn:microsoft.com/office/officeart/2008/layout/HorizontalMultiLevelHierarchy"/>
    <dgm:cxn modelId="{414DAB2F-00A5-C142-85CE-128284721F80}" type="presParOf" srcId="{D57C13A3-D31A-484D-A204-49F1C70450B1}" destId="{490BFAB6-33C1-4905-AC90-602D10593793}" srcOrd="5" destOrd="0" presId="urn:microsoft.com/office/officeart/2008/layout/HorizontalMultiLevelHierarchy"/>
    <dgm:cxn modelId="{01A453BE-CF8E-CB41-A4EC-8A1060E7C4D2}" type="presParOf" srcId="{490BFAB6-33C1-4905-AC90-602D10593793}" destId="{FD1802A5-FDF8-449C-A37E-C09D58EB4A7F}" srcOrd="0" destOrd="0" presId="urn:microsoft.com/office/officeart/2008/layout/HorizontalMultiLevelHierarchy"/>
    <dgm:cxn modelId="{EE05D380-75A1-DD48-991B-041017B89D3C}" type="presParOf" srcId="{490BFAB6-33C1-4905-AC90-602D10593793}" destId="{B14C98E0-EF16-488F-8B29-9F7E072E66FF}" srcOrd="1" destOrd="0" presId="urn:microsoft.com/office/officeart/2008/layout/HorizontalMultiLevelHierarchy"/>
    <dgm:cxn modelId="{F95F6736-ABCF-0145-AB48-A87250448B11}" type="presParOf" srcId="{D57C13A3-D31A-484D-A204-49F1C70450B1}" destId="{AFE2EFBD-237B-463D-914E-F43C10DB55DD}" srcOrd="6" destOrd="0" presId="urn:microsoft.com/office/officeart/2008/layout/HorizontalMultiLevelHierarchy"/>
    <dgm:cxn modelId="{B70F1240-5D33-B642-9A81-BBC3D4BE162E}" type="presParOf" srcId="{AFE2EFBD-237B-463D-914E-F43C10DB55DD}" destId="{3A4AFF36-E94C-4761-8C08-7773800FE284}" srcOrd="0" destOrd="0" presId="urn:microsoft.com/office/officeart/2008/layout/HorizontalMultiLevelHierarchy"/>
    <dgm:cxn modelId="{D3DCAFAC-A5FD-C746-8750-85A4E1427F25}" type="presParOf" srcId="{D57C13A3-D31A-484D-A204-49F1C70450B1}" destId="{B758FB1B-146C-4A48-BD36-AF3E10B17AED}" srcOrd="7" destOrd="0" presId="urn:microsoft.com/office/officeart/2008/layout/HorizontalMultiLevelHierarchy"/>
    <dgm:cxn modelId="{86897943-C7C4-004D-A90A-1B82CCE84994}" type="presParOf" srcId="{B758FB1B-146C-4A48-BD36-AF3E10B17AED}" destId="{F44F172C-0C0B-4DA6-9DCA-B51DC3BC08C9}" srcOrd="0" destOrd="0" presId="urn:microsoft.com/office/officeart/2008/layout/HorizontalMultiLevelHierarchy"/>
    <dgm:cxn modelId="{F396E60F-8EED-A24B-AC6E-AE8D3451F5A4}" type="presParOf" srcId="{B758FB1B-146C-4A48-BD36-AF3E10B17AED}" destId="{E0E69AD7-9729-46C4-A4B1-D1E85163573C}" srcOrd="1" destOrd="0" presId="urn:microsoft.com/office/officeart/2008/layout/HorizontalMultiLevelHierarchy"/>
    <dgm:cxn modelId="{2A0CB123-D7E0-1E4A-A8E8-B822D592516C}" type="presParOf" srcId="{D57C13A3-D31A-484D-A204-49F1C70450B1}" destId="{898709D8-B8A9-4856-A0CF-E3F94E4DE049}" srcOrd="8" destOrd="0" presId="urn:microsoft.com/office/officeart/2008/layout/HorizontalMultiLevelHierarchy"/>
    <dgm:cxn modelId="{2B4A1389-05A0-0D4F-8C46-F067FD314863}" type="presParOf" srcId="{898709D8-B8A9-4856-A0CF-E3F94E4DE049}" destId="{1E5B4B9B-A7C1-4C34-B7D6-00E01A613BA7}" srcOrd="0" destOrd="0" presId="urn:microsoft.com/office/officeart/2008/layout/HorizontalMultiLevelHierarchy"/>
    <dgm:cxn modelId="{38FF2941-2B08-904A-98D5-EF701ABA1FB0}" type="presParOf" srcId="{D57C13A3-D31A-484D-A204-49F1C70450B1}" destId="{376FA2F7-1066-4B68-B0DF-B2C59B7B0059}" srcOrd="9" destOrd="0" presId="urn:microsoft.com/office/officeart/2008/layout/HorizontalMultiLevelHierarchy"/>
    <dgm:cxn modelId="{380A7A43-EC04-B140-9B37-F09592C7082C}" type="presParOf" srcId="{376FA2F7-1066-4B68-B0DF-B2C59B7B0059}" destId="{9EE82D12-90F0-4637-A910-D136E594E0FF}" srcOrd="0" destOrd="0" presId="urn:microsoft.com/office/officeart/2008/layout/HorizontalMultiLevelHierarchy"/>
    <dgm:cxn modelId="{94EB6287-D198-854E-8D73-4077B256F2D3}" type="presParOf" srcId="{376FA2F7-1066-4B68-B0DF-B2C59B7B0059}" destId="{4B16663D-D517-4C34-AF27-475DD1F37760}" srcOrd="1" destOrd="0" presId="urn:microsoft.com/office/officeart/2008/layout/HorizontalMultiLevelHierarchy"/>
    <dgm:cxn modelId="{37DAE25C-CD28-C24C-9004-58108A958680}" type="presParOf" srcId="{D57C13A3-D31A-484D-A204-49F1C70450B1}" destId="{8C7CC3B7-C208-40C6-A2A8-6602EA6ED325}" srcOrd="10" destOrd="0" presId="urn:microsoft.com/office/officeart/2008/layout/HorizontalMultiLevelHierarchy"/>
    <dgm:cxn modelId="{16EC6763-2F8F-B149-BCA8-02CD178A6AC6}" type="presParOf" srcId="{8C7CC3B7-C208-40C6-A2A8-6602EA6ED325}" destId="{97CA400B-9453-4A55-ABCE-698AD72DD4BA}" srcOrd="0" destOrd="0" presId="urn:microsoft.com/office/officeart/2008/layout/HorizontalMultiLevelHierarchy"/>
    <dgm:cxn modelId="{199812B3-FB81-794B-8AC3-D054195FBDC4}" type="presParOf" srcId="{D57C13A3-D31A-484D-A204-49F1C70450B1}" destId="{A3ACCECA-1881-412F-ADF0-E370DC031833}" srcOrd="11" destOrd="0" presId="urn:microsoft.com/office/officeart/2008/layout/HorizontalMultiLevelHierarchy"/>
    <dgm:cxn modelId="{2C172D28-E3D6-6F44-92DC-CE0AC748EE81}" type="presParOf" srcId="{A3ACCECA-1881-412F-ADF0-E370DC031833}" destId="{FDDBAA7D-CCC5-4A61-90E7-703383815253}" srcOrd="0" destOrd="0" presId="urn:microsoft.com/office/officeart/2008/layout/HorizontalMultiLevelHierarchy"/>
    <dgm:cxn modelId="{8560F03F-D970-B74A-88BA-3FBA36FCBBD3}" type="presParOf" srcId="{A3ACCECA-1881-412F-ADF0-E370DC031833}" destId="{261FB185-3558-4BD4-A20D-0105D5149588}" srcOrd="1" destOrd="0" presId="urn:microsoft.com/office/officeart/2008/layout/HorizontalMultiLevelHierarchy"/>
    <dgm:cxn modelId="{70C06B1B-E373-F04B-991B-CE1C3D0D187F}" type="presParOf" srcId="{D57C13A3-D31A-484D-A204-49F1C70450B1}" destId="{B248B59D-0BF7-4EF5-9E5F-F0B73464EFE3}" srcOrd="12" destOrd="0" presId="urn:microsoft.com/office/officeart/2008/layout/HorizontalMultiLevelHierarchy"/>
    <dgm:cxn modelId="{9360767E-4515-F842-A153-A11A3665FCED}" type="presParOf" srcId="{B248B59D-0BF7-4EF5-9E5F-F0B73464EFE3}" destId="{F0475D97-DC7A-4474-AF52-4A9F84D5E70F}" srcOrd="0" destOrd="0" presId="urn:microsoft.com/office/officeart/2008/layout/HorizontalMultiLevelHierarchy"/>
    <dgm:cxn modelId="{F2E89CC7-8CFF-CA42-AEDD-85E0BE0AA945}" type="presParOf" srcId="{D57C13A3-D31A-484D-A204-49F1C70450B1}" destId="{A3241FFB-3936-4295-B880-AE4312229FA5}" srcOrd="13" destOrd="0" presId="urn:microsoft.com/office/officeart/2008/layout/HorizontalMultiLevelHierarchy"/>
    <dgm:cxn modelId="{4D4BB580-0087-6843-B8C1-F0D922318528}" type="presParOf" srcId="{A3241FFB-3936-4295-B880-AE4312229FA5}" destId="{9B680825-E4F1-4160-AA0F-F8BB6E3BB7A4}" srcOrd="0" destOrd="0" presId="urn:microsoft.com/office/officeart/2008/layout/HorizontalMultiLevelHierarchy"/>
    <dgm:cxn modelId="{FABBA578-FE1E-B14C-A7BA-C2F4CD824612}" type="presParOf" srcId="{A3241FFB-3936-4295-B880-AE4312229FA5}" destId="{818A4047-985A-4620-8F8F-7C15E1C2176C}" srcOrd="1" destOrd="0" presId="urn:microsoft.com/office/officeart/2008/layout/HorizontalMultiLevelHierarchy"/>
    <dgm:cxn modelId="{795571A1-96C4-B843-AF4E-3A75ADC7FD8C}" type="presParOf" srcId="{D57C13A3-D31A-484D-A204-49F1C70450B1}" destId="{B4846A1D-8518-4AE3-881C-25AE893658BB}" srcOrd="14" destOrd="0" presId="urn:microsoft.com/office/officeart/2008/layout/HorizontalMultiLevelHierarchy"/>
    <dgm:cxn modelId="{3CAE037F-44FB-234F-B30B-E9D2C0167A51}" type="presParOf" srcId="{B4846A1D-8518-4AE3-881C-25AE893658BB}" destId="{7FD66ADE-8C60-41C7-9C52-C0066F136862}" srcOrd="0" destOrd="0" presId="urn:microsoft.com/office/officeart/2008/layout/HorizontalMultiLevelHierarchy"/>
    <dgm:cxn modelId="{F27D66BA-B747-8548-9F0D-71AC2C2F2442}" type="presParOf" srcId="{D57C13A3-D31A-484D-A204-49F1C70450B1}" destId="{FD02DDE0-6F6A-47E4-8C40-C0957FCF2A12}" srcOrd="15" destOrd="0" presId="urn:microsoft.com/office/officeart/2008/layout/HorizontalMultiLevelHierarchy"/>
    <dgm:cxn modelId="{D7567444-6666-0544-B6DD-0E3B62262F97}" type="presParOf" srcId="{FD02DDE0-6F6A-47E4-8C40-C0957FCF2A12}" destId="{4C635E27-94B1-4C08-958F-9C12D09A0A87}" srcOrd="0" destOrd="0" presId="urn:microsoft.com/office/officeart/2008/layout/HorizontalMultiLevelHierarchy"/>
    <dgm:cxn modelId="{3B88651C-CB06-3E41-A03C-73FD1E8352BD}" type="presParOf" srcId="{FD02DDE0-6F6A-47E4-8C40-C0957FCF2A12}" destId="{E8D3193D-6A15-4FD6-99AA-3D48C3171D43}" srcOrd="1" destOrd="0" presId="urn:microsoft.com/office/officeart/2008/layout/HorizontalMultiLevelHierarchy"/>
    <dgm:cxn modelId="{74A1DD14-941B-8542-9BE4-C0B1DB60CC3F}" type="presParOf" srcId="{D57C13A3-D31A-484D-A204-49F1C70450B1}" destId="{7B2A488D-DDA8-401D-A438-F9F33794DD42}" srcOrd="16" destOrd="0" presId="urn:microsoft.com/office/officeart/2008/layout/HorizontalMultiLevelHierarchy"/>
    <dgm:cxn modelId="{0B3D2540-45FB-5A47-819A-F380CA36615E}" type="presParOf" srcId="{7B2A488D-DDA8-401D-A438-F9F33794DD42}" destId="{0A571639-B559-435D-BDE4-61C029C08A8F}" srcOrd="0" destOrd="0" presId="urn:microsoft.com/office/officeart/2008/layout/HorizontalMultiLevelHierarchy"/>
    <dgm:cxn modelId="{292FE806-FB29-4E48-89E4-342A1BB246A0}" type="presParOf" srcId="{D57C13A3-D31A-484D-A204-49F1C70450B1}" destId="{99740E34-61F4-451A-93E1-F357BD370AA6}" srcOrd="17" destOrd="0" presId="urn:microsoft.com/office/officeart/2008/layout/HorizontalMultiLevelHierarchy"/>
    <dgm:cxn modelId="{9B493237-8408-064E-A5AA-63FB57C429F5}" type="presParOf" srcId="{99740E34-61F4-451A-93E1-F357BD370AA6}" destId="{0385A60F-3BF0-4C94-866A-B583D48E1D1C}" srcOrd="0" destOrd="0" presId="urn:microsoft.com/office/officeart/2008/layout/HorizontalMultiLevelHierarchy"/>
    <dgm:cxn modelId="{EFE414FB-8BC6-2E4E-B000-4A8F85C52AD6}" type="presParOf" srcId="{99740E34-61F4-451A-93E1-F357BD370AA6}" destId="{1DD9C701-CC21-456F-92D4-A787577D10A1}" srcOrd="1" destOrd="0" presId="urn:microsoft.com/office/officeart/2008/layout/HorizontalMultiLevelHierarchy"/>
    <dgm:cxn modelId="{8A81A4C9-972E-1747-BE81-337BD918FF7B}" type="presParOf" srcId="{D57C13A3-D31A-484D-A204-49F1C70450B1}" destId="{5CF2EA11-350F-449F-BDFD-EE471EF876F1}" srcOrd="18" destOrd="0" presId="urn:microsoft.com/office/officeart/2008/layout/HorizontalMultiLevelHierarchy"/>
    <dgm:cxn modelId="{4EE8A27E-CD69-DC4D-91D8-72D59A1BE93A}" type="presParOf" srcId="{5CF2EA11-350F-449F-BDFD-EE471EF876F1}" destId="{907ABA3B-A336-4AB4-A02B-E1E6C8440EE0}" srcOrd="0" destOrd="0" presId="urn:microsoft.com/office/officeart/2008/layout/HorizontalMultiLevelHierarchy"/>
    <dgm:cxn modelId="{5A00F6DC-20B2-9843-9E8F-4AB8B1893154}" type="presParOf" srcId="{D57C13A3-D31A-484D-A204-49F1C70450B1}" destId="{8D62179A-DA88-43CA-B2F4-5174CFC40456}" srcOrd="19" destOrd="0" presId="urn:microsoft.com/office/officeart/2008/layout/HorizontalMultiLevelHierarchy"/>
    <dgm:cxn modelId="{C74536F2-4B01-8B4E-9D0F-CF572535353F}" type="presParOf" srcId="{8D62179A-DA88-43CA-B2F4-5174CFC40456}" destId="{E4B6A082-B928-4F5F-B069-2CC42A2EFAC7}" srcOrd="0" destOrd="0" presId="urn:microsoft.com/office/officeart/2008/layout/HorizontalMultiLevelHierarchy"/>
    <dgm:cxn modelId="{EFB04D77-224F-984E-B12D-AA386D885A70}" type="presParOf" srcId="{8D62179A-DA88-43CA-B2F4-5174CFC40456}" destId="{74F2B9A1-1D64-4179-A4A6-822077B0EE3E}" srcOrd="1" destOrd="0" presId="urn:microsoft.com/office/officeart/2008/layout/HorizontalMultiLevelHierarchy"/>
    <dgm:cxn modelId="{AA078F0F-1668-0D4E-9C43-12574A2E1046}" type="presParOf" srcId="{D57C13A3-D31A-484D-A204-49F1C70450B1}" destId="{668632EB-6EA8-45DC-BA8E-66FAEBB6049E}" srcOrd="20" destOrd="0" presId="urn:microsoft.com/office/officeart/2008/layout/HorizontalMultiLevelHierarchy"/>
    <dgm:cxn modelId="{98FF42EF-2427-124D-8C85-0E57F9A877B7}" type="presParOf" srcId="{668632EB-6EA8-45DC-BA8E-66FAEBB6049E}" destId="{7B6F0962-0F61-496B-95DE-1B6A74C96770}" srcOrd="0" destOrd="0" presId="urn:microsoft.com/office/officeart/2008/layout/HorizontalMultiLevelHierarchy"/>
    <dgm:cxn modelId="{801D2C02-180A-DC47-A91C-658662C556D2}" type="presParOf" srcId="{D57C13A3-D31A-484D-A204-49F1C70450B1}" destId="{3956EE25-CFAB-46DF-8FD0-839249E198F9}" srcOrd="21" destOrd="0" presId="urn:microsoft.com/office/officeart/2008/layout/HorizontalMultiLevelHierarchy"/>
    <dgm:cxn modelId="{5146A02A-017E-2449-AA46-DAEF48D8E598}" type="presParOf" srcId="{3956EE25-CFAB-46DF-8FD0-839249E198F9}" destId="{5D5944ED-77C0-423A-8148-8D1E335EACE3}" srcOrd="0" destOrd="0" presId="urn:microsoft.com/office/officeart/2008/layout/HorizontalMultiLevelHierarchy"/>
    <dgm:cxn modelId="{D03EB373-8394-8648-9D80-DDAD0AE010BC}" type="presParOf" srcId="{3956EE25-CFAB-46DF-8FD0-839249E198F9}" destId="{7D81F7A5-885E-4649-A7A1-4FD90904D8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0C17E9-7EDE-4C3F-9A68-959ADFDB366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5E37F74-EEDE-476F-BE26-78AAB3B7410C}">
      <dgm:prSet phldrT="[Texto]" custT="1"/>
      <dgm:spPr>
        <a:solidFill>
          <a:srgbClr val="B2BFC2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sz="1800" b="1" dirty="0">
              <a:solidFill>
                <a:schemeClr val="bg2">
                  <a:lumMod val="75000"/>
                </a:schemeClr>
              </a:solidFill>
            </a:rPr>
            <a:t>$78.501 </a:t>
          </a:r>
          <a:r>
            <a:rPr lang="es-ES_tradnl" sz="1800" b="0" dirty="0">
              <a:solidFill>
                <a:schemeClr val="bg2">
                  <a:lumMod val="75000"/>
                </a:schemeClr>
              </a:solidFill>
            </a:rPr>
            <a:t>millones recaudados</a:t>
          </a:r>
          <a:endParaRPr lang="es-ES" sz="1800" b="0" dirty="0">
            <a:solidFill>
              <a:schemeClr val="bg2">
                <a:lumMod val="75000"/>
              </a:schemeClr>
            </a:solidFill>
          </a:endParaRPr>
        </a:p>
      </dgm:t>
    </dgm:pt>
    <dgm:pt modelId="{1EDD16F1-F2E0-464F-83B4-27D4ACF5B479}" type="parTrans" cxnId="{2AC5DFF4-96E4-47E4-97F1-86111615FA13}">
      <dgm:prSet/>
      <dgm:spPr/>
      <dgm:t>
        <a:bodyPr/>
        <a:lstStyle/>
        <a:p>
          <a:endParaRPr lang="es-ES"/>
        </a:p>
      </dgm:t>
    </dgm:pt>
    <dgm:pt modelId="{12CB4412-24AF-4FF1-A5CA-62092A8F1F63}" type="sibTrans" cxnId="{2AC5DFF4-96E4-47E4-97F1-86111615FA13}">
      <dgm:prSet/>
      <dgm:spPr>
        <a:solidFill>
          <a:schemeClr val="bg1">
            <a:lumMod val="8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11955418-3398-4740-9BDE-1DF011DB658D}">
      <dgm:prSet phldrT="[Texto]" custT="1"/>
      <dgm:spPr>
        <a:solidFill>
          <a:srgbClr val="EDECBD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_tradnl" sz="1800" b="1" dirty="0">
              <a:solidFill>
                <a:schemeClr val="bg2">
                  <a:lumMod val="75000"/>
                </a:schemeClr>
              </a:solidFill>
            </a:rPr>
            <a:t>$34.086 </a:t>
          </a:r>
          <a:r>
            <a:rPr lang="es-ES_tradnl" sz="1800" b="0" dirty="0">
              <a:solidFill>
                <a:schemeClr val="bg2">
                  <a:lumMod val="75000"/>
                </a:schemeClr>
              </a:solidFill>
            </a:rPr>
            <a:t>millones</a:t>
          </a:r>
          <a:r>
            <a:rPr lang="es-ES_tradnl" sz="1800" b="1" dirty="0">
              <a:solidFill>
                <a:schemeClr val="bg2">
                  <a:lumMod val="75000"/>
                </a:schemeClr>
              </a:solidFill>
            </a:rPr>
            <a:t> e</a:t>
          </a:r>
          <a:r>
            <a:rPr lang="es-ES_tradnl" sz="1800" dirty="0">
              <a:solidFill>
                <a:schemeClr val="bg2">
                  <a:lumMod val="75000"/>
                </a:schemeClr>
              </a:solidFill>
            </a:rPr>
            <a:t>jecutado en Artes </a:t>
          </a:r>
          <a:r>
            <a:rPr lang="es-ES_tradnl" sz="1800" dirty="0" err="1">
              <a:solidFill>
                <a:schemeClr val="bg2">
                  <a:lumMod val="75000"/>
                </a:schemeClr>
              </a:solidFill>
            </a:rPr>
            <a:t>Esénicas</a:t>
          </a:r>
          <a:r>
            <a:rPr lang="es-ES_tradnl" sz="1800" dirty="0">
              <a:solidFill>
                <a:schemeClr val="bg2">
                  <a:lumMod val="75000"/>
                </a:schemeClr>
              </a:solidFill>
            </a:rPr>
            <a:t>  </a:t>
          </a:r>
          <a:endParaRPr lang="es-ES" sz="1800" dirty="0">
            <a:solidFill>
              <a:schemeClr val="bg2">
                <a:lumMod val="75000"/>
              </a:schemeClr>
            </a:solidFill>
          </a:endParaRPr>
        </a:p>
      </dgm:t>
    </dgm:pt>
    <dgm:pt modelId="{F1B9EF68-1F13-453A-80F5-F879CBB9F9C7}" type="parTrans" cxnId="{6D4DAFEF-3E5F-4F6C-BC29-479547415933}">
      <dgm:prSet/>
      <dgm:spPr/>
      <dgm:t>
        <a:bodyPr/>
        <a:lstStyle/>
        <a:p>
          <a:endParaRPr lang="es-ES"/>
        </a:p>
      </dgm:t>
    </dgm:pt>
    <dgm:pt modelId="{4BAD0A4F-B9E7-4EE5-AEFB-90D885802F54}" type="sibTrans" cxnId="{6D4DAFEF-3E5F-4F6C-BC29-479547415933}">
      <dgm:prSet/>
      <dgm:spPr>
        <a:solidFill>
          <a:schemeClr val="bg1">
            <a:lumMod val="8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53C8F7C5-EFD6-47C2-992A-5DF679F681EC}">
      <dgm:prSet phldrT="[Texto]" custT="1"/>
      <dgm:spPr>
        <a:solidFill>
          <a:srgbClr val="F7E0B3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s-ES_tradnl" sz="1800" b="1" dirty="0">
              <a:solidFill>
                <a:schemeClr val="bg2">
                  <a:lumMod val="75000"/>
                </a:schemeClr>
              </a:solidFill>
            </a:rPr>
            <a:t>$28.719 </a:t>
          </a:r>
          <a:r>
            <a:rPr lang="es-ES_tradnl" sz="1800" b="0" dirty="0">
              <a:solidFill>
                <a:schemeClr val="bg2">
                  <a:lumMod val="75000"/>
                </a:schemeClr>
              </a:solidFill>
            </a:rPr>
            <a:t>millones </a:t>
          </a:r>
        </a:p>
        <a:p>
          <a:pPr>
            <a:spcAft>
              <a:spcPts val="0"/>
            </a:spcAft>
          </a:pPr>
          <a:r>
            <a:rPr lang="es-ES_tradnl" sz="1800" b="0" dirty="0">
              <a:solidFill>
                <a:schemeClr val="bg2">
                  <a:lumMod val="75000"/>
                </a:schemeClr>
              </a:solidFill>
            </a:rPr>
            <a:t> Invertidos en </a:t>
          </a:r>
        </a:p>
        <a:p>
          <a:pPr>
            <a:spcAft>
              <a:spcPts val="0"/>
            </a:spcAft>
          </a:pPr>
          <a:r>
            <a:rPr lang="es-ES_tradnl" sz="1800" b="1" dirty="0">
              <a:solidFill>
                <a:schemeClr val="bg2">
                  <a:lumMod val="75000"/>
                </a:schemeClr>
              </a:solidFill>
            </a:rPr>
            <a:t>77 </a:t>
          </a:r>
          <a:r>
            <a:rPr lang="es-ES_tradnl" sz="1800" b="0" dirty="0">
              <a:solidFill>
                <a:schemeClr val="bg2">
                  <a:lumMod val="75000"/>
                </a:schemeClr>
              </a:solidFill>
            </a:rPr>
            <a:t>teatros</a:t>
          </a:r>
          <a:endParaRPr lang="es-ES" sz="1800" b="0" dirty="0">
            <a:solidFill>
              <a:schemeClr val="bg2">
                <a:lumMod val="75000"/>
              </a:schemeClr>
            </a:solidFill>
          </a:endParaRPr>
        </a:p>
      </dgm:t>
    </dgm:pt>
    <dgm:pt modelId="{8DD6749C-F551-4467-BEBC-CF8B99C62FD3}" type="parTrans" cxnId="{1F316D1B-07B6-4236-82F4-652DB771E767}">
      <dgm:prSet/>
      <dgm:spPr/>
      <dgm:t>
        <a:bodyPr/>
        <a:lstStyle/>
        <a:p>
          <a:endParaRPr lang="es-ES"/>
        </a:p>
      </dgm:t>
    </dgm:pt>
    <dgm:pt modelId="{94949BE0-FE4D-4CE6-B7D6-EC8E252F3896}" type="sibTrans" cxnId="{1F316D1B-07B6-4236-82F4-652DB771E767}">
      <dgm:prSet/>
      <dgm:spPr/>
      <dgm:t>
        <a:bodyPr/>
        <a:lstStyle/>
        <a:p>
          <a:endParaRPr lang="es-ES"/>
        </a:p>
      </dgm:t>
    </dgm:pt>
    <dgm:pt modelId="{C9F40617-276E-4B8F-9659-DD3F48A81D9B}" type="pres">
      <dgm:prSet presAssocID="{A20C17E9-7EDE-4C3F-9A68-959ADFDB366A}" presName="linearFlow" presStyleCnt="0">
        <dgm:presLayoutVars>
          <dgm:resizeHandles val="exact"/>
        </dgm:presLayoutVars>
      </dgm:prSet>
      <dgm:spPr/>
    </dgm:pt>
    <dgm:pt modelId="{B547B4C5-3B7D-4D26-AD4A-C2C7C3186862}" type="pres">
      <dgm:prSet presAssocID="{C5E37F74-EEDE-476F-BE26-78AAB3B741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7C0FE2B-27DD-4C7F-96DA-E758C9619835}" type="pres">
      <dgm:prSet presAssocID="{12CB4412-24AF-4FF1-A5CA-62092A8F1F63}" presName="sibTrans" presStyleLbl="sibTrans2D1" presStyleIdx="0" presStyleCnt="2"/>
      <dgm:spPr/>
      <dgm:t>
        <a:bodyPr/>
        <a:lstStyle/>
        <a:p>
          <a:endParaRPr lang="es-ES_tradnl"/>
        </a:p>
      </dgm:t>
    </dgm:pt>
    <dgm:pt modelId="{A30E0869-5C5C-43CA-9DCA-D230EF09CBC1}" type="pres">
      <dgm:prSet presAssocID="{12CB4412-24AF-4FF1-A5CA-62092A8F1F63}" presName="connectorText" presStyleLbl="sibTrans2D1" presStyleIdx="0" presStyleCnt="2"/>
      <dgm:spPr/>
      <dgm:t>
        <a:bodyPr/>
        <a:lstStyle/>
        <a:p>
          <a:endParaRPr lang="es-ES_tradnl"/>
        </a:p>
      </dgm:t>
    </dgm:pt>
    <dgm:pt modelId="{B7E06BC3-62CB-4A36-B447-EA7AF293D534}" type="pres">
      <dgm:prSet presAssocID="{11955418-3398-4740-9BDE-1DF011DB65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5C2B22A-1C80-4A8B-8B5F-048FE1110A90}" type="pres">
      <dgm:prSet presAssocID="{4BAD0A4F-B9E7-4EE5-AEFB-90D885802F54}" presName="sibTrans" presStyleLbl="sibTrans2D1" presStyleIdx="1" presStyleCnt="2"/>
      <dgm:spPr/>
      <dgm:t>
        <a:bodyPr/>
        <a:lstStyle/>
        <a:p>
          <a:endParaRPr lang="es-ES_tradnl"/>
        </a:p>
      </dgm:t>
    </dgm:pt>
    <dgm:pt modelId="{BF8E5D93-4A5E-4F22-A6DE-C481CA2A5D33}" type="pres">
      <dgm:prSet presAssocID="{4BAD0A4F-B9E7-4EE5-AEFB-90D885802F54}" presName="connectorText" presStyleLbl="sibTrans2D1" presStyleIdx="1" presStyleCnt="2"/>
      <dgm:spPr/>
      <dgm:t>
        <a:bodyPr/>
        <a:lstStyle/>
        <a:p>
          <a:endParaRPr lang="es-ES_tradnl"/>
        </a:p>
      </dgm:t>
    </dgm:pt>
    <dgm:pt modelId="{48DDD6A0-3296-4B53-9538-76D25491B2A2}" type="pres">
      <dgm:prSet presAssocID="{53C8F7C5-EFD6-47C2-992A-5DF679F681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1539C9D-1DB0-41F5-9B49-C35FF4B458C0}" type="presOf" srcId="{A20C17E9-7EDE-4C3F-9A68-959ADFDB366A}" destId="{C9F40617-276E-4B8F-9659-DD3F48A81D9B}" srcOrd="0" destOrd="0" presId="urn:microsoft.com/office/officeart/2005/8/layout/process2"/>
    <dgm:cxn modelId="{A77A0933-2C7E-41F7-9FEC-9EA50BB0E19D}" type="presOf" srcId="{12CB4412-24AF-4FF1-A5CA-62092A8F1F63}" destId="{A30E0869-5C5C-43CA-9DCA-D230EF09CBC1}" srcOrd="1" destOrd="0" presId="urn:microsoft.com/office/officeart/2005/8/layout/process2"/>
    <dgm:cxn modelId="{6D4DAFEF-3E5F-4F6C-BC29-479547415933}" srcId="{A20C17E9-7EDE-4C3F-9A68-959ADFDB366A}" destId="{11955418-3398-4740-9BDE-1DF011DB658D}" srcOrd="1" destOrd="0" parTransId="{F1B9EF68-1F13-453A-80F5-F879CBB9F9C7}" sibTransId="{4BAD0A4F-B9E7-4EE5-AEFB-90D885802F54}"/>
    <dgm:cxn modelId="{3411BF38-4EE1-479B-AEAD-D76184438049}" type="presOf" srcId="{4BAD0A4F-B9E7-4EE5-AEFB-90D885802F54}" destId="{BF8E5D93-4A5E-4F22-A6DE-C481CA2A5D33}" srcOrd="1" destOrd="0" presId="urn:microsoft.com/office/officeart/2005/8/layout/process2"/>
    <dgm:cxn modelId="{1F316D1B-07B6-4236-82F4-652DB771E767}" srcId="{A20C17E9-7EDE-4C3F-9A68-959ADFDB366A}" destId="{53C8F7C5-EFD6-47C2-992A-5DF679F681EC}" srcOrd="2" destOrd="0" parTransId="{8DD6749C-F551-4467-BEBC-CF8B99C62FD3}" sibTransId="{94949BE0-FE4D-4CE6-B7D6-EC8E252F3896}"/>
    <dgm:cxn modelId="{FCFA8FF5-03D6-4A6C-AD47-80B4EF3709A6}" type="presOf" srcId="{53C8F7C5-EFD6-47C2-992A-5DF679F681EC}" destId="{48DDD6A0-3296-4B53-9538-76D25491B2A2}" srcOrd="0" destOrd="0" presId="urn:microsoft.com/office/officeart/2005/8/layout/process2"/>
    <dgm:cxn modelId="{C6EECB4B-F3E4-4890-8B9D-61C2548D6A1A}" type="presOf" srcId="{4BAD0A4F-B9E7-4EE5-AEFB-90D885802F54}" destId="{05C2B22A-1C80-4A8B-8B5F-048FE1110A90}" srcOrd="0" destOrd="0" presId="urn:microsoft.com/office/officeart/2005/8/layout/process2"/>
    <dgm:cxn modelId="{22B4BCAE-21E7-4239-88F0-3A24344C077A}" type="presOf" srcId="{12CB4412-24AF-4FF1-A5CA-62092A8F1F63}" destId="{17C0FE2B-27DD-4C7F-96DA-E758C9619835}" srcOrd="0" destOrd="0" presId="urn:microsoft.com/office/officeart/2005/8/layout/process2"/>
    <dgm:cxn modelId="{90796FEA-26F7-45FB-B47B-3D1FDF38F3BA}" type="presOf" srcId="{C5E37F74-EEDE-476F-BE26-78AAB3B7410C}" destId="{B547B4C5-3B7D-4D26-AD4A-C2C7C3186862}" srcOrd="0" destOrd="0" presId="urn:microsoft.com/office/officeart/2005/8/layout/process2"/>
    <dgm:cxn modelId="{2AC5DFF4-96E4-47E4-97F1-86111615FA13}" srcId="{A20C17E9-7EDE-4C3F-9A68-959ADFDB366A}" destId="{C5E37F74-EEDE-476F-BE26-78AAB3B7410C}" srcOrd="0" destOrd="0" parTransId="{1EDD16F1-F2E0-464F-83B4-27D4ACF5B479}" sibTransId="{12CB4412-24AF-4FF1-A5CA-62092A8F1F63}"/>
    <dgm:cxn modelId="{BDCA2481-D5C1-4420-AB6D-C2A35AB8B240}" type="presOf" srcId="{11955418-3398-4740-9BDE-1DF011DB658D}" destId="{B7E06BC3-62CB-4A36-B447-EA7AF293D534}" srcOrd="0" destOrd="0" presId="urn:microsoft.com/office/officeart/2005/8/layout/process2"/>
    <dgm:cxn modelId="{AB425553-E356-453A-9331-1952BC97B9D5}" type="presParOf" srcId="{C9F40617-276E-4B8F-9659-DD3F48A81D9B}" destId="{B547B4C5-3B7D-4D26-AD4A-C2C7C3186862}" srcOrd="0" destOrd="0" presId="urn:microsoft.com/office/officeart/2005/8/layout/process2"/>
    <dgm:cxn modelId="{A8635C76-381E-4C22-8476-453E6F0B6E36}" type="presParOf" srcId="{C9F40617-276E-4B8F-9659-DD3F48A81D9B}" destId="{17C0FE2B-27DD-4C7F-96DA-E758C9619835}" srcOrd="1" destOrd="0" presId="urn:microsoft.com/office/officeart/2005/8/layout/process2"/>
    <dgm:cxn modelId="{EA421F2F-A53E-47F2-914B-EFD794F33E49}" type="presParOf" srcId="{17C0FE2B-27DD-4C7F-96DA-E758C9619835}" destId="{A30E0869-5C5C-43CA-9DCA-D230EF09CBC1}" srcOrd="0" destOrd="0" presId="urn:microsoft.com/office/officeart/2005/8/layout/process2"/>
    <dgm:cxn modelId="{BC459C86-596B-4684-A084-9EFEC2DDA4BF}" type="presParOf" srcId="{C9F40617-276E-4B8F-9659-DD3F48A81D9B}" destId="{B7E06BC3-62CB-4A36-B447-EA7AF293D534}" srcOrd="2" destOrd="0" presId="urn:microsoft.com/office/officeart/2005/8/layout/process2"/>
    <dgm:cxn modelId="{98CD208E-AEEB-4DB2-A9A4-030AE48BEC19}" type="presParOf" srcId="{C9F40617-276E-4B8F-9659-DD3F48A81D9B}" destId="{05C2B22A-1C80-4A8B-8B5F-048FE1110A90}" srcOrd="3" destOrd="0" presId="urn:microsoft.com/office/officeart/2005/8/layout/process2"/>
    <dgm:cxn modelId="{1103BD92-2D2F-44B5-85D8-1559F483657C}" type="presParOf" srcId="{05C2B22A-1C80-4A8B-8B5F-048FE1110A90}" destId="{BF8E5D93-4A5E-4F22-A6DE-C481CA2A5D33}" srcOrd="0" destOrd="0" presId="urn:microsoft.com/office/officeart/2005/8/layout/process2"/>
    <dgm:cxn modelId="{4E2A6075-DBC6-41BC-8B86-5CA0B95CAC88}" type="presParOf" srcId="{C9F40617-276E-4B8F-9659-DD3F48A81D9B}" destId="{48DDD6A0-3296-4B53-9538-76D25491B2A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CEC915-62EE-446F-A18E-14163C223943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D9C13EA-5653-4A06-8BF3-F68C67E6EB1F}">
      <dgm:prSet custT="1"/>
      <dgm:spPr>
        <a:solidFill>
          <a:srgbClr val="C7D5D8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dirty="0"/>
        </a:p>
      </dgm:t>
    </dgm:pt>
    <dgm:pt modelId="{35137900-A102-443B-9438-90906C950641}" type="parTrans" cxnId="{8C7E835D-7464-48D7-8703-4C5D85BFBE18}">
      <dgm:prSet/>
      <dgm:spPr/>
      <dgm:t>
        <a:bodyPr/>
        <a:lstStyle/>
        <a:p>
          <a:endParaRPr lang="es-ES"/>
        </a:p>
      </dgm:t>
    </dgm:pt>
    <dgm:pt modelId="{D5CA3383-6830-43AA-9EAD-886F454A4815}" type="sibTrans" cxnId="{8C7E835D-7464-48D7-8703-4C5D85BFBE18}">
      <dgm:prSet/>
      <dgm:spPr>
        <a:ln>
          <a:solidFill>
            <a:schemeClr val="bg1">
              <a:lumMod val="8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7365F726-ACB9-4E39-8829-475BBCE9F552}" type="pres">
      <dgm:prSet presAssocID="{73CEC915-62EE-446F-A18E-14163C2239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E5CE6BCA-C79A-40E0-95F6-9CBBB240EEFF}" type="pres">
      <dgm:prSet presAssocID="{73CEC915-62EE-446F-A18E-14163C223943}" presName="Name1" presStyleCnt="0"/>
      <dgm:spPr/>
    </dgm:pt>
    <dgm:pt modelId="{0AE74E2D-D8ED-48E2-BA5A-8C90FE1FF7DF}" type="pres">
      <dgm:prSet presAssocID="{73CEC915-62EE-446F-A18E-14163C223943}" presName="cycle" presStyleCnt="0"/>
      <dgm:spPr/>
    </dgm:pt>
    <dgm:pt modelId="{B8882EA6-ABF0-4835-81B5-8B4300055ECB}" type="pres">
      <dgm:prSet presAssocID="{73CEC915-62EE-446F-A18E-14163C223943}" presName="srcNode" presStyleLbl="node1" presStyleIdx="0" presStyleCnt="1"/>
      <dgm:spPr/>
    </dgm:pt>
    <dgm:pt modelId="{AC350C73-BDF5-47CF-9D5D-2BE870084FD7}" type="pres">
      <dgm:prSet presAssocID="{73CEC915-62EE-446F-A18E-14163C223943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68127C05-6730-43ED-B2F0-F6F7A49EEC51}" type="pres">
      <dgm:prSet presAssocID="{73CEC915-62EE-446F-A18E-14163C223943}" presName="extraNode" presStyleLbl="node1" presStyleIdx="0" presStyleCnt="1"/>
      <dgm:spPr/>
    </dgm:pt>
    <dgm:pt modelId="{E62CD215-1111-4BE6-9E39-AAF08D46ED11}" type="pres">
      <dgm:prSet presAssocID="{73CEC915-62EE-446F-A18E-14163C223943}" presName="dstNode" presStyleLbl="node1" presStyleIdx="0" presStyleCnt="1"/>
      <dgm:spPr/>
    </dgm:pt>
    <dgm:pt modelId="{24902A0D-5EF4-43CF-8CD7-0F62DABF1820}" type="pres">
      <dgm:prSet presAssocID="{AD9C13EA-5653-4A06-8BF3-F68C67E6EB1F}" presName="text_1" presStyleLbl="node1" presStyleIdx="0" presStyleCnt="1" custScaleX="95191" custScaleY="120478" custLinFactNeighborX="-4968" custLinFactNeighborY="1086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EBED354-DA06-4366-AF67-28587D730491}" type="pres">
      <dgm:prSet presAssocID="{AD9C13EA-5653-4A06-8BF3-F68C67E6EB1F}" presName="accent_1" presStyleCnt="0"/>
      <dgm:spPr/>
    </dgm:pt>
    <dgm:pt modelId="{13FD67BE-9646-4AC4-84AC-7CF0A9953E27}" type="pres">
      <dgm:prSet presAssocID="{AD9C13EA-5653-4A06-8BF3-F68C67E6EB1F}" presName="accentRepeatNode" presStyleLbl="solidFgAcc1" presStyleIdx="0" presStyleCnt="1" custScaleX="79187" custScaleY="71246" custLinFactNeighborX="-1451" custLinFactNeighborY="9905"/>
      <dgm:spPr>
        <a:solidFill>
          <a:srgbClr val="F7E0B3"/>
        </a:solidFill>
        <a:ln>
          <a:noFill/>
        </a:ln>
        <a:effectLst>
          <a:outerShdw blurRad="50800" dist="38100" dir="8100000" sx="103000" sy="103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_tradnl"/>
        </a:p>
      </dgm:t>
    </dgm:pt>
  </dgm:ptLst>
  <dgm:cxnLst>
    <dgm:cxn modelId="{0154C266-CB69-43B8-964A-45EF44E8606F}" type="presOf" srcId="{73CEC915-62EE-446F-A18E-14163C223943}" destId="{7365F726-ACB9-4E39-8829-475BBCE9F552}" srcOrd="0" destOrd="0" presId="urn:microsoft.com/office/officeart/2008/layout/VerticalCurvedList"/>
    <dgm:cxn modelId="{D1A4FF76-75CD-4F8B-9F37-07E1F81444E0}" type="presOf" srcId="{D5CA3383-6830-43AA-9EAD-886F454A4815}" destId="{AC350C73-BDF5-47CF-9D5D-2BE870084FD7}" srcOrd="0" destOrd="0" presId="urn:microsoft.com/office/officeart/2008/layout/VerticalCurvedList"/>
    <dgm:cxn modelId="{8C7E835D-7464-48D7-8703-4C5D85BFBE18}" srcId="{73CEC915-62EE-446F-A18E-14163C223943}" destId="{AD9C13EA-5653-4A06-8BF3-F68C67E6EB1F}" srcOrd="0" destOrd="0" parTransId="{35137900-A102-443B-9438-90906C950641}" sibTransId="{D5CA3383-6830-43AA-9EAD-886F454A4815}"/>
    <dgm:cxn modelId="{C4D0B013-EF8F-451E-A75D-257AD1CE74F0}" type="presOf" srcId="{AD9C13EA-5653-4A06-8BF3-F68C67E6EB1F}" destId="{24902A0D-5EF4-43CF-8CD7-0F62DABF1820}" srcOrd="0" destOrd="0" presId="urn:microsoft.com/office/officeart/2008/layout/VerticalCurvedList"/>
    <dgm:cxn modelId="{D459D510-4854-4534-9D52-ABE573ABC069}" type="presParOf" srcId="{7365F726-ACB9-4E39-8829-475BBCE9F552}" destId="{E5CE6BCA-C79A-40E0-95F6-9CBBB240EEFF}" srcOrd="0" destOrd="0" presId="urn:microsoft.com/office/officeart/2008/layout/VerticalCurvedList"/>
    <dgm:cxn modelId="{AF2EC1C9-4328-47BB-B0CD-749ED69ECDD4}" type="presParOf" srcId="{E5CE6BCA-C79A-40E0-95F6-9CBBB240EEFF}" destId="{0AE74E2D-D8ED-48E2-BA5A-8C90FE1FF7DF}" srcOrd="0" destOrd="0" presId="urn:microsoft.com/office/officeart/2008/layout/VerticalCurvedList"/>
    <dgm:cxn modelId="{9B479604-E4DD-437D-888C-A832EE79715B}" type="presParOf" srcId="{0AE74E2D-D8ED-48E2-BA5A-8C90FE1FF7DF}" destId="{B8882EA6-ABF0-4835-81B5-8B4300055ECB}" srcOrd="0" destOrd="0" presId="urn:microsoft.com/office/officeart/2008/layout/VerticalCurvedList"/>
    <dgm:cxn modelId="{A6AC34AB-64FC-4EC1-832F-F3287DE64B78}" type="presParOf" srcId="{0AE74E2D-D8ED-48E2-BA5A-8C90FE1FF7DF}" destId="{AC350C73-BDF5-47CF-9D5D-2BE870084FD7}" srcOrd="1" destOrd="0" presId="urn:microsoft.com/office/officeart/2008/layout/VerticalCurvedList"/>
    <dgm:cxn modelId="{B9704F3D-7461-43ED-B019-76E548E9924F}" type="presParOf" srcId="{0AE74E2D-D8ED-48E2-BA5A-8C90FE1FF7DF}" destId="{68127C05-6730-43ED-B2F0-F6F7A49EEC51}" srcOrd="2" destOrd="0" presId="urn:microsoft.com/office/officeart/2008/layout/VerticalCurvedList"/>
    <dgm:cxn modelId="{C0CD5936-2C62-42D9-92EF-CF276561C621}" type="presParOf" srcId="{0AE74E2D-D8ED-48E2-BA5A-8C90FE1FF7DF}" destId="{E62CD215-1111-4BE6-9E39-AAF08D46ED11}" srcOrd="3" destOrd="0" presId="urn:microsoft.com/office/officeart/2008/layout/VerticalCurvedList"/>
    <dgm:cxn modelId="{E878D982-11E3-4DC5-9642-0888DB600852}" type="presParOf" srcId="{E5CE6BCA-C79A-40E0-95F6-9CBBB240EEFF}" destId="{24902A0D-5EF4-43CF-8CD7-0F62DABF1820}" srcOrd="1" destOrd="0" presId="urn:microsoft.com/office/officeart/2008/layout/VerticalCurvedList"/>
    <dgm:cxn modelId="{0E59534D-9DEB-4190-AC6D-EE53266F8C99}" type="presParOf" srcId="{E5CE6BCA-C79A-40E0-95F6-9CBBB240EEFF}" destId="{FEBED354-DA06-4366-AF67-28587D730491}" srcOrd="2" destOrd="0" presId="urn:microsoft.com/office/officeart/2008/layout/VerticalCurvedList"/>
    <dgm:cxn modelId="{F232348E-CC01-48E8-95ED-0B8F2A743653}" type="presParOf" srcId="{FEBED354-DA06-4366-AF67-28587D730491}" destId="{13FD67BE-9646-4AC4-84AC-7CF0A9953E2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FE9933-2124-4340-A47E-06CB9D55907D}" type="doc">
      <dgm:prSet loTypeId="urn:microsoft.com/office/officeart/2005/8/layout/venn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5504FDC-3784-462C-8917-A1A7E0EDFDEE}">
      <dgm:prSet phldrT="[Texto]" custT="1"/>
      <dgm:spPr>
        <a:solidFill>
          <a:srgbClr val="D5D7DD"/>
        </a:solidFill>
        <a:effectLst>
          <a:outerShdw blurRad="508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endParaRPr lang="es-ES" sz="1800" b="1" dirty="0" smtClean="0"/>
        </a:p>
        <a:p>
          <a:pPr>
            <a:spcAft>
              <a:spcPts val="0"/>
            </a:spcAft>
          </a:pPr>
          <a:r>
            <a:rPr lang="es-ES" sz="2800" b="1" dirty="0" smtClean="0"/>
            <a:t>$1.738</a:t>
          </a:r>
        </a:p>
        <a:p>
          <a:pPr>
            <a:spcAft>
              <a:spcPts val="0"/>
            </a:spcAft>
          </a:pPr>
          <a:r>
            <a:rPr lang="es-ES" sz="1600" dirty="0" smtClean="0"/>
            <a:t>Millones</a:t>
          </a:r>
        </a:p>
        <a:p>
          <a:pPr>
            <a:spcAft>
              <a:spcPts val="0"/>
            </a:spcAft>
          </a:pPr>
          <a:endParaRPr lang="es-ES" sz="1600" dirty="0" smtClean="0"/>
        </a:p>
        <a:p>
          <a:pPr>
            <a:spcAft>
              <a:spcPts val="0"/>
            </a:spcAft>
          </a:pPr>
          <a:r>
            <a:rPr lang="es-ES" sz="1600" dirty="0" smtClean="0"/>
            <a:t>Invertidos en la programación de Teatro Colombiano</a:t>
          </a:r>
          <a:endParaRPr lang="es-ES" sz="1600" dirty="0"/>
        </a:p>
      </dgm:t>
    </dgm:pt>
    <dgm:pt modelId="{786C69CC-5E37-4919-B4D5-5CB3450D78B7}" type="parTrans" cxnId="{8B96692B-302C-4CCB-9089-57ECEA0D8D05}">
      <dgm:prSet/>
      <dgm:spPr/>
      <dgm:t>
        <a:bodyPr/>
        <a:lstStyle/>
        <a:p>
          <a:endParaRPr lang="es-ES"/>
        </a:p>
      </dgm:t>
    </dgm:pt>
    <dgm:pt modelId="{B97ECC05-5E61-4C20-9926-93480D07A64D}" type="sibTrans" cxnId="{8B96692B-302C-4CCB-9089-57ECEA0D8D05}">
      <dgm:prSet/>
      <dgm:spPr/>
      <dgm:t>
        <a:bodyPr/>
        <a:lstStyle/>
        <a:p>
          <a:endParaRPr lang="es-ES"/>
        </a:p>
      </dgm:t>
    </dgm:pt>
    <dgm:pt modelId="{F447B6A6-A574-4C81-A26B-0CFC62536431}">
      <dgm:prSet phldrT="[Texto]" custT="1"/>
      <dgm:spPr>
        <a:solidFill>
          <a:srgbClr val="EAC696"/>
        </a:solidFill>
        <a:effectLst>
          <a:outerShdw blurRad="508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spcAft>
              <a:spcPts val="0"/>
            </a:spcAft>
          </a:pPr>
          <a:endParaRPr lang="es-ES" sz="2000" b="1" dirty="0" smtClean="0"/>
        </a:p>
        <a:p>
          <a:pPr algn="ctr">
            <a:spcAft>
              <a:spcPts val="0"/>
            </a:spcAft>
          </a:pPr>
          <a:r>
            <a:rPr lang="es-ES" sz="2800" b="1" dirty="0" smtClean="0"/>
            <a:t>29</a:t>
          </a:r>
          <a:r>
            <a:rPr lang="es-ES" sz="2800" dirty="0" smtClean="0"/>
            <a:t> </a:t>
          </a:r>
        </a:p>
        <a:p>
          <a:pPr algn="ctr">
            <a:spcAft>
              <a:spcPts val="0"/>
            </a:spcAft>
          </a:pPr>
          <a:r>
            <a:rPr lang="es-ES" sz="1600" dirty="0" smtClean="0"/>
            <a:t>Grupos</a:t>
          </a:r>
        </a:p>
        <a:p>
          <a:pPr algn="ctr">
            <a:spcAft>
              <a:spcPts val="0"/>
            </a:spcAft>
          </a:pPr>
          <a:endParaRPr lang="es-ES" sz="1600" dirty="0" smtClean="0"/>
        </a:p>
        <a:p>
          <a:pPr algn="ctr">
            <a:spcAft>
              <a:spcPts val="0"/>
            </a:spcAft>
          </a:pPr>
          <a:r>
            <a:rPr lang="es-ES" sz="1600" dirty="0" smtClean="0"/>
            <a:t>Presentados en la programación artística</a:t>
          </a:r>
        </a:p>
      </dgm:t>
    </dgm:pt>
    <dgm:pt modelId="{978CCDDF-F280-4985-A2C2-7542489B7820}" type="parTrans" cxnId="{935FCFA7-F046-4C0F-A6AB-3649407B545D}">
      <dgm:prSet/>
      <dgm:spPr/>
      <dgm:t>
        <a:bodyPr/>
        <a:lstStyle/>
        <a:p>
          <a:endParaRPr lang="es-ES"/>
        </a:p>
      </dgm:t>
    </dgm:pt>
    <dgm:pt modelId="{0FE9F235-393A-4E61-B35B-2BAAA5436A00}" type="sibTrans" cxnId="{935FCFA7-F046-4C0F-A6AB-3649407B545D}">
      <dgm:prSet/>
      <dgm:spPr/>
      <dgm:t>
        <a:bodyPr/>
        <a:lstStyle/>
        <a:p>
          <a:endParaRPr lang="es-ES"/>
        </a:p>
      </dgm:t>
    </dgm:pt>
    <dgm:pt modelId="{551DAF0B-9104-4848-B412-CF1DE1F7EE55}">
      <dgm:prSet phldrT="[Texto]" custT="1"/>
      <dgm:spPr>
        <a:solidFill>
          <a:srgbClr val="D5D7DD"/>
        </a:solidFill>
        <a:effectLst>
          <a:outerShdw blurRad="508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spcAft>
              <a:spcPts val="0"/>
            </a:spcAft>
          </a:pPr>
          <a:endParaRPr lang="es-ES" sz="2000" b="1" dirty="0" smtClean="0"/>
        </a:p>
        <a:p>
          <a:pPr algn="ctr">
            <a:spcAft>
              <a:spcPts val="0"/>
            </a:spcAft>
          </a:pPr>
          <a:r>
            <a:rPr lang="es-ES" sz="2800" b="1" dirty="0" smtClean="0"/>
            <a:t>113</a:t>
          </a:r>
        </a:p>
        <a:p>
          <a:pPr algn="ctr">
            <a:spcAft>
              <a:spcPts val="0"/>
            </a:spcAft>
          </a:pPr>
          <a:r>
            <a:rPr lang="es-ES" sz="1600" dirty="0" smtClean="0"/>
            <a:t>Funciones</a:t>
          </a:r>
        </a:p>
        <a:p>
          <a:pPr algn="ctr">
            <a:spcAft>
              <a:spcPts val="0"/>
            </a:spcAft>
          </a:pPr>
          <a:endParaRPr lang="es-ES" sz="1400" dirty="0" smtClean="0"/>
        </a:p>
        <a:p>
          <a:pPr algn="ctr">
            <a:spcAft>
              <a:spcPts val="0"/>
            </a:spcAft>
          </a:pPr>
          <a:r>
            <a:rPr lang="es-ES" sz="1600" dirty="0" smtClean="0"/>
            <a:t>Grupos de teatro colombiano </a:t>
          </a:r>
          <a:endParaRPr lang="es-ES" sz="1400" dirty="0"/>
        </a:p>
      </dgm:t>
    </dgm:pt>
    <dgm:pt modelId="{AC8B8D6F-26DE-445C-9E40-76166EF0AF0E}" type="parTrans" cxnId="{427A531E-0CDF-4237-A6F9-CCB411CAF20F}">
      <dgm:prSet/>
      <dgm:spPr/>
      <dgm:t>
        <a:bodyPr/>
        <a:lstStyle/>
        <a:p>
          <a:endParaRPr lang="es-ES"/>
        </a:p>
      </dgm:t>
    </dgm:pt>
    <dgm:pt modelId="{16D3D621-FE28-448C-A59E-963BF133BF9C}" type="sibTrans" cxnId="{427A531E-0CDF-4237-A6F9-CCB411CAF20F}">
      <dgm:prSet/>
      <dgm:spPr/>
      <dgm:t>
        <a:bodyPr/>
        <a:lstStyle/>
        <a:p>
          <a:endParaRPr lang="es-ES"/>
        </a:p>
      </dgm:t>
    </dgm:pt>
    <dgm:pt modelId="{B8853004-305C-F44E-9B92-C1203F00CC96}" type="pres">
      <dgm:prSet presAssocID="{A4FE9933-2124-4340-A47E-06CB9D5590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9285302-D11B-1943-8AA4-6221E8F01D1B}" type="pres">
      <dgm:prSet presAssocID="{25504FDC-3784-462C-8917-A1A7E0EDFDE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2762023-FD9D-7C4F-B766-96235D3E7070}" type="pres">
      <dgm:prSet presAssocID="{B97ECC05-5E61-4C20-9926-93480D07A64D}" presName="space" presStyleCnt="0"/>
      <dgm:spPr/>
      <dgm:t>
        <a:bodyPr/>
        <a:lstStyle/>
        <a:p>
          <a:endParaRPr lang="es-ES_tradnl"/>
        </a:p>
      </dgm:t>
    </dgm:pt>
    <dgm:pt modelId="{F969D84A-510A-BD4E-B90A-28B6692FFD2C}" type="pres">
      <dgm:prSet presAssocID="{F447B6A6-A574-4C81-A26B-0CFC6253643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C39E721-B02E-C045-924A-A282F1F36C36}" type="pres">
      <dgm:prSet presAssocID="{0FE9F235-393A-4E61-B35B-2BAAA5436A00}" presName="space" presStyleCnt="0"/>
      <dgm:spPr/>
      <dgm:t>
        <a:bodyPr/>
        <a:lstStyle/>
        <a:p>
          <a:endParaRPr lang="es-ES_tradnl"/>
        </a:p>
      </dgm:t>
    </dgm:pt>
    <dgm:pt modelId="{9355E1EF-1391-FC4B-8C11-41DC3A18563D}" type="pres">
      <dgm:prSet presAssocID="{551DAF0B-9104-4848-B412-CF1DE1F7EE5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35FCFA7-F046-4C0F-A6AB-3649407B545D}" srcId="{A4FE9933-2124-4340-A47E-06CB9D55907D}" destId="{F447B6A6-A574-4C81-A26B-0CFC62536431}" srcOrd="1" destOrd="0" parTransId="{978CCDDF-F280-4985-A2C2-7542489B7820}" sibTransId="{0FE9F235-393A-4E61-B35B-2BAAA5436A00}"/>
    <dgm:cxn modelId="{427A531E-0CDF-4237-A6F9-CCB411CAF20F}" srcId="{A4FE9933-2124-4340-A47E-06CB9D55907D}" destId="{551DAF0B-9104-4848-B412-CF1DE1F7EE55}" srcOrd="2" destOrd="0" parTransId="{AC8B8D6F-26DE-445C-9E40-76166EF0AF0E}" sibTransId="{16D3D621-FE28-448C-A59E-963BF133BF9C}"/>
    <dgm:cxn modelId="{8B96692B-302C-4CCB-9089-57ECEA0D8D05}" srcId="{A4FE9933-2124-4340-A47E-06CB9D55907D}" destId="{25504FDC-3784-462C-8917-A1A7E0EDFDEE}" srcOrd="0" destOrd="0" parTransId="{786C69CC-5E37-4919-B4D5-5CB3450D78B7}" sibTransId="{B97ECC05-5E61-4C20-9926-93480D07A64D}"/>
    <dgm:cxn modelId="{AD3A7068-06B7-F04C-89B9-0115D4944A71}" type="presOf" srcId="{A4FE9933-2124-4340-A47E-06CB9D55907D}" destId="{B8853004-305C-F44E-9B92-C1203F00CC96}" srcOrd="0" destOrd="0" presId="urn:microsoft.com/office/officeart/2005/8/layout/venn3"/>
    <dgm:cxn modelId="{D14F95CE-7C23-6C4A-9664-7E0CDC04D800}" type="presOf" srcId="{F447B6A6-A574-4C81-A26B-0CFC62536431}" destId="{F969D84A-510A-BD4E-B90A-28B6692FFD2C}" srcOrd="0" destOrd="0" presId="urn:microsoft.com/office/officeart/2005/8/layout/venn3"/>
    <dgm:cxn modelId="{FB761322-9B68-5B45-8C4E-1DF33FA5AC9E}" type="presOf" srcId="{551DAF0B-9104-4848-B412-CF1DE1F7EE55}" destId="{9355E1EF-1391-FC4B-8C11-41DC3A18563D}" srcOrd="0" destOrd="0" presId="urn:microsoft.com/office/officeart/2005/8/layout/venn3"/>
    <dgm:cxn modelId="{575AE070-613F-EF4B-9200-AAEF59215DC2}" type="presOf" srcId="{25504FDC-3784-462C-8917-A1A7E0EDFDEE}" destId="{29285302-D11B-1943-8AA4-6221E8F01D1B}" srcOrd="0" destOrd="0" presId="urn:microsoft.com/office/officeart/2005/8/layout/venn3"/>
    <dgm:cxn modelId="{15B25ECB-4D6F-5D47-A528-050293F01732}" type="presParOf" srcId="{B8853004-305C-F44E-9B92-C1203F00CC96}" destId="{29285302-D11B-1943-8AA4-6221E8F01D1B}" srcOrd="0" destOrd="0" presId="urn:microsoft.com/office/officeart/2005/8/layout/venn3"/>
    <dgm:cxn modelId="{189AE9E7-D5D4-5E4F-A780-A6EAE66A315A}" type="presParOf" srcId="{B8853004-305C-F44E-9B92-C1203F00CC96}" destId="{22762023-FD9D-7C4F-B766-96235D3E7070}" srcOrd="1" destOrd="0" presId="urn:microsoft.com/office/officeart/2005/8/layout/venn3"/>
    <dgm:cxn modelId="{51C71916-A6AC-8249-BDBD-89C3EE43BE1D}" type="presParOf" srcId="{B8853004-305C-F44E-9B92-C1203F00CC96}" destId="{F969D84A-510A-BD4E-B90A-28B6692FFD2C}" srcOrd="2" destOrd="0" presId="urn:microsoft.com/office/officeart/2005/8/layout/venn3"/>
    <dgm:cxn modelId="{3FDAA19E-B8F8-7648-A8E3-BFCB4F004657}" type="presParOf" srcId="{B8853004-305C-F44E-9B92-C1203F00CC96}" destId="{0C39E721-B02E-C045-924A-A282F1F36C36}" srcOrd="3" destOrd="0" presId="urn:microsoft.com/office/officeart/2005/8/layout/venn3"/>
    <dgm:cxn modelId="{CCC42EE9-9AE8-6D40-98F9-9E8448919117}" type="presParOf" srcId="{B8853004-305C-F44E-9B92-C1203F00CC96}" destId="{9355E1EF-1391-FC4B-8C11-41DC3A18563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93953-D0C3-4806-813E-5790A563A9C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335E48-78FC-4229-A565-4E714FE1AD34}">
      <dgm:prSet phldrT="[Texto]" custT="1"/>
      <dgm:spPr>
        <a:solidFill>
          <a:srgbClr val="E2E1B0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2400" b="1" dirty="0">
              <a:solidFill>
                <a:schemeClr val="bg1">
                  <a:lumMod val="50000"/>
                </a:schemeClr>
              </a:solidFill>
            </a:rPr>
            <a:t>447</a:t>
          </a:r>
          <a:r>
            <a:rPr lang="es-CO" sz="1000" dirty="0"/>
            <a:t> </a:t>
          </a:r>
          <a:r>
            <a:rPr lang="es-CO" sz="1100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Ganadores</a:t>
          </a:r>
          <a:endParaRPr lang="es-ES" sz="1100" dirty="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F8B2CB66-E112-48C3-AE24-C6C1E66DB36A}" type="parTrans" cxnId="{E9B0C7A4-60B1-4472-BDDD-83383C9C5F48}">
      <dgm:prSet/>
      <dgm:spPr/>
      <dgm:t>
        <a:bodyPr/>
        <a:lstStyle/>
        <a:p>
          <a:endParaRPr lang="es-ES"/>
        </a:p>
      </dgm:t>
    </dgm:pt>
    <dgm:pt modelId="{D15DF1C6-C02B-4178-97DB-9F6F90CA7586}" type="sibTrans" cxnId="{E9B0C7A4-60B1-4472-BDDD-83383C9C5F48}">
      <dgm:prSet/>
      <dgm:spPr>
        <a:solidFill>
          <a:srgbClr val="D4D28C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47E620F6-883C-41BD-BE7E-FCDAF0005A7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2400" b="1" dirty="0">
              <a:solidFill>
                <a:schemeClr val="bg1">
                  <a:lumMod val="50000"/>
                </a:schemeClr>
              </a:solidFill>
              <a:latin typeface="+mj-lt"/>
            </a:rPr>
            <a:t>119 </a:t>
          </a:r>
        </a:p>
        <a:p>
          <a:pPr>
            <a:spcAft>
              <a:spcPts val="0"/>
            </a:spcAft>
          </a:pPr>
          <a:r>
            <a:rPr lang="es-ES" sz="1400" dirty="0">
              <a:solidFill>
                <a:schemeClr val="bg1">
                  <a:lumMod val="50000"/>
                </a:schemeClr>
              </a:solidFill>
              <a:latin typeface="+mj-lt"/>
            </a:rPr>
            <a:t>Estrenos</a:t>
          </a:r>
        </a:p>
        <a:p>
          <a:pPr>
            <a:spcAft>
              <a:spcPts val="0"/>
            </a:spcAft>
          </a:pPr>
          <a:r>
            <a:rPr lang="es-ES" sz="1400" dirty="0">
              <a:solidFill>
                <a:schemeClr val="bg1">
                  <a:lumMod val="50000"/>
                </a:schemeClr>
              </a:solidFill>
              <a:latin typeface="+mj-lt"/>
            </a:rPr>
            <a:t> de obras</a:t>
          </a:r>
        </a:p>
      </dgm:t>
    </dgm:pt>
    <dgm:pt modelId="{F4BEFAD0-5A28-440B-9A16-10B81352F0F0}" type="parTrans" cxnId="{81506A58-A9E3-45C9-8C6C-E6DDD84BD011}">
      <dgm:prSet/>
      <dgm:spPr/>
      <dgm:t>
        <a:bodyPr/>
        <a:lstStyle/>
        <a:p>
          <a:endParaRPr lang="es-ES"/>
        </a:p>
      </dgm:t>
    </dgm:pt>
    <dgm:pt modelId="{59E0FAED-9D33-4F09-B616-FBF76CDA2674}" type="sibTrans" cxnId="{81506A58-A9E3-45C9-8C6C-E6DDD84BD011}">
      <dgm:prSet/>
      <dgm:spPr/>
      <dgm:t>
        <a:bodyPr/>
        <a:lstStyle/>
        <a:p>
          <a:endParaRPr lang="es-ES"/>
        </a:p>
      </dgm:t>
    </dgm:pt>
    <dgm:pt modelId="{A675826F-426A-4D5C-AD33-169A4E3EA5C7}">
      <dgm:prSet phldrT="[Texto]" custT="1"/>
      <dgm:spPr>
        <a:solidFill>
          <a:srgbClr val="D8C1B6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b="1" dirty="0">
              <a:solidFill>
                <a:schemeClr val="bg1">
                  <a:lumMod val="50000"/>
                </a:schemeClr>
              </a:solidFill>
            </a:rPr>
            <a:t>90</a:t>
          </a:r>
          <a:r>
            <a:rPr lang="es-ES" sz="1000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s-ES" sz="1200" dirty="0">
              <a:solidFill>
                <a:schemeClr val="bg1">
                  <a:lumMod val="50000"/>
                </a:schemeClr>
              </a:solidFill>
            </a:rPr>
            <a:t>Producciones en Circulación</a:t>
          </a:r>
        </a:p>
      </dgm:t>
    </dgm:pt>
    <dgm:pt modelId="{287FD7FB-0BB8-49A3-B7E8-A29C266C3F2B}" type="parTrans" cxnId="{3FB0DEBD-5EDE-4B46-924C-00D59170F96D}">
      <dgm:prSet/>
      <dgm:spPr/>
      <dgm:t>
        <a:bodyPr/>
        <a:lstStyle/>
        <a:p>
          <a:endParaRPr lang="es-ES"/>
        </a:p>
      </dgm:t>
    </dgm:pt>
    <dgm:pt modelId="{653EEB64-59E7-4E5E-A154-123BC5AB3389}" type="sibTrans" cxnId="{3FB0DEBD-5EDE-4B46-924C-00D59170F96D}">
      <dgm:prSet/>
      <dgm:spPr>
        <a:solidFill>
          <a:srgbClr val="C7A495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A10EB1DB-82DB-4BA5-A9BC-725EF7BCD280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2400" b="1" dirty="0">
              <a:solidFill>
                <a:schemeClr val="bg1">
                  <a:lumMod val="50000"/>
                </a:schemeClr>
              </a:solidFill>
              <a:latin typeface="+mj-lt"/>
            </a:rPr>
            <a:t>180</a:t>
          </a:r>
          <a:r>
            <a:rPr lang="es-ES" sz="1800" b="1" dirty="0">
              <a:solidFill>
                <a:schemeClr val="bg1">
                  <a:lumMod val="50000"/>
                </a:schemeClr>
              </a:solidFill>
              <a:latin typeface="+mj-lt"/>
            </a:rPr>
            <a:t> </a:t>
          </a:r>
        </a:p>
        <a:p>
          <a:pPr>
            <a:spcAft>
              <a:spcPts val="0"/>
            </a:spcAft>
          </a:pPr>
          <a:r>
            <a:rPr lang="es-ES" sz="1400" dirty="0">
              <a:solidFill>
                <a:schemeClr val="bg1">
                  <a:lumMod val="50000"/>
                </a:schemeClr>
              </a:solidFill>
              <a:latin typeface="+mj-lt"/>
            </a:rPr>
            <a:t>Municipios</a:t>
          </a:r>
        </a:p>
        <a:p>
          <a:pPr>
            <a:spcAft>
              <a:spcPts val="0"/>
            </a:spcAft>
          </a:pPr>
          <a:r>
            <a:rPr lang="es-ES" sz="1400" dirty="0">
              <a:solidFill>
                <a:schemeClr val="bg1">
                  <a:lumMod val="50000"/>
                </a:schemeClr>
              </a:solidFill>
              <a:latin typeface="+mj-lt"/>
            </a:rPr>
            <a:t>en circulación</a:t>
          </a:r>
        </a:p>
      </dgm:t>
    </dgm:pt>
    <dgm:pt modelId="{484270A2-AF5E-44AB-928A-9D263E5F903F}" type="parTrans" cxnId="{B52131B4-335D-4D40-9544-26194FBDC272}">
      <dgm:prSet/>
      <dgm:spPr/>
      <dgm:t>
        <a:bodyPr/>
        <a:lstStyle/>
        <a:p>
          <a:endParaRPr lang="es-ES"/>
        </a:p>
      </dgm:t>
    </dgm:pt>
    <dgm:pt modelId="{4EDFAABA-0469-4F1C-8B87-184B32787056}" type="sibTrans" cxnId="{B52131B4-335D-4D40-9544-26194FBDC272}">
      <dgm:prSet/>
      <dgm:spPr/>
      <dgm:t>
        <a:bodyPr/>
        <a:lstStyle/>
        <a:p>
          <a:endParaRPr lang="es-ES"/>
        </a:p>
      </dgm:t>
    </dgm:pt>
    <dgm:pt modelId="{7C7854E5-EED7-4D3A-AB68-1824B0728696}">
      <dgm:prSet phldrT="[Texto]" custT="1"/>
      <dgm:spPr>
        <a:solidFill>
          <a:srgbClr val="C5C9D5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s-ES" sz="2400" b="1" dirty="0">
              <a:solidFill>
                <a:schemeClr val="bg1">
                  <a:lumMod val="50000"/>
                </a:schemeClr>
              </a:solidFill>
            </a:rPr>
            <a:t>59 </a:t>
          </a: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bg1">
                  <a:lumMod val="50000"/>
                </a:schemeClr>
              </a:solidFill>
            </a:rPr>
            <a:t>Obras en Festivales</a:t>
          </a: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bg1">
                  <a:lumMod val="50000"/>
                </a:schemeClr>
              </a:solidFill>
            </a:rPr>
            <a:t>Internacional</a:t>
          </a:r>
        </a:p>
      </dgm:t>
    </dgm:pt>
    <dgm:pt modelId="{19EC47B1-1B65-4E6C-964C-336AC2BC0F1D}" type="parTrans" cxnId="{676C1B01-8ECB-43CD-92B6-3D860B8632DF}">
      <dgm:prSet/>
      <dgm:spPr/>
      <dgm:t>
        <a:bodyPr/>
        <a:lstStyle/>
        <a:p>
          <a:endParaRPr lang="es-ES"/>
        </a:p>
      </dgm:t>
    </dgm:pt>
    <dgm:pt modelId="{544CCA99-9113-48E3-956E-2ED84E09460C}" type="sibTrans" cxnId="{676C1B01-8ECB-43CD-92B6-3D860B8632DF}">
      <dgm:prSet/>
      <dgm:spPr>
        <a:solidFill>
          <a:srgbClr val="A0B4BC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A4556A39-58A6-4F90-A823-9EDB9EA12CB7}">
      <dgm:prSet phldrT="[Texto]" custT="1"/>
      <dgm:spPr/>
      <dgm:t>
        <a:bodyPr/>
        <a:lstStyle/>
        <a:p>
          <a:pPr algn="l">
            <a:spcAft>
              <a:spcPts val="0"/>
            </a:spcAft>
          </a:pPr>
          <a:r>
            <a:rPr lang="es-ES" sz="2400" b="1" dirty="0">
              <a:solidFill>
                <a:schemeClr val="bg1">
                  <a:lumMod val="50000"/>
                </a:schemeClr>
              </a:solidFill>
              <a:latin typeface="+mj-lt"/>
            </a:rPr>
            <a:t>65 </a:t>
          </a:r>
        </a:p>
        <a:p>
          <a:pPr algn="l">
            <a:spcAft>
              <a:spcPts val="0"/>
            </a:spcAft>
          </a:pPr>
          <a:r>
            <a:rPr lang="es-ES" sz="1400" dirty="0">
              <a:solidFill>
                <a:schemeClr val="bg1">
                  <a:lumMod val="50000"/>
                </a:schemeClr>
              </a:solidFill>
              <a:latin typeface="+mj-lt"/>
            </a:rPr>
            <a:t>Grupos con</a:t>
          </a:r>
        </a:p>
        <a:p>
          <a:pPr algn="l">
            <a:spcAft>
              <a:spcPts val="0"/>
            </a:spcAft>
          </a:pPr>
          <a:r>
            <a:rPr lang="es-ES" sz="1400" dirty="0">
              <a:solidFill>
                <a:schemeClr val="bg1">
                  <a:lumMod val="50000"/>
                </a:schemeClr>
              </a:solidFill>
              <a:latin typeface="+mj-lt"/>
            </a:rPr>
            <a:t> trayectoria</a:t>
          </a:r>
        </a:p>
      </dgm:t>
    </dgm:pt>
    <dgm:pt modelId="{F596750A-E49C-4990-9E92-A2268D40F13D}" type="parTrans" cxnId="{1F3DE37A-CC63-44C4-8963-24FC17DBEAF3}">
      <dgm:prSet/>
      <dgm:spPr/>
      <dgm:t>
        <a:bodyPr/>
        <a:lstStyle/>
        <a:p>
          <a:endParaRPr lang="es-ES"/>
        </a:p>
      </dgm:t>
    </dgm:pt>
    <dgm:pt modelId="{3C544C92-406B-48CC-B2D8-6723DC47C691}" type="sibTrans" cxnId="{1F3DE37A-CC63-44C4-8963-24FC17DBEAF3}">
      <dgm:prSet/>
      <dgm:spPr/>
      <dgm:t>
        <a:bodyPr/>
        <a:lstStyle/>
        <a:p>
          <a:endParaRPr lang="es-ES"/>
        </a:p>
      </dgm:t>
    </dgm:pt>
    <dgm:pt modelId="{1CABF517-CA0D-4BC5-BE86-BB2BFB4AB665}" type="pres">
      <dgm:prSet presAssocID="{67F93953-D0C3-4806-813E-5790A563A9C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E8B53A83-281D-4210-8360-813D3792AC63}" type="pres">
      <dgm:prSet presAssocID="{7A335E48-78FC-4229-A565-4E714FE1AD34}" presName="composite" presStyleCnt="0"/>
      <dgm:spPr/>
    </dgm:pt>
    <dgm:pt modelId="{F66315FB-F744-4FE1-989A-95FB07AA5ACC}" type="pres">
      <dgm:prSet presAssocID="{7A335E48-78FC-4229-A565-4E714FE1AD34}" presName="Parent1" presStyleLbl="node1" presStyleIdx="0" presStyleCnt="6" custLinFactNeighborY="14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DBC18E9-94B0-4F7C-999B-6B8BEB407085}" type="pres">
      <dgm:prSet presAssocID="{7A335E48-78FC-4229-A565-4E714FE1AD34}" presName="Childtext1" presStyleLbl="revTx" presStyleIdx="0" presStyleCnt="3" custLinFactNeighborX="20602" custLinFactNeighborY="-5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6FA8C77-0B01-437B-8682-4D9FCF226C69}" type="pres">
      <dgm:prSet presAssocID="{7A335E48-78FC-4229-A565-4E714FE1AD34}" presName="BalanceSpacing" presStyleCnt="0"/>
      <dgm:spPr/>
    </dgm:pt>
    <dgm:pt modelId="{B33F447B-D194-4374-BCB0-0893BD81EA47}" type="pres">
      <dgm:prSet presAssocID="{7A335E48-78FC-4229-A565-4E714FE1AD34}" presName="BalanceSpacing1" presStyleCnt="0"/>
      <dgm:spPr/>
    </dgm:pt>
    <dgm:pt modelId="{7183C2E9-5464-4AD1-9BB9-F76A0358D4B8}" type="pres">
      <dgm:prSet presAssocID="{D15DF1C6-C02B-4178-97DB-9F6F90CA7586}" presName="Accent1Text" presStyleLbl="node1" presStyleIdx="1" presStyleCnt="6"/>
      <dgm:spPr/>
      <dgm:t>
        <a:bodyPr/>
        <a:lstStyle/>
        <a:p>
          <a:endParaRPr lang="es-ES_tradnl"/>
        </a:p>
      </dgm:t>
    </dgm:pt>
    <dgm:pt modelId="{96778589-6989-4EC7-A749-EAF5592D40A5}" type="pres">
      <dgm:prSet presAssocID="{D15DF1C6-C02B-4178-97DB-9F6F90CA7586}" presName="spaceBetweenRectangles" presStyleCnt="0"/>
      <dgm:spPr/>
    </dgm:pt>
    <dgm:pt modelId="{918A3F5E-B744-4E68-9325-09F6B329EF33}" type="pres">
      <dgm:prSet presAssocID="{A675826F-426A-4D5C-AD33-169A4E3EA5C7}" presName="composite" presStyleCnt="0"/>
      <dgm:spPr/>
    </dgm:pt>
    <dgm:pt modelId="{9373EFB5-6D13-44B1-A339-CD026A3E3CB9}" type="pres">
      <dgm:prSet presAssocID="{A675826F-426A-4D5C-AD33-169A4E3EA5C7}" presName="Parent1" presStyleLbl="node1" presStyleIdx="2" presStyleCnt="6" custScaleX="1051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09F90D5-9F93-4EFF-A72F-ABBAB0486CD4}" type="pres">
      <dgm:prSet presAssocID="{A675826F-426A-4D5C-AD33-169A4E3EA5C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4371130-6FA4-4E82-9068-89281F7D979D}" type="pres">
      <dgm:prSet presAssocID="{A675826F-426A-4D5C-AD33-169A4E3EA5C7}" presName="BalanceSpacing" presStyleCnt="0"/>
      <dgm:spPr/>
    </dgm:pt>
    <dgm:pt modelId="{5E8771C2-E6C8-4611-ADE4-FEC736763E0B}" type="pres">
      <dgm:prSet presAssocID="{A675826F-426A-4D5C-AD33-169A4E3EA5C7}" presName="BalanceSpacing1" presStyleCnt="0"/>
      <dgm:spPr/>
    </dgm:pt>
    <dgm:pt modelId="{16D37956-4BBC-4AA3-BEBD-0409FFB59035}" type="pres">
      <dgm:prSet presAssocID="{653EEB64-59E7-4E5E-A154-123BC5AB3389}" presName="Accent1Text" presStyleLbl="node1" presStyleIdx="3" presStyleCnt="6"/>
      <dgm:spPr/>
      <dgm:t>
        <a:bodyPr/>
        <a:lstStyle/>
        <a:p>
          <a:endParaRPr lang="es-ES_tradnl"/>
        </a:p>
      </dgm:t>
    </dgm:pt>
    <dgm:pt modelId="{E9A7DA74-D148-4651-ADF4-A9192A773E80}" type="pres">
      <dgm:prSet presAssocID="{653EEB64-59E7-4E5E-A154-123BC5AB3389}" presName="spaceBetweenRectangles" presStyleCnt="0"/>
      <dgm:spPr/>
    </dgm:pt>
    <dgm:pt modelId="{FC10B238-8F96-450D-BED4-C1FAC81BB9D4}" type="pres">
      <dgm:prSet presAssocID="{7C7854E5-EED7-4D3A-AB68-1824B0728696}" presName="composite" presStyleCnt="0"/>
      <dgm:spPr/>
    </dgm:pt>
    <dgm:pt modelId="{EB131C17-75FB-4C9F-BAAD-D0D1D102BBEB}" type="pres">
      <dgm:prSet presAssocID="{7C7854E5-EED7-4D3A-AB68-1824B0728696}" presName="Parent1" presStyleLbl="node1" presStyleIdx="4" presStyleCnt="6" custScaleX="1016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FA7A6D0-53AC-4C3C-8C1E-7943D7CDB14B}" type="pres">
      <dgm:prSet presAssocID="{7C7854E5-EED7-4D3A-AB68-1824B072869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E85D699-FADA-470A-A03D-1DA5FD78EC5C}" type="pres">
      <dgm:prSet presAssocID="{7C7854E5-EED7-4D3A-AB68-1824B0728696}" presName="BalanceSpacing" presStyleCnt="0"/>
      <dgm:spPr/>
    </dgm:pt>
    <dgm:pt modelId="{4AADBF97-A0BE-4775-837A-76CC77CE8631}" type="pres">
      <dgm:prSet presAssocID="{7C7854E5-EED7-4D3A-AB68-1824B0728696}" presName="BalanceSpacing1" presStyleCnt="0"/>
      <dgm:spPr/>
    </dgm:pt>
    <dgm:pt modelId="{36AA67E4-D66E-4A99-864B-0062C2D1ED34}" type="pres">
      <dgm:prSet presAssocID="{544CCA99-9113-48E3-956E-2ED84E09460C}" presName="Accent1Text" presStyleLbl="node1" presStyleIdx="5" presStyleCnt="6"/>
      <dgm:spPr/>
      <dgm:t>
        <a:bodyPr/>
        <a:lstStyle/>
        <a:p>
          <a:endParaRPr lang="es-ES_tradnl"/>
        </a:p>
      </dgm:t>
    </dgm:pt>
  </dgm:ptLst>
  <dgm:cxnLst>
    <dgm:cxn modelId="{62BF7582-0596-4EC6-86F9-653267DC68BA}" type="presOf" srcId="{653EEB64-59E7-4E5E-A154-123BC5AB3389}" destId="{16D37956-4BBC-4AA3-BEBD-0409FFB59035}" srcOrd="0" destOrd="0" presId="urn:microsoft.com/office/officeart/2008/layout/AlternatingHexagons"/>
    <dgm:cxn modelId="{CF2548EF-24F7-4B3A-A65D-0F72A4130A32}" type="presOf" srcId="{A675826F-426A-4D5C-AD33-169A4E3EA5C7}" destId="{9373EFB5-6D13-44B1-A339-CD026A3E3CB9}" srcOrd="0" destOrd="0" presId="urn:microsoft.com/office/officeart/2008/layout/AlternatingHexagons"/>
    <dgm:cxn modelId="{C7F9EBD5-D035-4E02-A9DB-9A8CBCDE9005}" type="presOf" srcId="{7A335E48-78FC-4229-A565-4E714FE1AD34}" destId="{F66315FB-F744-4FE1-989A-95FB07AA5ACC}" srcOrd="0" destOrd="0" presId="urn:microsoft.com/office/officeart/2008/layout/AlternatingHexagons"/>
    <dgm:cxn modelId="{FF2A86A9-F43C-4D6C-838E-7FC9D4A9E70C}" type="presOf" srcId="{D15DF1C6-C02B-4178-97DB-9F6F90CA7586}" destId="{7183C2E9-5464-4AD1-9BB9-F76A0358D4B8}" srcOrd="0" destOrd="0" presId="urn:microsoft.com/office/officeart/2008/layout/AlternatingHexagons"/>
    <dgm:cxn modelId="{1F3DE37A-CC63-44C4-8963-24FC17DBEAF3}" srcId="{7C7854E5-EED7-4D3A-AB68-1824B0728696}" destId="{A4556A39-58A6-4F90-A823-9EDB9EA12CB7}" srcOrd="0" destOrd="0" parTransId="{F596750A-E49C-4990-9E92-A2268D40F13D}" sibTransId="{3C544C92-406B-48CC-B2D8-6723DC47C691}"/>
    <dgm:cxn modelId="{CDD306D7-9DB3-4595-8C60-3DB517047E89}" type="presOf" srcId="{47E620F6-883C-41BD-BE7E-FCDAF0005A74}" destId="{8DBC18E9-94B0-4F7C-999B-6B8BEB407085}" srcOrd="0" destOrd="0" presId="urn:microsoft.com/office/officeart/2008/layout/AlternatingHexagons"/>
    <dgm:cxn modelId="{B52131B4-335D-4D40-9544-26194FBDC272}" srcId="{A675826F-426A-4D5C-AD33-169A4E3EA5C7}" destId="{A10EB1DB-82DB-4BA5-A9BC-725EF7BCD280}" srcOrd="0" destOrd="0" parTransId="{484270A2-AF5E-44AB-928A-9D263E5F903F}" sibTransId="{4EDFAABA-0469-4F1C-8B87-184B32787056}"/>
    <dgm:cxn modelId="{EB2C1B5E-447D-4CD4-95FE-9550DBA510B6}" type="presOf" srcId="{67F93953-D0C3-4806-813E-5790A563A9C4}" destId="{1CABF517-CA0D-4BC5-BE86-BB2BFB4AB665}" srcOrd="0" destOrd="0" presId="urn:microsoft.com/office/officeart/2008/layout/AlternatingHexagons"/>
    <dgm:cxn modelId="{D0EEB20B-6D8C-4F7B-A5C2-23EAB0D6E0D9}" type="presOf" srcId="{A10EB1DB-82DB-4BA5-A9BC-725EF7BCD280}" destId="{D09F90D5-9F93-4EFF-A72F-ABBAB0486CD4}" srcOrd="0" destOrd="0" presId="urn:microsoft.com/office/officeart/2008/layout/AlternatingHexagons"/>
    <dgm:cxn modelId="{C12E7240-9C60-4708-BB3F-113CDDCB28FE}" type="presOf" srcId="{A4556A39-58A6-4F90-A823-9EDB9EA12CB7}" destId="{AFA7A6D0-53AC-4C3C-8C1E-7943D7CDB14B}" srcOrd="0" destOrd="0" presId="urn:microsoft.com/office/officeart/2008/layout/AlternatingHexagons"/>
    <dgm:cxn modelId="{81506A58-A9E3-45C9-8C6C-E6DDD84BD011}" srcId="{7A335E48-78FC-4229-A565-4E714FE1AD34}" destId="{47E620F6-883C-41BD-BE7E-FCDAF0005A74}" srcOrd="0" destOrd="0" parTransId="{F4BEFAD0-5A28-440B-9A16-10B81352F0F0}" sibTransId="{59E0FAED-9D33-4F09-B616-FBF76CDA2674}"/>
    <dgm:cxn modelId="{E9B0C7A4-60B1-4472-BDDD-83383C9C5F48}" srcId="{67F93953-D0C3-4806-813E-5790A563A9C4}" destId="{7A335E48-78FC-4229-A565-4E714FE1AD34}" srcOrd="0" destOrd="0" parTransId="{F8B2CB66-E112-48C3-AE24-C6C1E66DB36A}" sibTransId="{D15DF1C6-C02B-4178-97DB-9F6F90CA7586}"/>
    <dgm:cxn modelId="{59F9C55E-18F5-464D-8049-F3C1E146776E}" type="presOf" srcId="{544CCA99-9113-48E3-956E-2ED84E09460C}" destId="{36AA67E4-D66E-4A99-864B-0062C2D1ED34}" srcOrd="0" destOrd="0" presId="urn:microsoft.com/office/officeart/2008/layout/AlternatingHexagons"/>
    <dgm:cxn modelId="{676C1B01-8ECB-43CD-92B6-3D860B8632DF}" srcId="{67F93953-D0C3-4806-813E-5790A563A9C4}" destId="{7C7854E5-EED7-4D3A-AB68-1824B0728696}" srcOrd="2" destOrd="0" parTransId="{19EC47B1-1B65-4E6C-964C-336AC2BC0F1D}" sibTransId="{544CCA99-9113-48E3-956E-2ED84E09460C}"/>
    <dgm:cxn modelId="{3FB0DEBD-5EDE-4B46-924C-00D59170F96D}" srcId="{67F93953-D0C3-4806-813E-5790A563A9C4}" destId="{A675826F-426A-4D5C-AD33-169A4E3EA5C7}" srcOrd="1" destOrd="0" parTransId="{287FD7FB-0BB8-49A3-B7E8-A29C266C3F2B}" sibTransId="{653EEB64-59E7-4E5E-A154-123BC5AB3389}"/>
    <dgm:cxn modelId="{E84A0004-5ABF-4325-BBFC-FDA7E236D73A}" type="presOf" srcId="{7C7854E5-EED7-4D3A-AB68-1824B0728696}" destId="{EB131C17-75FB-4C9F-BAAD-D0D1D102BBEB}" srcOrd="0" destOrd="0" presId="urn:microsoft.com/office/officeart/2008/layout/AlternatingHexagons"/>
    <dgm:cxn modelId="{FD8C8897-F4ED-4A77-AA2F-EF385D40E922}" type="presParOf" srcId="{1CABF517-CA0D-4BC5-BE86-BB2BFB4AB665}" destId="{E8B53A83-281D-4210-8360-813D3792AC63}" srcOrd="0" destOrd="0" presId="urn:microsoft.com/office/officeart/2008/layout/AlternatingHexagons"/>
    <dgm:cxn modelId="{99A7F368-634A-45CE-91D1-AFC88BDC5D81}" type="presParOf" srcId="{E8B53A83-281D-4210-8360-813D3792AC63}" destId="{F66315FB-F744-4FE1-989A-95FB07AA5ACC}" srcOrd="0" destOrd="0" presId="urn:microsoft.com/office/officeart/2008/layout/AlternatingHexagons"/>
    <dgm:cxn modelId="{92AE7835-8B27-41E7-8FCA-F6CEB07E4661}" type="presParOf" srcId="{E8B53A83-281D-4210-8360-813D3792AC63}" destId="{8DBC18E9-94B0-4F7C-999B-6B8BEB407085}" srcOrd="1" destOrd="0" presId="urn:microsoft.com/office/officeart/2008/layout/AlternatingHexagons"/>
    <dgm:cxn modelId="{7001331F-9007-4CF2-9BCA-6C9FC726FE2C}" type="presParOf" srcId="{E8B53A83-281D-4210-8360-813D3792AC63}" destId="{F6FA8C77-0B01-437B-8682-4D9FCF226C69}" srcOrd="2" destOrd="0" presId="urn:microsoft.com/office/officeart/2008/layout/AlternatingHexagons"/>
    <dgm:cxn modelId="{58E265FB-A643-48A0-929C-AE58526F4188}" type="presParOf" srcId="{E8B53A83-281D-4210-8360-813D3792AC63}" destId="{B33F447B-D194-4374-BCB0-0893BD81EA47}" srcOrd="3" destOrd="0" presId="urn:microsoft.com/office/officeart/2008/layout/AlternatingHexagons"/>
    <dgm:cxn modelId="{436468E8-F317-4646-AAEA-3C630F5D326B}" type="presParOf" srcId="{E8B53A83-281D-4210-8360-813D3792AC63}" destId="{7183C2E9-5464-4AD1-9BB9-F76A0358D4B8}" srcOrd="4" destOrd="0" presId="urn:microsoft.com/office/officeart/2008/layout/AlternatingHexagons"/>
    <dgm:cxn modelId="{046F0FEF-2FA7-4095-B874-363B03B025C5}" type="presParOf" srcId="{1CABF517-CA0D-4BC5-BE86-BB2BFB4AB665}" destId="{96778589-6989-4EC7-A749-EAF5592D40A5}" srcOrd="1" destOrd="0" presId="urn:microsoft.com/office/officeart/2008/layout/AlternatingHexagons"/>
    <dgm:cxn modelId="{3C3C4987-FC67-48AD-95DE-B067560B1BC0}" type="presParOf" srcId="{1CABF517-CA0D-4BC5-BE86-BB2BFB4AB665}" destId="{918A3F5E-B744-4E68-9325-09F6B329EF33}" srcOrd="2" destOrd="0" presId="urn:microsoft.com/office/officeart/2008/layout/AlternatingHexagons"/>
    <dgm:cxn modelId="{1DCB1C79-3F9D-4072-803D-8EDA0AC6A894}" type="presParOf" srcId="{918A3F5E-B744-4E68-9325-09F6B329EF33}" destId="{9373EFB5-6D13-44B1-A339-CD026A3E3CB9}" srcOrd="0" destOrd="0" presId="urn:microsoft.com/office/officeart/2008/layout/AlternatingHexagons"/>
    <dgm:cxn modelId="{AB166195-DD4B-4269-B3AD-A6173102FBE7}" type="presParOf" srcId="{918A3F5E-B744-4E68-9325-09F6B329EF33}" destId="{D09F90D5-9F93-4EFF-A72F-ABBAB0486CD4}" srcOrd="1" destOrd="0" presId="urn:microsoft.com/office/officeart/2008/layout/AlternatingHexagons"/>
    <dgm:cxn modelId="{9D6C55BD-D0A2-4378-B0D0-F35972AEC976}" type="presParOf" srcId="{918A3F5E-B744-4E68-9325-09F6B329EF33}" destId="{34371130-6FA4-4E82-9068-89281F7D979D}" srcOrd="2" destOrd="0" presId="urn:microsoft.com/office/officeart/2008/layout/AlternatingHexagons"/>
    <dgm:cxn modelId="{1F8EAD67-8C50-4E59-A4B2-0BC1D8FEC3DA}" type="presParOf" srcId="{918A3F5E-B744-4E68-9325-09F6B329EF33}" destId="{5E8771C2-E6C8-4611-ADE4-FEC736763E0B}" srcOrd="3" destOrd="0" presId="urn:microsoft.com/office/officeart/2008/layout/AlternatingHexagons"/>
    <dgm:cxn modelId="{9ED984F9-BE5C-4D86-A57C-12BE39BA5090}" type="presParOf" srcId="{918A3F5E-B744-4E68-9325-09F6B329EF33}" destId="{16D37956-4BBC-4AA3-BEBD-0409FFB59035}" srcOrd="4" destOrd="0" presId="urn:microsoft.com/office/officeart/2008/layout/AlternatingHexagons"/>
    <dgm:cxn modelId="{A23FF72E-6203-40F4-A2AD-75C47AD27171}" type="presParOf" srcId="{1CABF517-CA0D-4BC5-BE86-BB2BFB4AB665}" destId="{E9A7DA74-D148-4651-ADF4-A9192A773E80}" srcOrd="3" destOrd="0" presId="urn:microsoft.com/office/officeart/2008/layout/AlternatingHexagons"/>
    <dgm:cxn modelId="{61139806-5856-4578-8B6C-B45489FBD318}" type="presParOf" srcId="{1CABF517-CA0D-4BC5-BE86-BB2BFB4AB665}" destId="{FC10B238-8F96-450D-BED4-C1FAC81BB9D4}" srcOrd="4" destOrd="0" presId="urn:microsoft.com/office/officeart/2008/layout/AlternatingHexagons"/>
    <dgm:cxn modelId="{39F2EA2A-74EC-4535-8042-09DFE15B626C}" type="presParOf" srcId="{FC10B238-8F96-450D-BED4-C1FAC81BB9D4}" destId="{EB131C17-75FB-4C9F-BAAD-D0D1D102BBEB}" srcOrd="0" destOrd="0" presId="urn:microsoft.com/office/officeart/2008/layout/AlternatingHexagons"/>
    <dgm:cxn modelId="{259E2CD9-5402-401F-8F94-1CCE8F676737}" type="presParOf" srcId="{FC10B238-8F96-450D-BED4-C1FAC81BB9D4}" destId="{AFA7A6D0-53AC-4C3C-8C1E-7943D7CDB14B}" srcOrd="1" destOrd="0" presId="urn:microsoft.com/office/officeart/2008/layout/AlternatingHexagons"/>
    <dgm:cxn modelId="{7D7C4B62-25B9-4DB7-8288-CC264236034B}" type="presParOf" srcId="{FC10B238-8F96-450D-BED4-C1FAC81BB9D4}" destId="{FE85D699-FADA-470A-A03D-1DA5FD78EC5C}" srcOrd="2" destOrd="0" presId="urn:microsoft.com/office/officeart/2008/layout/AlternatingHexagons"/>
    <dgm:cxn modelId="{A8BDD7D4-2028-4ACE-AA23-69C87939761C}" type="presParOf" srcId="{FC10B238-8F96-450D-BED4-C1FAC81BB9D4}" destId="{4AADBF97-A0BE-4775-837A-76CC77CE8631}" srcOrd="3" destOrd="0" presId="urn:microsoft.com/office/officeart/2008/layout/AlternatingHexagons"/>
    <dgm:cxn modelId="{53AA4720-1760-427B-9F56-CBA2BA9C0E5C}" type="presParOf" srcId="{FC10B238-8F96-450D-BED4-C1FAC81BB9D4}" destId="{36AA67E4-D66E-4A99-864B-0062C2D1ED3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8E442D-8277-4A83-B51D-F1EA7101EB8D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78F6CFC4-4378-4A4E-BDD6-CDA934565D3F}">
      <dgm:prSet phldrT="[Texto]" custT="1"/>
      <dgm:spPr>
        <a:solidFill>
          <a:srgbClr val="E2E1B0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b="1" dirty="0" smtClean="0">
              <a:solidFill>
                <a:schemeClr val="bg1">
                  <a:lumMod val="50000"/>
                </a:schemeClr>
              </a:solidFill>
              <a:latin typeface="+mj-lt"/>
            </a:rPr>
            <a:t>189</a:t>
          </a:r>
          <a:r>
            <a:rPr lang="es-ES" sz="1800" dirty="0" smtClean="0">
              <a:solidFill>
                <a:schemeClr val="bg1">
                  <a:lumMod val="50000"/>
                </a:schemeClr>
              </a:solidFill>
              <a:latin typeface="+mj-lt"/>
            </a:rPr>
            <a:t> </a:t>
          </a:r>
          <a:r>
            <a:rPr lang="es-ES" sz="1800" dirty="0">
              <a:solidFill>
                <a:schemeClr val="bg1">
                  <a:lumMod val="50000"/>
                </a:schemeClr>
              </a:solidFill>
              <a:latin typeface="+mj-lt"/>
            </a:rPr>
            <a:t>Laboratorios</a:t>
          </a:r>
        </a:p>
      </dgm:t>
    </dgm:pt>
    <dgm:pt modelId="{48E30FB4-32FD-4F2B-97C8-5ADDAEEF1256}" type="parTrans" cxnId="{3199D227-BAF0-4092-969A-B4ED7CB10942}">
      <dgm:prSet/>
      <dgm:spPr/>
      <dgm:t>
        <a:bodyPr/>
        <a:lstStyle/>
        <a:p>
          <a:endParaRPr lang="es-ES"/>
        </a:p>
      </dgm:t>
    </dgm:pt>
    <dgm:pt modelId="{C27C0AAC-503C-42E1-85C2-340CF85CD661}" type="sibTrans" cxnId="{3199D227-BAF0-4092-969A-B4ED7CB10942}">
      <dgm:prSet/>
      <dgm:spPr/>
      <dgm:t>
        <a:bodyPr/>
        <a:lstStyle/>
        <a:p>
          <a:endParaRPr lang="es-ES"/>
        </a:p>
      </dgm:t>
    </dgm:pt>
    <dgm:pt modelId="{08215E3B-F3F8-4322-906B-DE63CC74FC74}">
      <dgm:prSet phldrT="[Texto]" custT="1"/>
      <dgm:spPr>
        <a:solidFill>
          <a:srgbClr val="D6BDB2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b="1" dirty="0">
              <a:solidFill>
                <a:schemeClr val="bg1">
                  <a:lumMod val="50000"/>
                </a:schemeClr>
              </a:solidFill>
              <a:latin typeface="+mj-lt"/>
            </a:rPr>
            <a:t>7.750 </a:t>
          </a:r>
        </a:p>
        <a:p>
          <a:r>
            <a:rPr lang="es-ES" sz="1800" dirty="0">
              <a:solidFill>
                <a:schemeClr val="bg1">
                  <a:lumMod val="50000"/>
                </a:schemeClr>
              </a:solidFill>
              <a:latin typeface="+mj-lt"/>
            </a:rPr>
            <a:t>Participantes</a:t>
          </a:r>
        </a:p>
      </dgm:t>
    </dgm:pt>
    <dgm:pt modelId="{E2B84AF6-89C4-4A75-A705-7F9BC0F951C6}" type="parTrans" cxnId="{186237B4-D318-4103-BE5E-8728E04E080D}">
      <dgm:prSet/>
      <dgm:spPr/>
      <dgm:t>
        <a:bodyPr/>
        <a:lstStyle/>
        <a:p>
          <a:endParaRPr lang="es-ES"/>
        </a:p>
      </dgm:t>
    </dgm:pt>
    <dgm:pt modelId="{5D14EB95-8DAF-43F6-8D22-781ED6AFBFC2}" type="sibTrans" cxnId="{186237B4-D318-4103-BE5E-8728E04E080D}">
      <dgm:prSet/>
      <dgm:spPr/>
      <dgm:t>
        <a:bodyPr/>
        <a:lstStyle/>
        <a:p>
          <a:endParaRPr lang="es-ES"/>
        </a:p>
      </dgm:t>
    </dgm:pt>
    <dgm:pt modelId="{1FC98DCB-B070-466A-86C3-7425C07FD7D7}">
      <dgm:prSet phldrT="[Texto]" custT="1"/>
      <dgm:spPr>
        <a:solidFill>
          <a:srgbClr val="D2DCDB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s-ES" sz="2400" b="1" dirty="0" smtClean="0">
              <a:solidFill>
                <a:schemeClr val="bg1">
                  <a:lumMod val="50000"/>
                </a:schemeClr>
              </a:solidFill>
              <a:latin typeface="+mj-lt"/>
            </a:rPr>
            <a:t>128</a:t>
          </a:r>
          <a:endParaRPr lang="es-ES" sz="2400" b="1" dirty="0">
            <a:solidFill>
              <a:schemeClr val="bg1">
                <a:lumMod val="50000"/>
              </a:schemeClr>
            </a:solidFill>
            <a:latin typeface="+mj-lt"/>
          </a:endParaRPr>
        </a:p>
        <a:p>
          <a:pPr>
            <a:spcAft>
              <a:spcPts val="0"/>
            </a:spcAft>
          </a:pPr>
          <a:r>
            <a:rPr lang="es-ES" sz="1800" dirty="0">
              <a:solidFill>
                <a:schemeClr val="bg1">
                  <a:lumMod val="50000"/>
                </a:schemeClr>
              </a:solidFill>
              <a:latin typeface="+mj-lt"/>
            </a:rPr>
            <a:t>Municipios </a:t>
          </a:r>
        </a:p>
        <a:p>
          <a:pPr>
            <a:spcAft>
              <a:spcPts val="0"/>
            </a:spcAft>
          </a:pPr>
          <a:r>
            <a:rPr lang="es-ES" sz="1800" dirty="0">
              <a:solidFill>
                <a:schemeClr val="bg1">
                  <a:lumMod val="50000"/>
                </a:schemeClr>
              </a:solidFill>
              <a:latin typeface="+mj-lt"/>
            </a:rPr>
            <a:t>Beneficiados</a:t>
          </a:r>
        </a:p>
      </dgm:t>
    </dgm:pt>
    <dgm:pt modelId="{DD312200-A11A-4EDB-AE07-C219236E5EE8}" type="parTrans" cxnId="{1C47B386-1A37-406C-B17A-243EC1DE8578}">
      <dgm:prSet/>
      <dgm:spPr/>
      <dgm:t>
        <a:bodyPr/>
        <a:lstStyle/>
        <a:p>
          <a:endParaRPr lang="es-ES"/>
        </a:p>
      </dgm:t>
    </dgm:pt>
    <dgm:pt modelId="{35A684F7-6704-4007-8E89-61CEA7F8254E}" type="sibTrans" cxnId="{1C47B386-1A37-406C-B17A-243EC1DE8578}">
      <dgm:prSet/>
      <dgm:spPr/>
      <dgm:t>
        <a:bodyPr/>
        <a:lstStyle/>
        <a:p>
          <a:endParaRPr lang="es-ES"/>
        </a:p>
      </dgm:t>
    </dgm:pt>
    <dgm:pt modelId="{6BAF32ED-E15C-4D20-8F0C-1415D76BCF6F}" type="pres">
      <dgm:prSet presAssocID="{BF8E442D-8277-4A83-B51D-F1EA7101EB8D}" presName="CompostProcess" presStyleCnt="0">
        <dgm:presLayoutVars>
          <dgm:dir/>
          <dgm:resizeHandles val="exact"/>
        </dgm:presLayoutVars>
      </dgm:prSet>
      <dgm:spPr/>
    </dgm:pt>
    <dgm:pt modelId="{8B5D9633-234D-4B7B-9339-999081DFEF4B}" type="pres">
      <dgm:prSet presAssocID="{BF8E442D-8277-4A83-B51D-F1EA7101EB8D}" presName="arrow" presStyleLbl="bgShp" presStyleIdx="0" presStyleCnt="1" custLinFactNeighborX="-1821" custLinFactNeighborY="2314"/>
      <dgm:spPr>
        <a:solidFill>
          <a:schemeClr val="bg1">
            <a:lumMod val="85000"/>
          </a:schemeClr>
        </a:solidFill>
      </dgm:spPr>
    </dgm:pt>
    <dgm:pt modelId="{CB86B111-E8EB-40A6-A2A5-6A0F08B70440}" type="pres">
      <dgm:prSet presAssocID="{BF8E442D-8277-4A83-B51D-F1EA7101EB8D}" presName="linearProcess" presStyleCnt="0"/>
      <dgm:spPr/>
    </dgm:pt>
    <dgm:pt modelId="{E5791155-5F96-4597-A1BD-C3F34AFAB868}" type="pres">
      <dgm:prSet presAssocID="{78F6CFC4-4378-4A4E-BDD6-CDA934565D3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5BB9D35-0587-41E4-BC75-03D82664A51C}" type="pres">
      <dgm:prSet presAssocID="{C27C0AAC-503C-42E1-85C2-340CF85CD661}" presName="sibTrans" presStyleCnt="0"/>
      <dgm:spPr/>
    </dgm:pt>
    <dgm:pt modelId="{05624573-ECA1-4414-BFCC-3C76757CEE68}" type="pres">
      <dgm:prSet presAssocID="{08215E3B-F3F8-4322-906B-DE63CC74FC74}" presName="textNode" presStyleLbl="node1" presStyleIdx="1" presStyleCnt="3" custLinFactNeighborX="22913" custLinFactNeighborY="19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3995AEE-A987-4892-A472-2CB3964B291E}" type="pres">
      <dgm:prSet presAssocID="{5D14EB95-8DAF-43F6-8D22-781ED6AFBFC2}" presName="sibTrans" presStyleCnt="0"/>
      <dgm:spPr/>
    </dgm:pt>
    <dgm:pt modelId="{89EA611F-CAEA-4750-82F8-F5BFB5998056}" type="pres">
      <dgm:prSet presAssocID="{1FC98DCB-B070-466A-86C3-7425C07FD7D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9BCBDE7-27E0-4DF5-BD00-5A59BCCE4823}" type="presOf" srcId="{BF8E442D-8277-4A83-B51D-F1EA7101EB8D}" destId="{6BAF32ED-E15C-4D20-8F0C-1415D76BCF6F}" srcOrd="0" destOrd="0" presId="urn:microsoft.com/office/officeart/2005/8/layout/hProcess9"/>
    <dgm:cxn modelId="{960D6A8B-3B3D-42C4-9B5D-E380F5587621}" type="presOf" srcId="{78F6CFC4-4378-4A4E-BDD6-CDA934565D3F}" destId="{E5791155-5F96-4597-A1BD-C3F34AFAB868}" srcOrd="0" destOrd="0" presId="urn:microsoft.com/office/officeart/2005/8/layout/hProcess9"/>
    <dgm:cxn modelId="{1C47B386-1A37-406C-B17A-243EC1DE8578}" srcId="{BF8E442D-8277-4A83-B51D-F1EA7101EB8D}" destId="{1FC98DCB-B070-466A-86C3-7425C07FD7D7}" srcOrd="2" destOrd="0" parTransId="{DD312200-A11A-4EDB-AE07-C219236E5EE8}" sibTransId="{35A684F7-6704-4007-8E89-61CEA7F8254E}"/>
    <dgm:cxn modelId="{5AE0F052-8FBB-4453-B7FF-A987A7608C2A}" type="presOf" srcId="{08215E3B-F3F8-4322-906B-DE63CC74FC74}" destId="{05624573-ECA1-4414-BFCC-3C76757CEE68}" srcOrd="0" destOrd="0" presId="urn:microsoft.com/office/officeart/2005/8/layout/hProcess9"/>
    <dgm:cxn modelId="{186237B4-D318-4103-BE5E-8728E04E080D}" srcId="{BF8E442D-8277-4A83-B51D-F1EA7101EB8D}" destId="{08215E3B-F3F8-4322-906B-DE63CC74FC74}" srcOrd="1" destOrd="0" parTransId="{E2B84AF6-89C4-4A75-A705-7F9BC0F951C6}" sibTransId="{5D14EB95-8DAF-43F6-8D22-781ED6AFBFC2}"/>
    <dgm:cxn modelId="{3199D227-BAF0-4092-969A-B4ED7CB10942}" srcId="{BF8E442D-8277-4A83-B51D-F1EA7101EB8D}" destId="{78F6CFC4-4378-4A4E-BDD6-CDA934565D3F}" srcOrd="0" destOrd="0" parTransId="{48E30FB4-32FD-4F2B-97C8-5ADDAEEF1256}" sibTransId="{C27C0AAC-503C-42E1-85C2-340CF85CD661}"/>
    <dgm:cxn modelId="{C7BC19A9-05C1-4408-A7AF-D7C6AEFB4DE5}" type="presOf" srcId="{1FC98DCB-B070-466A-86C3-7425C07FD7D7}" destId="{89EA611F-CAEA-4750-82F8-F5BFB5998056}" srcOrd="0" destOrd="0" presId="urn:microsoft.com/office/officeart/2005/8/layout/hProcess9"/>
    <dgm:cxn modelId="{3C82DD86-7E1F-44BB-BE8F-DF107854AAD1}" type="presParOf" srcId="{6BAF32ED-E15C-4D20-8F0C-1415D76BCF6F}" destId="{8B5D9633-234D-4B7B-9339-999081DFEF4B}" srcOrd="0" destOrd="0" presId="urn:microsoft.com/office/officeart/2005/8/layout/hProcess9"/>
    <dgm:cxn modelId="{2158EE7F-5415-44F0-86DD-C7F4F9771252}" type="presParOf" srcId="{6BAF32ED-E15C-4D20-8F0C-1415D76BCF6F}" destId="{CB86B111-E8EB-40A6-A2A5-6A0F08B70440}" srcOrd="1" destOrd="0" presId="urn:microsoft.com/office/officeart/2005/8/layout/hProcess9"/>
    <dgm:cxn modelId="{54ECC791-136F-45CE-B8E1-4DF55A91E5AB}" type="presParOf" srcId="{CB86B111-E8EB-40A6-A2A5-6A0F08B70440}" destId="{E5791155-5F96-4597-A1BD-C3F34AFAB868}" srcOrd="0" destOrd="0" presId="urn:microsoft.com/office/officeart/2005/8/layout/hProcess9"/>
    <dgm:cxn modelId="{0755F00F-DC69-47AD-A969-D7AFE009F6E8}" type="presParOf" srcId="{CB86B111-E8EB-40A6-A2A5-6A0F08B70440}" destId="{35BB9D35-0587-41E4-BC75-03D82664A51C}" srcOrd="1" destOrd="0" presId="urn:microsoft.com/office/officeart/2005/8/layout/hProcess9"/>
    <dgm:cxn modelId="{B3E26633-8FC3-489E-890A-F5323A231F2C}" type="presParOf" srcId="{CB86B111-E8EB-40A6-A2A5-6A0F08B70440}" destId="{05624573-ECA1-4414-BFCC-3C76757CEE68}" srcOrd="2" destOrd="0" presId="urn:microsoft.com/office/officeart/2005/8/layout/hProcess9"/>
    <dgm:cxn modelId="{EB110B89-E5B9-464A-B4DC-75C2693D3D7D}" type="presParOf" srcId="{CB86B111-E8EB-40A6-A2A5-6A0F08B70440}" destId="{13995AEE-A987-4892-A472-2CB3964B291E}" srcOrd="3" destOrd="0" presId="urn:microsoft.com/office/officeart/2005/8/layout/hProcess9"/>
    <dgm:cxn modelId="{5504FC3E-25C0-43D9-9515-CA6F7956EB3A}" type="presParOf" srcId="{CB86B111-E8EB-40A6-A2A5-6A0F08B70440}" destId="{89EA611F-CAEA-4750-82F8-F5BFB59980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D55C9-B700-4542-8F75-D5D478EF3E95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0693DE55-A3BB-4269-A361-19B446720BA3}">
      <dgm:prSet phldrT="[Texto]" custT="1"/>
      <dgm:spPr>
        <a:solidFill>
          <a:srgbClr val="A4D0A8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sz="2000" b="1" dirty="0">
              <a:solidFill>
                <a:schemeClr val="bg1">
                  <a:lumMod val="50000"/>
                </a:schemeClr>
              </a:solidFill>
            </a:rPr>
            <a:t>Laboratorios de Creación y Participación Social</a:t>
          </a:r>
          <a:endParaRPr lang="es-ES" sz="2000" b="1" dirty="0">
            <a:solidFill>
              <a:schemeClr val="bg1">
                <a:lumMod val="50000"/>
              </a:schemeClr>
            </a:solidFill>
          </a:endParaRPr>
        </a:p>
      </dgm:t>
    </dgm:pt>
    <dgm:pt modelId="{CB64A746-8810-4CB9-9EB4-4EA4410684F3}" type="parTrans" cxnId="{0DABFD45-080E-4B0B-B828-8807B60DD124}">
      <dgm:prSet/>
      <dgm:spPr/>
      <dgm:t>
        <a:bodyPr/>
        <a:lstStyle/>
        <a:p>
          <a:endParaRPr lang="es-ES"/>
        </a:p>
      </dgm:t>
    </dgm:pt>
    <dgm:pt modelId="{51072EE8-2D75-42FD-8945-6A62AA718B2E}" type="sibTrans" cxnId="{0DABFD45-080E-4B0B-B828-8807B60DD124}">
      <dgm:prSet/>
      <dgm:spPr>
        <a:solidFill>
          <a:schemeClr val="bg1">
            <a:lumMod val="8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D34943D0-7334-4436-8FA0-68A55827AD0A}">
      <dgm:prSet phldrT="[Texto]" custT="1"/>
      <dgm:spPr>
        <a:solidFill>
          <a:srgbClr val="A5C3C0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b="1" dirty="0">
              <a:solidFill>
                <a:schemeClr val="bg1">
                  <a:lumMod val="50000"/>
                </a:schemeClr>
              </a:solidFill>
            </a:rPr>
            <a:t>48</a:t>
          </a:r>
          <a:r>
            <a:rPr lang="es-ES" sz="1600" dirty="0"/>
            <a:t> </a:t>
          </a:r>
          <a:r>
            <a:rPr lang="es-ES" sz="1400" dirty="0">
              <a:solidFill>
                <a:schemeClr val="bg1">
                  <a:lumMod val="50000"/>
                </a:schemeClr>
              </a:solidFill>
            </a:rPr>
            <a:t>municipios vulnerados</a:t>
          </a:r>
        </a:p>
      </dgm:t>
    </dgm:pt>
    <dgm:pt modelId="{B6390868-2F68-49C8-8D6E-F2928308FE5A}" type="parTrans" cxnId="{D2AC3A0C-DA8D-42D5-B5D1-53AA85BB6662}">
      <dgm:prSet/>
      <dgm:spPr/>
      <dgm:t>
        <a:bodyPr/>
        <a:lstStyle/>
        <a:p>
          <a:endParaRPr lang="es-ES"/>
        </a:p>
      </dgm:t>
    </dgm:pt>
    <dgm:pt modelId="{A1C63EC6-7C98-49C6-8D99-5EF911BD3D11}" type="sibTrans" cxnId="{D2AC3A0C-DA8D-42D5-B5D1-53AA85BB6662}">
      <dgm:prSet/>
      <dgm:spPr>
        <a:solidFill>
          <a:schemeClr val="bg1">
            <a:lumMod val="8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AB4E38DD-DA97-424C-A306-00144FFF90B3}">
      <dgm:prSet phldrT="[Texto]" custT="1"/>
      <dgm:spPr>
        <a:solidFill>
          <a:srgbClr val="E2E1B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solidFill>
                <a:schemeClr val="bg1">
                  <a:lumMod val="50000"/>
                </a:schemeClr>
              </a:solidFill>
            </a:rPr>
            <a:t>2.000</a:t>
          </a:r>
          <a:r>
            <a:rPr lang="es-ES" sz="1600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s-ES" sz="1400" dirty="0">
              <a:solidFill>
                <a:schemeClr val="bg1">
                  <a:lumMod val="50000"/>
                </a:schemeClr>
              </a:solidFill>
            </a:rPr>
            <a:t>beneficiados</a:t>
          </a:r>
        </a:p>
      </dgm:t>
    </dgm:pt>
    <dgm:pt modelId="{DDC78278-43F9-4F02-A0B8-535A6AC28B70}" type="parTrans" cxnId="{67984C7E-154C-4343-8085-EC70F13DBEEF}">
      <dgm:prSet/>
      <dgm:spPr/>
      <dgm:t>
        <a:bodyPr/>
        <a:lstStyle/>
        <a:p>
          <a:endParaRPr lang="es-ES"/>
        </a:p>
      </dgm:t>
    </dgm:pt>
    <dgm:pt modelId="{A258F53A-D070-4CB8-B19A-7ADDC5CBEB97}" type="sibTrans" cxnId="{67984C7E-154C-4343-8085-EC70F13DBEEF}">
      <dgm:prSet/>
      <dgm:spPr>
        <a:solidFill>
          <a:schemeClr val="bg1">
            <a:lumMod val="85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FCF41F49-D543-4DEC-97DE-637E3E381C41}" type="pres">
      <dgm:prSet presAssocID="{0D6D55C9-B700-4542-8F75-D5D478EF3E9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5E02ACA-815F-4FEB-92B5-28A9A65646B7}" type="pres">
      <dgm:prSet presAssocID="{0693DE55-A3BB-4269-A361-19B446720BA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4F649DC-7F9B-4E7C-82A0-9A1BAB18AEED}" type="pres">
      <dgm:prSet presAssocID="{0693DE55-A3BB-4269-A361-19B446720BA3}" presName="gear1srcNode" presStyleLbl="node1" presStyleIdx="0" presStyleCnt="3"/>
      <dgm:spPr/>
      <dgm:t>
        <a:bodyPr/>
        <a:lstStyle/>
        <a:p>
          <a:endParaRPr lang="es-ES_tradnl"/>
        </a:p>
      </dgm:t>
    </dgm:pt>
    <dgm:pt modelId="{55142B5E-DBF4-4893-99F6-318500A67883}" type="pres">
      <dgm:prSet presAssocID="{0693DE55-A3BB-4269-A361-19B446720BA3}" presName="gear1dstNode" presStyleLbl="node1" presStyleIdx="0" presStyleCnt="3"/>
      <dgm:spPr/>
      <dgm:t>
        <a:bodyPr/>
        <a:lstStyle/>
        <a:p>
          <a:endParaRPr lang="es-ES_tradnl"/>
        </a:p>
      </dgm:t>
    </dgm:pt>
    <dgm:pt modelId="{A2764C87-CD80-4C91-AB0D-9A762BC74601}" type="pres">
      <dgm:prSet presAssocID="{D34943D0-7334-4436-8FA0-68A55827AD0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65EFE1D-A81D-48AC-93AD-7BAB8FBFF08B}" type="pres">
      <dgm:prSet presAssocID="{D34943D0-7334-4436-8FA0-68A55827AD0A}" presName="gear2srcNode" presStyleLbl="node1" presStyleIdx="1" presStyleCnt="3"/>
      <dgm:spPr/>
      <dgm:t>
        <a:bodyPr/>
        <a:lstStyle/>
        <a:p>
          <a:endParaRPr lang="es-ES_tradnl"/>
        </a:p>
      </dgm:t>
    </dgm:pt>
    <dgm:pt modelId="{3E847E25-8CAA-4E73-BED6-1B008EDB2351}" type="pres">
      <dgm:prSet presAssocID="{D34943D0-7334-4436-8FA0-68A55827AD0A}" presName="gear2dstNode" presStyleLbl="node1" presStyleIdx="1" presStyleCnt="3"/>
      <dgm:spPr/>
      <dgm:t>
        <a:bodyPr/>
        <a:lstStyle/>
        <a:p>
          <a:endParaRPr lang="es-ES_tradnl"/>
        </a:p>
      </dgm:t>
    </dgm:pt>
    <dgm:pt modelId="{FC22A9A2-6A55-42EC-8981-DEECE6282C19}" type="pres">
      <dgm:prSet presAssocID="{AB4E38DD-DA97-424C-A306-00144FFF90B3}" presName="gear3" presStyleLbl="node1" presStyleIdx="2" presStyleCnt="3"/>
      <dgm:spPr/>
      <dgm:t>
        <a:bodyPr/>
        <a:lstStyle/>
        <a:p>
          <a:endParaRPr lang="es-ES_tradnl"/>
        </a:p>
      </dgm:t>
    </dgm:pt>
    <dgm:pt modelId="{D0A8C584-F3F6-4435-97D2-91EC5DA06E2A}" type="pres">
      <dgm:prSet presAssocID="{AB4E38DD-DA97-424C-A306-00144FFF90B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5E5853C-4BD1-4AAB-848C-9C71F85FC6D8}" type="pres">
      <dgm:prSet presAssocID="{AB4E38DD-DA97-424C-A306-00144FFF90B3}" presName="gear3srcNode" presStyleLbl="node1" presStyleIdx="2" presStyleCnt="3"/>
      <dgm:spPr/>
      <dgm:t>
        <a:bodyPr/>
        <a:lstStyle/>
        <a:p>
          <a:endParaRPr lang="es-ES_tradnl"/>
        </a:p>
      </dgm:t>
    </dgm:pt>
    <dgm:pt modelId="{0864954E-A2C7-48B2-B2DA-99DDC77BDDD2}" type="pres">
      <dgm:prSet presAssocID="{AB4E38DD-DA97-424C-A306-00144FFF90B3}" presName="gear3dstNode" presStyleLbl="node1" presStyleIdx="2" presStyleCnt="3"/>
      <dgm:spPr/>
      <dgm:t>
        <a:bodyPr/>
        <a:lstStyle/>
        <a:p>
          <a:endParaRPr lang="es-ES_tradnl"/>
        </a:p>
      </dgm:t>
    </dgm:pt>
    <dgm:pt modelId="{BFD81A63-3E8C-49EA-ADB3-4A36AB6FD511}" type="pres">
      <dgm:prSet presAssocID="{51072EE8-2D75-42FD-8945-6A62AA718B2E}" presName="connector1" presStyleLbl="sibTrans2D1" presStyleIdx="0" presStyleCnt="3" custLinFactNeighborX="3092" custLinFactNeighborY="-3789"/>
      <dgm:spPr/>
      <dgm:t>
        <a:bodyPr/>
        <a:lstStyle/>
        <a:p>
          <a:endParaRPr lang="es-ES_tradnl"/>
        </a:p>
      </dgm:t>
    </dgm:pt>
    <dgm:pt modelId="{DADBDA47-07A7-4FED-A935-A26AAD58BC57}" type="pres">
      <dgm:prSet presAssocID="{A1C63EC6-7C98-49C6-8D99-5EF911BD3D11}" presName="connector2" presStyleLbl="sibTrans2D1" presStyleIdx="1" presStyleCnt="3"/>
      <dgm:spPr/>
      <dgm:t>
        <a:bodyPr/>
        <a:lstStyle/>
        <a:p>
          <a:endParaRPr lang="es-ES_tradnl"/>
        </a:p>
      </dgm:t>
    </dgm:pt>
    <dgm:pt modelId="{63167F0F-7435-4700-AA28-26373350ECD1}" type="pres">
      <dgm:prSet presAssocID="{A258F53A-D070-4CB8-B19A-7ADDC5CBEB97}" presName="connector3" presStyleLbl="sibTrans2D1" presStyleIdx="2" presStyleCnt="3" custAng="1342417" custScaleX="116908"/>
      <dgm:spPr/>
      <dgm:t>
        <a:bodyPr/>
        <a:lstStyle/>
        <a:p>
          <a:endParaRPr lang="es-ES_tradnl"/>
        </a:p>
      </dgm:t>
    </dgm:pt>
  </dgm:ptLst>
  <dgm:cxnLst>
    <dgm:cxn modelId="{82E4743E-09BE-4EBC-A69F-EA51C66CF6C9}" type="presOf" srcId="{D34943D0-7334-4436-8FA0-68A55827AD0A}" destId="{3E847E25-8CAA-4E73-BED6-1B008EDB2351}" srcOrd="2" destOrd="0" presId="urn:microsoft.com/office/officeart/2005/8/layout/gear1"/>
    <dgm:cxn modelId="{77937C64-A79A-4FD3-BD5F-0FAD97C543FF}" type="presOf" srcId="{AB4E38DD-DA97-424C-A306-00144FFF90B3}" destId="{15E5853C-4BD1-4AAB-848C-9C71F85FC6D8}" srcOrd="2" destOrd="0" presId="urn:microsoft.com/office/officeart/2005/8/layout/gear1"/>
    <dgm:cxn modelId="{0C4707DA-9C93-4723-85B4-4D5A2D392955}" type="presOf" srcId="{AB4E38DD-DA97-424C-A306-00144FFF90B3}" destId="{FC22A9A2-6A55-42EC-8981-DEECE6282C19}" srcOrd="0" destOrd="0" presId="urn:microsoft.com/office/officeart/2005/8/layout/gear1"/>
    <dgm:cxn modelId="{076ED5DC-F24F-460E-A109-196CECE4B4A2}" type="presOf" srcId="{AB4E38DD-DA97-424C-A306-00144FFF90B3}" destId="{D0A8C584-F3F6-4435-97D2-91EC5DA06E2A}" srcOrd="1" destOrd="0" presId="urn:microsoft.com/office/officeart/2005/8/layout/gear1"/>
    <dgm:cxn modelId="{364F20E7-9497-4506-B2BA-7F9EBEB9686A}" type="presOf" srcId="{0D6D55C9-B700-4542-8F75-D5D478EF3E95}" destId="{FCF41F49-D543-4DEC-97DE-637E3E381C41}" srcOrd="0" destOrd="0" presId="urn:microsoft.com/office/officeart/2005/8/layout/gear1"/>
    <dgm:cxn modelId="{2223945D-6841-4782-B546-FA4FDB989487}" type="presOf" srcId="{A1C63EC6-7C98-49C6-8D99-5EF911BD3D11}" destId="{DADBDA47-07A7-4FED-A935-A26AAD58BC57}" srcOrd="0" destOrd="0" presId="urn:microsoft.com/office/officeart/2005/8/layout/gear1"/>
    <dgm:cxn modelId="{9653F9AD-A49C-4AEB-B0F6-6A1E64A14DA9}" type="presOf" srcId="{D34943D0-7334-4436-8FA0-68A55827AD0A}" destId="{F65EFE1D-A81D-48AC-93AD-7BAB8FBFF08B}" srcOrd="1" destOrd="0" presId="urn:microsoft.com/office/officeart/2005/8/layout/gear1"/>
    <dgm:cxn modelId="{0DABFD45-080E-4B0B-B828-8807B60DD124}" srcId="{0D6D55C9-B700-4542-8F75-D5D478EF3E95}" destId="{0693DE55-A3BB-4269-A361-19B446720BA3}" srcOrd="0" destOrd="0" parTransId="{CB64A746-8810-4CB9-9EB4-4EA4410684F3}" sibTransId="{51072EE8-2D75-42FD-8945-6A62AA718B2E}"/>
    <dgm:cxn modelId="{67984C7E-154C-4343-8085-EC70F13DBEEF}" srcId="{0D6D55C9-B700-4542-8F75-D5D478EF3E95}" destId="{AB4E38DD-DA97-424C-A306-00144FFF90B3}" srcOrd="2" destOrd="0" parTransId="{DDC78278-43F9-4F02-A0B8-535A6AC28B70}" sibTransId="{A258F53A-D070-4CB8-B19A-7ADDC5CBEB97}"/>
    <dgm:cxn modelId="{7A937424-1CC0-4E24-A234-8A3E63444F1C}" type="presOf" srcId="{A258F53A-D070-4CB8-B19A-7ADDC5CBEB97}" destId="{63167F0F-7435-4700-AA28-26373350ECD1}" srcOrd="0" destOrd="0" presId="urn:microsoft.com/office/officeart/2005/8/layout/gear1"/>
    <dgm:cxn modelId="{424B8E64-7105-4B5E-807B-174794FB25D7}" type="presOf" srcId="{AB4E38DD-DA97-424C-A306-00144FFF90B3}" destId="{0864954E-A2C7-48B2-B2DA-99DDC77BDDD2}" srcOrd="3" destOrd="0" presId="urn:microsoft.com/office/officeart/2005/8/layout/gear1"/>
    <dgm:cxn modelId="{D2AC3A0C-DA8D-42D5-B5D1-53AA85BB6662}" srcId="{0D6D55C9-B700-4542-8F75-D5D478EF3E95}" destId="{D34943D0-7334-4436-8FA0-68A55827AD0A}" srcOrd="1" destOrd="0" parTransId="{B6390868-2F68-49C8-8D6E-F2928308FE5A}" sibTransId="{A1C63EC6-7C98-49C6-8D99-5EF911BD3D11}"/>
    <dgm:cxn modelId="{F64CA6D8-7BB1-4AED-BE09-7A32F13F03DD}" type="presOf" srcId="{0693DE55-A3BB-4269-A361-19B446720BA3}" destId="{64F649DC-7F9B-4E7C-82A0-9A1BAB18AEED}" srcOrd="1" destOrd="0" presId="urn:microsoft.com/office/officeart/2005/8/layout/gear1"/>
    <dgm:cxn modelId="{E31A6E42-8D08-4816-BB2F-822AD1574E99}" type="presOf" srcId="{0693DE55-A3BB-4269-A361-19B446720BA3}" destId="{55142B5E-DBF4-4893-99F6-318500A67883}" srcOrd="2" destOrd="0" presId="urn:microsoft.com/office/officeart/2005/8/layout/gear1"/>
    <dgm:cxn modelId="{C273A934-534B-45C9-B7E7-809B1DB6A19D}" type="presOf" srcId="{51072EE8-2D75-42FD-8945-6A62AA718B2E}" destId="{BFD81A63-3E8C-49EA-ADB3-4A36AB6FD511}" srcOrd="0" destOrd="0" presId="urn:microsoft.com/office/officeart/2005/8/layout/gear1"/>
    <dgm:cxn modelId="{D8004F23-8133-4673-8F74-A758E15FCB00}" type="presOf" srcId="{D34943D0-7334-4436-8FA0-68A55827AD0A}" destId="{A2764C87-CD80-4C91-AB0D-9A762BC74601}" srcOrd="0" destOrd="0" presId="urn:microsoft.com/office/officeart/2005/8/layout/gear1"/>
    <dgm:cxn modelId="{C170061F-DBF1-4119-9E4D-C664A5E38441}" type="presOf" srcId="{0693DE55-A3BB-4269-A361-19B446720BA3}" destId="{35E02ACA-815F-4FEB-92B5-28A9A65646B7}" srcOrd="0" destOrd="0" presId="urn:microsoft.com/office/officeart/2005/8/layout/gear1"/>
    <dgm:cxn modelId="{4D05A218-B557-4C88-80C6-7476E6F91DF3}" type="presParOf" srcId="{FCF41F49-D543-4DEC-97DE-637E3E381C41}" destId="{35E02ACA-815F-4FEB-92B5-28A9A65646B7}" srcOrd="0" destOrd="0" presId="urn:microsoft.com/office/officeart/2005/8/layout/gear1"/>
    <dgm:cxn modelId="{0C38763F-BD07-4A0E-B22E-9EB38E749889}" type="presParOf" srcId="{FCF41F49-D543-4DEC-97DE-637E3E381C41}" destId="{64F649DC-7F9B-4E7C-82A0-9A1BAB18AEED}" srcOrd="1" destOrd="0" presId="urn:microsoft.com/office/officeart/2005/8/layout/gear1"/>
    <dgm:cxn modelId="{15BC9451-D7F4-443E-9D25-66230A328A55}" type="presParOf" srcId="{FCF41F49-D543-4DEC-97DE-637E3E381C41}" destId="{55142B5E-DBF4-4893-99F6-318500A67883}" srcOrd="2" destOrd="0" presId="urn:microsoft.com/office/officeart/2005/8/layout/gear1"/>
    <dgm:cxn modelId="{9B409EFA-7A8C-4E79-90D3-CF436E6C6F83}" type="presParOf" srcId="{FCF41F49-D543-4DEC-97DE-637E3E381C41}" destId="{A2764C87-CD80-4C91-AB0D-9A762BC74601}" srcOrd="3" destOrd="0" presId="urn:microsoft.com/office/officeart/2005/8/layout/gear1"/>
    <dgm:cxn modelId="{70C4C389-8700-491D-9B5A-19520CE72F82}" type="presParOf" srcId="{FCF41F49-D543-4DEC-97DE-637E3E381C41}" destId="{F65EFE1D-A81D-48AC-93AD-7BAB8FBFF08B}" srcOrd="4" destOrd="0" presId="urn:microsoft.com/office/officeart/2005/8/layout/gear1"/>
    <dgm:cxn modelId="{AC40BB6B-6E80-4AAE-AD9E-6F40D0123C2C}" type="presParOf" srcId="{FCF41F49-D543-4DEC-97DE-637E3E381C41}" destId="{3E847E25-8CAA-4E73-BED6-1B008EDB2351}" srcOrd="5" destOrd="0" presId="urn:microsoft.com/office/officeart/2005/8/layout/gear1"/>
    <dgm:cxn modelId="{DA569F3E-D98C-4352-AC4F-AC4D9AC827F1}" type="presParOf" srcId="{FCF41F49-D543-4DEC-97DE-637E3E381C41}" destId="{FC22A9A2-6A55-42EC-8981-DEECE6282C19}" srcOrd="6" destOrd="0" presId="urn:microsoft.com/office/officeart/2005/8/layout/gear1"/>
    <dgm:cxn modelId="{113EC90D-3463-431F-B80F-11A4B5BCEC7C}" type="presParOf" srcId="{FCF41F49-D543-4DEC-97DE-637E3E381C41}" destId="{D0A8C584-F3F6-4435-97D2-91EC5DA06E2A}" srcOrd="7" destOrd="0" presId="urn:microsoft.com/office/officeart/2005/8/layout/gear1"/>
    <dgm:cxn modelId="{EB932AE9-4DE4-49E1-A25D-EA50B0F93766}" type="presParOf" srcId="{FCF41F49-D543-4DEC-97DE-637E3E381C41}" destId="{15E5853C-4BD1-4AAB-848C-9C71F85FC6D8}" srcOrd="8" destOrd="0" presId="urn:microsoft.com/office/officeart/2005/8/layout/gear1"/>
    <dgm:cxn modelId="{CFEFEAC3-7906-4CA7-B1ED-DF0F4295BC9C}" type="presParOf" srcId="{FCF41F49-D543-4DEC-97DE-637E3E381C41}" destId="{0864954E-A2C7-48B2-B2DA-99DDC77BDDD2}" srcOrd="9" destOrd="0" presId="urn:microsoft.com/office/officeart/2005/8/layout/gear1"/>
    <dgm:cxn modelId="{1349FEA7-899C-40EE-A546-DFD584C00956}" type="presParOf" srcId="{FCF41F49-D543-4DEC-97DE-637E3E381C41}" destId="{BFD81A63-3E8C-49EA-ADB3-4A36AB6FD511}" srcOrd="10" destOrd="0" presId="urn:microsoft.com/office/officeart/2005/8/layout/gear1"/>
    <dgm:cxn modelId="{4CBA2DCC-E342-4AF7-8BA0-285A18DD45CF}" type="presParOf" srcId="{FCF41F49-D543-4DEC-97DE-637E3E381C41}" destId="{DADBDA47-07A7-4FED-A935-A26AAD58BC57}" srcOrd="11" destOrd="0" presId="urn:microsoft.com/office/officeart/2005/8/layout/gear1"/>
    <dgm:cxn modelId="{1BB41F36-75D9-45AC-B677-D83C4EBAC429}" type="presParOf" srcId="{FCF41F49-D543-4DEC-97DE-637E3E381C41}" destId="{63167F0F-7435-4700-AA28-26373350ECD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BEA7F7-4D37-420F-BA66-0624C9367140}" type="doc">
      <dgm:prSet loTypeId="urn:microsoft.com/office/officeart/2009/layout/CircleArrowProcess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80D71D-645A-4692-863B-01B459A3D760}">
      <dgm:prSet phldrT="[Texto]" custT="1"/>
      <dgm:spPr/>
      <dgm:t>
        <a:bodyPr/>
        <a:lstStyle/>
        <a:p>
          <a:r>
            <a:rPr lang="es-ES" sz="2400" b="1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13 </a:t>
          </a:r>
          <a:r>
            <a:rPr lang="es-ES" sz="1500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Cohortes</a:t>
          </a:r>
        </a:p>
      </dgm:t>
    </dgm:pt>
    <dgm:pt modelId="{4AB4B568-DB91-4377-9EE2-A29B662912FA}" type="parTrans" cxnId="{FB870CA0-2B7B-4304-A3BC-3E309EBE4D2D}">
      <dgm:prSet/>
      <dgm:spPr/>
      <dgm:t>
        <a:bodyPr/>
        <a:lstStyle/>
        <a:p>
          <a:endParaRPr lang="es-ES"/>
        </a:p>
      </dgm:t>
    </dgm:pt>
    <dgm:pt modelId="{2D7310E2-6E5E-49AD-9372-976BD8B051E8}" type="sibTrans" cxnId="{FB870CA0-2B7B-4304-A3BC-3E309EBE4D2D}">
      <dgm:prSet/>
      <dgm:spPr/>
      <dgm:t>
        <a:bodyPr/>
        <a:lstStyle/>
        <a:p>
          <a:endParaRPr lang="es-ES"/>
        </a:p>
      </dgm:t>
    </dgm:pt>
    <dgm:pt modelId="{0A6BE6A5-6540-4FA3-9483-259978623015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2400" b="1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375</a:t>
          </a:r>
          <a:r>
            <a:rPr lang="es-ES" sz="1500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 </a:t>
          </a:r>
          <a:endParaRPr lang="es-ES" sz="1500" dirty="0" smtClean="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  <a:p>
          <a:pPr>
            <a:spcAft>
              <a:spcPts val="0"/>
            </a:spcAft>
          </a:pPr>
          <a:r>
            <a:rPr lang="es-ES" sz="1500" dirty="0" smtClean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artistas </a:t>
          </a:r>
          <a:r>
            <a:rPr lang="es-ES" sz="1500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matriculados</a:t>
          </a:r>
        </a:p>
      </dgm:t>
    </dgm:pt>
    <dgm:pt modelId="{89CD8B44-1349-46B9-8472-485548F5B167}" type="parTrans" cxnId="{CA5A654B-2EDA-4396-8295-BAAC4E43362F}">
      <dgm:prSet/>
      <dgm:spPr/>
      <dgm:t>
        <a:bodyPr/>
        <a:lstStyle/>
        <a:p>
          <a:endParaRPr lang="es-ES"/>
        </a:p>
      </dgm:t>
    </dgm:pt>
    <dgm:pt modelId="{B9639BBD-D581-42D0-BC16-95C3236D8471}" type="sibTrans" cxnId="{CA5A654B-2EDA-4396-8295-BAAC4E43362F}">
      <dgm:prSet/>
      <dgm:spPr/>
      <dgm:t>
        <a:bodyPr/>
        <a:lstStyle/>
        <a:p>
          <a:endParaRPr lang="es-ES"/>
        </a:p>
      </dgm:t>
    </dgm:pt>
    <dgm:pt modelId="{E22C0223-A609-40A3-BFA2-50F3AF180BBB}">
      <dgm:prSet phldrT="[Texto]" custT="1"/>
      <dgm:spPr/>
      <dgm:t>
        <a:bodyPr/>
        <a:lstStyle/>
        <a:p>
          <a:r>
            <a:rPr lang="es-ES" sz="2400" b="1" dirty="0">
              <a:solidFill>
                <a:schemeClr val="bg1">
                  <a:lumMod val="50000"/>
                </a:schemeClr>
              </a:solidFill>
              <a:effectLst/>
              <a:latin typeface="Futura Bk BT" panose="020B0502020204020303" pitchFamily="34" charset="0"/>
            </a:rPr>
            <a:t>284</a:t>
          </a:r>
        </a:p>
        <a:p>
          <a:r>
            <a:rPr lang="es-ES" sz="1500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Condonados</a:t>
          </a:r>
        </a:p>
      </dgm:t>
    </dgm:pt>
    <dgm:pt modelId="{6D0D2243-D9F6-49D2-8E3B-C218131ECEB1}" type="parTrans" cxnId="{BC2C6E0D-3E0D-44D8-9887-05E6627C5F7A}">
      <dgm:prSet/>
      <dgm:spPr/>
      <dgm:t>
        <a:bodyPr/>
        <a:lstStyle/>
        <a:p>
          <a:endParaRPr lang="es-ES"/>
        </a:p>
      </dgm:t>
    </dgm:pt>
    <dgm:pt modelId="{1DE1722D-AC9B-486F-A1F5-68540C076B24}" type="sibTrans" cxnId="{BC2C6E0D-3E0D-44D8-9887-05E6627C5F7A}">
      <dgm:prSet/>
      <dgm:spPr/>
      <dgm:t>
        <a:bodyPr/>
        <a:lstStyle/>
        <a:p>
          <a:endParaRPr lang="es-ES"/>
        </a:p>
      </dgm:t>
    </dgm:pt>
    <dgm:pt modelId="{6CEA4303-9629-4B34-8FDF-E2A1552BBAB3}" type="pres">
      <dgm:prSet presAssocID="{9EBEA7F7-4D37-420F-BA66-0624C936714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6DA760A4-D81F-4515-AACE-81216D4DFDAA}" type="pres">
      <dgm:prSet presAssocID="{6A80D71D-645A-4692-863B-01B459A3D760}" presName="Accent1" presStyleCnt="0"/>
      <dgm:spPr/>
    </dgm:pt>
    <dgm:pt modelId="{F2C3CA77-8761-4085-8880-F5D70AFBCCB2}" type="pres">
      <dgm:prSet presAssocID="{6A80D71D-645A-4692-863B-01B459A3D760}" presName="Accent" presStyleLbl="node1" presStyleIdx="0" presStyleCnt="3"/>
      <dgm:spPr>
        <a:solidFill>
          <a:srgbClr val="DDC97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640563F-FE93-4B9B-8CDC-8E1DD0598073}" type="pres">
      <dgm:prSet presAssocID="{6A80D71D-645A-4692-863B-01B459A3D76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2D4904F-A165-4F3A-93BD-9C2B0198EF8E}" type="pres">
      <dgm:prSet presAssocID="{0A6BE6A5-6540-4FA3-9483-259978623015}" presName="Accent2" presStyleCnt="0"/>
      <dgm:spPr/>
    </dgm:pt>
    <dgm:pt modelId="{9BD07B18-AE71-4FB0-8202-EB69074247A2}" type="pres">
      <dgm:prSet presAssocID="{0A6BE6A5-6540-4FA3-9483-259978623015}" presName="Accent" presStyleLbl="node1" presStyleIdx="1" presStyleCnt="3"/>
      <dgm:spPr>
        <a:solidFill>
          <a:srgbClr val="ADB7BB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55E55C90-4C7D-479F-B1C9-B434FCEE218D}" type="pres">
      <dgm:prSet presAssocID="{0A6BE6A5-6540-4FA3-9483-259978623015}" presName="Parent2" presStyleLbl="revTx" presStyleIdx="1" presStyleCnt="3" custScaleX="118347" custLinFactNeighborX="-3127" custLinFactNeighborY="-168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78D6D71-4933-43A7-858D-B7DA5E1312AB}" type="pres">
      <dgm:prSet presAssocID="{E22C0223-A609-40A3-BFA2-50F3AF180BBB}" presName="Accent3" presStyleCnt="0"/>
      <dgm:spPr/>
    </dgm:pt>
    <dgm:pt modelId="{EC69F3D4-2FD2-4CAA-8F2C-45AB6261594C}" type="pres">
      <dgm:prSet presAssocID="{E22C0223-A609-40A3-BFA2-50F3AF180BBB}" presName="Accent" presStyleLbl="node1" presStyleIdx="2" presStyleCnt="3"/>
      <dgm:spPr>
        <a:solidFill>
          <a:srgbClr val="F0B37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76D1A3F-A07F-4722-86F8-CC7DBFD14EB8}" type="pres">
      <dgm:prSet presAssocID="{E22C0223-A609-40A3-BFA2-50F3AF180BBB}" presName="Parent3" presStyleLbl="revTx" presStyleIdx="2" presStyleCnt="3" custScaleX="1163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B870CA0-2B7B-4304-A3BC-3E309EBE4D2D}" srcId="{9EBEA7F7-4D37-420F-BA66-0624C9367140}" destId="{6A80D71D-645A-4692-863B-01B459A3D760}" srcOrd="0" destOrd="0" parTransId="{4AB4B568-DB91-4377-9EE2-A29B662912FA}" sibTransId="{2D7310E2-6E5E-49AD-9372-976BD8B051E8}"/>
    <dgm:cxn modelId="{ECC7CDD6-4564-4D41-A286-0559C5CC709E}" type="presOf" srcId="{6A80D71D-645A-4692-863B-01B459A3D760}" destId="{2640563F-FE93-4B9B-8CDC-8E1DD0598073}" srcOrd="0" destOrd="0" presId="urn:microsoft.com/office/officeart/2009/layout/CircleArrowProcess"/>
    <dgm:cxn modelId="{FB3B1234-7FA0-475D-8C23-7A0B168D73F0}" type="presOf" srcId="{0A6BE6A5-6540-4FA3-9483-259978623015}" destId="{55E55C90-4C7D-479F-B1C9-B434FCEE218D}" srcOrd="0" destOrd="0" presId="urn:microsoft.com/office/officeart/2009/layout/CircleArrowProcess"/>
    <dgm:cxn modelId="{68259557-5845-471A-89D9-E2753C6F0561}" type="presOf" srcId="{9EBEA7F7-4D37-420F-BA66-0624C9367140}" destId="{6CEA4303-9629-4B34-8FDF-E2A1552BBAB3}" srcOrd="0" destOrd="0" presId="urn:microsoft.com/office/officeart/2009/layout/CircleArrowProcess"/>
    <dgm:cxn modelId="{BC2C6E0D-3E0D-44D8-9887-05E6627C5F7A}" srcId="{9EBEA7F7-4D37-420F-BA66-0624C9367140}" destId="{E22C0223-A609-40A3-BFA2-50F3AF180BBB}" srcOrd="2" destOrd="0" parTransId="{6D0D2243-D9F6-49D2-8E3B-C218131ECEB1}" sibTransId="{1DE1722D-AC9B-486F-A1F5-68540C076B24}"/>
    <dgm:cxn modelId="{5DE373AD-4989-4FE9-9DD1-E7521BBDFF37}" type="presOf" srcId="{E22C0223-A609-40A3-BFA2-50F3AF180BBB}" destId="{076D1A3F-A07F-4722-86F8-CC7DBFD14EB8}" srcOrd="0" destOrd="0" presId="urn:microsoft.com/office/officeart/2009/layout/CircleArrowProcess"/>
    <dgm:cxn modelId="{CA5A654B-2EDA-4396-8295-BAAC4E43362F}" srcId="{9EBEA7F7-4D37-420F-BA66-0624C9367140}" destId="{0A6BE6A5-6540-4FA3-9483-259978623015}" srcOrd="1" destOrd="0" parTransId="{89CD8B44-1349-46B9-8472-485548F5B167}" sibTransId="{B9639BBD-D581-42D0-BC16-95C3236D8471}"/>
    <dgm:cxn modelId="{9C4A91BC-3011-48CB-82CA-AB96C52A2989}" type="presParOf" srcId="{6CEA4303-9629-4B34-8FDF-E2A1552BBAB3}" destId="{6DA760A4-D81F-4515-AACE-81216D4DFDAA}" srcOrd="0" destOrd="0" presId="urn:microsoft.com/office/officeart/2009/layout/CircleArrowProcess"/>
    <dgm:cxn modelId="{0E9F2F8A-EEEF-479E-9475-98D47FE511F5}" type="presParOf" srcId="{6DA760A4-D81F-4515-AACE-81216D4DFDAA}" destId="{F2C3CA77-8761-4085-8880-F5D70AFBCCB2}" srcOrd="0" destOrd="0" presId="urn:microsoft.com/office/officeart/2009/layout/CircleArrowProcess"/>
    <dgm:cxn modelId="{513EBA7B-5D99-453E-A812-C26EC4295A33}" type="presParOf" srcId="{6CEA4303-9629-4B34-8FDF-E2A1552BBAB3}" destId="{2640563F-FE93-4B9B-8CDC-8E1DD0598073}" srcOrd="1" destOrd="0" presId="urn:microsoft.com/office/officeart/2009/layout/CircleArrowProcess"/>
    <dgm:cxn modelId="{05C69BC9-0531-4B5C-ACB1-E05E02338C9A}" type="presParOf" srcId="{6CEA4303-9629-4B34-8FDF-E2A1552BBAB3}" destId="{32D4904F-A165-4F3A-93BD-9C2B0198EF8E}" srcOrd="2" destOrd="0" presId="urn:microsoft.com/office/officeart/2009/layout/CircleArrowProcess"/>
    <dgm:cxn modelId="{F0AD45B9-C646-481B-A157-663B7A575B4F}" type="presParOf" srcId="{32D4904F-A165-4F3A-93BD-9C2B0198EF8E}" destId="{9BD07B18-AE71-4FB0-8202-EB69074247A2}" srcOrd="0" destOrd="0" presId="urn:microsoft.com/office/officeart/2009/layout/CircleArrowProcess"/>
    <dgm:cxn modelId="{8335A926-0AC9-4D8D-94F8-9933F30EC398}" type="presParOf" srcId="{6CEA4303-9629-4B34-8FDF-E2A1552BBAB3}" destId="{55E55C90-4C7D-479F-B1C9-B434FCEE218D}" srcOrd="3" destOrd="0" presId="urn:microsoft.com/office/officeart/2009/layout/CircleArrowProcess"/>
    <dgm:cxn modelId="{D95DC1BD-47F2-43D9-B4F1-608394C05730}" type="presParOf" srcId="{6CEA4303-9629-4B34-8FDF-E2A1552BBAB3}" destId="{178D6D71-4933-43A7-858D-B7DA5E1312AB}" srcOrd="4" destOrd="0" presId="urn:microsoft.com/office/officeart/2009/layout/CircleArrowProcess"/>
    <dgm:cxn modelId="{EA4C68AF-43F4-4027-9EE2-9CAEAC213821}" type="presParOf" srcId="{178D6D71-4933-43A7-858D-B7DA5E1312AB}" destId="{EC69F3D4-2FD2-4CAA-8F2C-45AB6261594C}" srcOrd="0" destOrd="0" presId="urn:microsoft.com/office/officeart/2009/layout/CircleArrowProcess"/>
    <dgm:cxn modelId="{4CA2721B-BDBA-4492-8030-08779CE2F672}" type="presParOf" srcId="{6CEA4303-9629-4B34-8FDF-E2A1552BBAB3}" destId="{076D1A3F-A07F-4722-86F8-CC7DBFD14EB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1386A1-D0F8-4173-AA8D-83E779AB5F6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8C36C7-99A1-46FA-BF0A-E7AFEC193769}">
      <dgm:prSet phldrT="[Texto]" custT="1"/>
      <dgm:spPr>
        <a:solidFill>
          <a:schemeClr val="bg1">
            <a:lumMod val="9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Universidad Distrital</a:t>
          </a:r>
          <a:endParaRPr lang="es-ES" sz="1800" dirty="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9A849529-0E86-4431-B677-71AA92FFB3EB}" type="parTrans" cxnId="{DA6553CA-EBB3-48C5-A067-87DEA799420F}">
      <dgm:prSet/>
      <dgm:spPr/>
      <dgm:t>
        <a:bodyPr/>
        <a:lstStyle/>
        <a:p>
          <a:endParaRPr lang="es-ES" sz="180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2BEC2B3E-BBA6-4CF8-BE91-1A706E6E1908}" type="sibTrans" cxnId="{DA6553CA-EBB3-48C5-A067-87DEA799420F}">
      <dgm:prSet/>
      <dgm:spPr/>
      <dgm:t>
        <a:bodyPr/>
        <a:lstStyle/>
        <a:p>
          <a:endParaRPr lang="es-ES" sz="180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2DD4B95C-4C40-40AC-9E68-54A33E1C67F4}">
      <dgm:prSet phldrT="[Texto]" custT="1"/>
      <dgm:spPr>
        <a:solidFill>
          <a:schemeClr val="bg1">
            <a:lumMod val="9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Universidad de Antioquia</a:t>
          </a:r>
          <a:endParaRPr lang="es-ES" sz="1800" dirty="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B7F6504F-4495-4B5E-AFA1-30AA4866DC09}" type="parTrans" cxnId="{B893CAD9-5E5D-4D28-843A-6C677599A32A}">
      <dgm:prSet/>
      <dgm:spPr/>
      <dgm:t>
        <a:bodyPr/>
        <a:lstStyle/>
        <a:p>
          <a:endParaRPr lang="es-ES" sz="180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C83ED3F8-78D5-41F4-8738-EE7422A56184}" type="sibTrans" cxnId="{B893CAD9-5E5D-4D28-843A-6C677599A32A}">
      <dgm:prSet/>
      <dgm:spPr/>
      <dgm:t>
        <a:bodyPr/>
        <a:lstStyle/>
        <a:p>
          <a:endParaRPr lang="es-ES" sz="180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506611B2-EF02-4A34-8090-A5E82C0C4A0E}">
      <dgm:prSet phldrT="[Texto]" custT="1"/>
      <dgm:spPr>
        <a:solidFill>
          <a:schemeClr val="bg1">
            <a:lumMod val="9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Universidad del Atlántico</a:t>
          </a:r>
          <a:endParaRPr lang="es-ES" sz="1800" dirty="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9AE2505B-738A-4FFD-933A-D5B2FD196E47}" type="parTrans" cxnId="{67DFEBCC-952B-48CC-B590-F401ED0C994A}">
      <dgm:prSet/>
      <dgm:spPr/>
      <dgm:t>
        <a:bodyPr/>
        <a:lstStyle/>
        <a:p>
          <a:endParaRPr lang="es-ES" sz="180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A2EF85AF-6AE2-4699-B453-B5D9C55096B5}" type="sibTrans" cxnId="{67DFEBCC-952B-48CC-B590-F401ED0C994A}">
      <dgm:prSet/>
      <dgm:spPr/>
      <dgm:t>
        <a:bodyPr/>
        <a:lstStyle/>
        <a:p>
          <a:endParaRPr lang="es-ES" sz="180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BB96485A-D243-47D3-B872-F6962E0284A2}">
      <dgm:prSet phldrT="[Texto]" custT="1"/>
      <dgm:spPr>
        <a:solidFill>
          <a:schemeClr val="bg1">
            <a:lumMod val="9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Universidad del Valle</a:t>
          </a:r>
          <a:endParaRPr lang="es-ES" sz="1800" dirty="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EDE04E71-5B03-4791-A285-55BA739B5D02}" type="parTrans" cxnId="{D46494C1-D848-4E00-B54A-28FE4FE1D777}">
      <dgm:prSet/>
      <dgm:spPr/>
      <dgm:t>
        <a:bodyPr/>
        <a:lstStyle/>
        <a:p>
          <a:endParaRPr lang="es-ES" sz="180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DB249608-7BB3-406C-86EB-B60E8EBA6EE1}" type="sibTrans" cxnId="{D46494C1-D848-4E00-B54A-28FE4FE1D777}">
      <dgm:prSet/>
      <dgm:spPr/>
      <dgm:t>
        <a:bodyPr/>
        <a:lstStyle/>
        <a:p>
          <a:endParaRPr lang="es-ES" sz="180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gm:t>
    </dgm:pt>
    <dgm:pt modelId="{834A170A-B6C1-49A7-90BA-ABA8E1D0C0C1}" type="pres">
      <dgm:prSet presAssocID="{C41386A1-D0F8-4173-AA8D-83E779AB5F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834FF67-A5FD-4396-8E04-6BFCC53A9A05}" type="pres">
      <dgm:prSet presAssocID="{D88C36C7-99A1-46FA-BF0A-E7AFEC1937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772430E-3F2E-4941-9DED-D9F94F8102B5}" type="pres">
      <dgm:prSet presAssocID="{2BEC2B3E-BBA6-4CF8-BE91-1A706E6E1908}" presName="spacer" presStyleCnt="0"/>
      <dgm:spPr/>
    </dgm:pt>
    <dgm:pt modelId="{D4A5220B-59D5-4EF7-885B-FF8EF214CEA9}" type="pres">
      <dgm:prSet presAssocID="{506611B2-EF02-4A34-8090-A5E82C0C4A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31E2B1E-3AC7-49F1-BA50-F5BB27C2022C}" type="pres">
      <dgm:prSet presAssocID="{A2EF85AF-6AE2-4699-B453-B5D9C55096B5}" presName="spacer" presStyleCnt="0"/>
      <dgm:spPr/>
    </dgm:pt>
    <dgm:pt modelId="{AEE568FA-BF35-447D-B15C-14BBB0CDABA3}" type="pres">
      <dgm:prSet presAssocID="{2DD4B95C-4C40-40AC-9E68-54A33E1C67F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736D172-7DFD-4EBB-85EB-9C2C655E5C64}" type="pres">
      <dgm:prSet presAssocID="{C83ED3F8-78D5-41F4-8738-EE7422A56184}" presName="spacer" presStyleCnt="0"/>
      <dgm:spPr/>
    </dgm:pt>
    <dgm:pt modelId="{ABAE0603-217F-4FA2-BE96-6499A079BB05}" type="pres">
      <dgm:prSet presAssocID="{BB96485A-D243-47D3-B872-F6962E0284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A6553CA-EBB3-48C5-A067-87DEA799420F}" srcId="{C41386A1-D0F8-4173-AA8D-83E779AB5F64}" destId="{D88C36C7-99A1-46FA-BF0A-E7AFEC193769}" srcOrd="0" destOrd="0" parTransId="{9A849529-0E86-4431-B677-71AA92FFB3EB}" sibTransId="{2BEC2B3E-BBA6-4CF8-BE91-1A706E6E1908}"/>
    <dgm:cxn modelId="{FE3607A1-0706-4D69-B61E-4FC41C738045}" type="presOf" srcId="{C41386A1-D0F8-4173-AA8D-83E779AB5F64}" destId="{834A170A-B6C1-49A7-90BA-ABA8E1D0C0C1}" srcOrd="0" destOrd="0" presId="urn:microsoft.com/office/officeart/2005/8/layout/vList2"/>
    <dgm:cxn modelId="{7964E573-A615-4D4F-AFE4-F01C01136A24}" type="presOf" srcId="{D88C36C7-99A1-46FA-BF0A-E7AFEC193769}" destId="{1834FF67-A5FD-4396-8E04-6BFCC53A9A05}" srcOrd="0" destOrd="0" presId="urn:microsoft.com/office/officeart/2005/8/layout/vList2"/>
    <dgm:cxn modelId="{4D189473-1F26-48F5-8A8F-D1139B7C4EF1}" type="presOf" srcId="{506611B2-EF02-4A34-8090-A5E82C0C4A0E}" destId="{D4A5220B-59D5-4EF7-885B-FF8EF214CEA9}" srcOrd="0" destOrd="0" presId="urn:microsoft.com/office/officeart/2005/8/layout/vList2"/>
    <dgm:cxn modelId="{961C9B9D-393C-40FD-99FA-66D483BBE876}" type="presOf" srcId="{BB96485A-D243-47D3-B872-F6962E0284A2}" destId="{ABAE0603-217F-4FA2-BE96-6499A079BB05}" srcOrd="0" destOrd="0" presId="urn:microsoft.com/office/officeart/2005/8/layout/vList2"/>
    <dgm:cxn modelId="{B893CAD9-5E5D-4D28-843A-6C677599A32A}" srcId="{C41386A1-D0F8-4173-AA8D-83E779AB5F64}" destId="{2DD4B95C-4C40-40AC-9E68-54A33E1C67F4}" srcOrd="2" destOrd="0" parTransId="{B7F6504F-4495-4B5E-AFA1-30AA4866DC09}" sibTransId="{C83ED3F8-78D5-41F4-8738-EE7422A56184}"/>
    <dgm:cxn modelId="{D46494C1-D848-4E00-B54A-28FE4FE1D777}" srcId="{C41386A1-D0F8-4173-AA8D-83E779AB5F64}" destId="{BB96485A-D243-47D3-B872-F6962E0284A2}" srcOrd="3" destOrd="0" parTransId="{EDE04E71-5B03-4791-A285-55BA739B5D02}" sibTransId="{DB249608-7BB3-406C-86EB-B60E8EBA6EE1}"/>
    <dgm:cxn modelId="{CD2DFB32-3AAF-40A4-8F76-DF99D9060C20}" type="presOf" srcId="{2DD4B95C-4C40-40AC-9E68-54A33E1C67F4}" destId="{AEE568FA-BF35-447D-B15C-14BBB0CDABA3}" srcOrd="0" destOrd="0" presId="urn:microsoft.com/office/officeart/2005/8/layout/vList2"/>
    <dgm:cxn modelId="{67DFEBCC-952B-48CC-B590-F401ED0C994A}" srcId="{C41386A1-D0F8-4173-AA8D-83E779AB5F64}" destId="{506611B2-EF02-4A34-8090-A5E82C0C4A0E}" srcOrd="1" destOrd="0" parTransId="{9AE2505B-738A-4FFD-933A-D5B2FD196E47}" sibTransId="{A2EF85AF-6AE2-4699-B453-B5D9C55096B5}"/>
    <dgm:cxn modelId="{DCFD3CF8-E310-40EE-BE49-777316F168AA}" type="presParOf" srcId="{834A170A-B6C1-49A7-90BA-ABA8E1D0C0C1}" destId="{1834FF67-A5FD-4396-8E04-6BFCC53A9A05}" srcOrd="0" destOrd="0" presId="urn:microsoft.com/office/officeart/2005/8/layout/vList2"/>
    <dgm:cxn modelId="{9B649280-1376-4F7C-9EB0-5C80803031B2}" type="presParOf" srcId="{834A170A-B6C1-49A7-90BA-ABA8E1D0C0C1}" destId="{9772430E-3F2E-4941-9DED-D9F94F8102B5}" srcOrd="1" destOrd="0" presId="urn:microsoft.com/office/officeart/2005/8/layout/vList2"/>
    <dgm:cxn modelId="{DDD10662-0FBD-4907-B264-2F81D14677B7}" type="presParOf" srcId="{834A170A-B6C1-49A7-90BA-ABA8E1D0C0C1}" destId="{D4A5220B-59D5-4EF7-885B-FF8EF214CEA9}" srcOrd="2" destOrd="0" presId="urn:microsoft.com/office/officeart/2005/8/layout/vList2"/>
    <dgm:cxn modelId="{DBBA61A4-E4A4-4F48-A348-5432524693E4}" type="presParOf" srcId="{834A170A-B6C1-49A7-90BA-ABA8E1D0C0C1}" destId="{931E2B1E-3AC7-49F1-BA50-F5BB27C2022C}" srcOrd="3" destOrd="0" presId="urn:microsoft.com/office/officeart/2005/8/layout/vList2"/>
    <dgm:cxn modelId="{4DADA361-0874-49B7-8821-C463EA6B98B8}" type="presParOf" srcId="{834A170A-B6C1-49A7-90BA-ABA8E1D0C0C1}" destId="{AEE568FA-BF35-447D-B15C-14BBB0CDABA3}" srcOrd="4" destOrd="0" presId="urn:microsoft.com/office/officeart/2005/8/layout/vList2"/>
    <dgm:cxn modelId="{4E6EC335-939E-4AF7-82DF-16ED7B386D24}" type="presParOf" srcId="{834A170A-B6C1-49A7-90BA-ABA8E1D0C0C1}" destId="{A736D172-7DFD-4EBB-85EB-9C2C655E5C64}" srcOrd="5" destOrd="0" presId="urn:microsoft.com/office/officeart/2005/8/layout/vList2"/>
    <dgm:cxn modelId="{7749DD30-2E66-4EE5-BE14-1B9CF5DCC2DC}" type="presParOf" srcId="{834A170A-B6C1-49A7-90BA-ABA8E1D0C0C1}" destId="{ABAE0603-217F-4FA2-BE96-6499A079BB05}" srcOrd="6" destOrd="0" presId="urn:microsoft.com/office/officeart/2005/8/layout/vList2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A5F272-5F46-4D1E-B379-890CD02EA7F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</dgm:pt>
    <dgm:pt modelId="{DC3CEDBC-C48C-4DBC-9A54-B9106D82A5C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2800" dirty="0">
              <a:solidFill>
                <a:schemeClr val="bg1">
                  <a:lumMod val="50000"/>
                </a:schemeClr>
              </a:solidFill>
            </a:rPr>
            <a:t>Alianza</a:t>
          </a:r>
        </a:p>
        <a:p>
          <a:pPr>
            <a:spcAft>
              <a:spcPts val="0"/>
            </a:spcAft>
          </a:pPr>
          <a:r>
            <a:rPr lang="es-ES" sz="2800" dirty="0">
              <a:solidFill>
                <a:schemeClr val="bg1">
                  <a:lumMod val="50000"/>
                </a:schemeClr>
              </a:solidFill>
            </a:rPr>
            <a:t>SENA</a:t>
          </a:r>
        </a:p>
      </dgm:t>
    </dgm:pt>
    <dgm:pt modelId="{A2007D23-16A2-4BD4-8057-412ABD00608B}" type="parTrans" cxnId="{AA9749B2-177D-4590-A0A8-845F6D7B7E43}">
      <dgm:prSet/>
      <dgm:spPr/>
      <dgm:t>
        <a:bodyPr/>
        <a:lstStyle/>
        <a:p>
          <a:endParaRPr lang="es-ES"/>
        </a:p>
      </dgm:t>
    </dgm:pt>
    <dgm:pt modelId="{09D4CA5E-F22B-465B-8209-7EB7F86B8D5E}" type="sibTrans" cxnId="{AA9749B2-177D-4590-A0A8-845F6D7B7E43}">
      <dgm:prSet/>
      <dgm:spPr/>
      <dgm:t>
        <a:bodyPr/>
        <a:lstStyle/>
        <a:p>
          <a:endParaRPr lang="es-ES"/>
        </a:p>
      </dgm:t>
    </dgm:pt>
    <dgm:pt modelId="{16031405-16D5-458F-AFAD-E37E9CA48D6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3200" b="1" dirty="0">
              <a:solidFill>
                <a:schemeClr val="bg1">
                  <a:lumMod val="50000"/>
                </a:schemeClr>
              </a:solidFill>
            </a:rPr>
            <a:t>57</a:t>
          </a:r>
          <a:r>
            <a:rPr lang="es-ES" sz="3200" dirty="0">
              <a:solidFill>
                <a:schemeClr val="bg1">
                  <a:lumMod val="50000"/>
                </a:schemeClr>
              </a:solidFill>
            </a:rPr>
            <a:t> </a:t>
          </a:r>
        </a:p>
        <a:p>
          <a:pPr>
            <a:spcAft>
              <a:spcPts val="0"/>
            </a:spcAft>
          </a:pPr>
          <a:r>
            <a:rPr lang="es-ES" sz="1800" dirty="0">
              <a:solidFill>
                <a:schemeClr val="bg1">
                  <a:lumMod val="50000"/>
                </a:schemeClr>
              </a:solidFill>
              <a:effectLst/>
            </a:rPr>
            <a:t>Técnicos en construcción</a:t>
          </a:r>
        </a:p>
        <a:p>
          <a:pPr>
            <a:spcAft>
              <a:spcPts val="0"/>
            </a:spcAft>
          </a:pPr>
          <a:r>
            <a:rPr lang="es-ES" sz="1800" dirty="0">
              <a:solidFill>
                <a:schemeClr val="bg1">
                  <a:lumMod val="50000"/>
                </a:schemeClr>
              </a:solidFill>
              <a:effectLst/>
            </a:rPr>
            <a:t>Y montaje escenográfico</a:t>
          </a:r>
        </a:p>
      </dgm:t>
    </dgm:pt>
    <dgm:pt modelId="{3F54E931-8C87-4C3B-8B68-7C386929D628}" type="parTrans" cxnId="{062036FC-DA9C-43C9-832A-9710F0AA08DB}">
      <dgm:prSet/>
      <dgm:spPr/>
      <dgm:t>
        <a:bodyPr/>
        <a:lstStyle/>
        <a:p>
          <a:endParaRPr lang="es-ES"/>
        </a:p>
      </dgm:t>
    </dgm:pt>
    <dgm:pt modelId="{CC293800-4A1B-4084-86BE-ADFB06FA2BC2}" type="sibTrans" cxnId="{062036FC-DA9C-43C9-832A-9710F0AA08DB}">
      <dgm:prSet/>
      <dgm:spPr/>
      <dgm:t>
        <a:bodyPr/>
        <a:lstStyle/>
        <a:p>
          <a:endParaRPr lang="es-ES"/>
        </a:p>
      </dgm:t>
    </dgm:pt>
    <dgm:pt modelId="{897C8B77-4F02-4B29-B649-3BDA7DF4213C}">
      <dgm:prSet phldrT="[Texto]" custT="1"/>
      <dgm:spPr/>
      <dgm:t>
        <a:bodyPr/>
        <a:lstStyle/>
        <a:p>
          <a:endParaRPr lang="es-CO"/>
        </a:p>
      </dgm:t>
    </dgm:pt>
    <dgm:pt modelId="{22A56485-FA9D-48B9-8AB5-9FDF0CBF57BC}" type="parTrans" cxnId="{92981FD0-007F-425C-8468-03C6620B6E38}">
      <dgm:prSet/>
      <dgm:spPr/>
      <dgm:t>
        <a:bodyPr/>
        <a:lstStyle/>
        <a:p>
          <a:endParaRPr lang="es-ES"/>
        </a:p>
      </dgm:t>
    </dgm:pt>
    <dgm:pt modelId="{871A7F07-E86B-42AD-910D-C4A843AE0B0E}" type="sibTrans" cxnId="{92981FD0-007F-425C-8468-03C6620B6E38}">
      <dgm:prSet/>
      <dgm:spPr/>
      <dgm:t>
        <a:bodyPr/>
        <a:lstStyle/>
        <a:p>
          <a:endParaRPr lang="es-ES"/>
        </a:p>
      </dgm:t>
    </dgm:pt>
    <dgm:pt modelId="{20A77727-EC5B-4B30-9190-EC5A0FE94773}" type="pres">
      <dgm:prSet presAssocID="{60A5F272-5F46-4D1E-B379-890CD02EA7FF}" presName="compositeShape" presStyleCnt="0">
        <dgm:presLayoutVars>
          <dgm:chMax val="2"/>
          <dgm:dir/>
          <dgm:resizeHandles val="exact"/>
        </dgm:presLayoutVars>
      </dgm:prSet>
      <dgm:spPr/>
    </dgm:pt>
    <dgm:pt modelId="{E5498659-E4B8-4F40-BE0B-0D2CE661D37D}" type="pres">
      <dgm:prSet presAssocID="{60A5F272-5F46-4D1E-B379-890CD02EA7FF}" presName="ribbon" presStyleLbl="node1" presStyleIdx="0" presStyleCnt="1"/>
      <dgm:spPr>
        <a:solidFill>
          <a:srgbClr val="E2E1B0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3DDF73E3-DB67-4B97-8111-EC196CE753CA}" type="pres">
      <dgm:prSet presAssocID="{60A5F272-5F46-4D1E-B379-890CD02EA7F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E51452E-9203-458C-9892-CD732ED845B2}" type="pres">
      <dgm:prSet presAssocID="{60A5F272-5F46-4D1E-B379-890CD02EA7FF}" presName="rightArrowText" presStyleLbl="node1" presStyleIdx="0" presStyleCnt="1" custScaleX="116568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59B81CE-7030-4A9A-9FD2-F3C7B178EA0B}" type="presOf" srcId="{60A5F272-5F46-4D1E-B379-890CD02EA7FF}" destId="{20A77727-EC5B-4B30-9190-EC5A0FE94773}" srcOrd="0" destOrd="0" presId="urn:microsoft.com/office/officeart/2005/8/layout/arrow6"/>
    <dgm:cxn modelId="{302C4233-3D6B-4D68-9AC6-F8B768615C8F}" type="presOf" srcId="{DC3CEDBC-C48C-4DBC-9A54-B9106D82A5CC}" destId="{3DDF73E3-DB67-4B97-8111-EC196CE753CA}" srcOrd="0" destOrd="0" presId="urn:microsoft.com/office/officeart/2005/8/layout/arrow6"/>
    <dgm:cxn modelId="{AA9749B2-177D-4590-A0A8-845F6D7B7E43}" srcId="{60A5F272-5F46-4D1E-B379-890CD02EA7FF}" destId="{DC3CEDBC-C48C-4DBC-9A54-B9106D82A5CC}" srcOrd="0" destOrd="0" parTransId="{A2007D23-16A2-4BD4-8057-412ABD00608B}" sibTransId="{09D4CA5E-F22B-465B-8209-7EB7F86B8D5E}"/>
    <dgm:cxn modelId="{92981FD0-007F-425C-8468-03C6620B6E38}" srcId="{60A5F272-5F46-4D1E-B379-890CD02EA7FF}" destId="{897C8B77-4F02-4B29-B649-3BDA7DF4213C}" srcOrd="2" destOrd="0" parTransId="{22A56485-FA9D-48B9-8AB5-9FDF0CBF57BC}" sibTransId="{871A7F07-E86B-42AD-910D-C4A843AE0B0E}"/>
    <dgm:cxn modelId="{062036FC-DA9C-43C9-832A-9710F0AA08DB}" srcId="{60A5F272-5F46-4D1E-B379-890CD02EA7FF}" destId="{16031405-16D5-458F-AFAD-E37E9CA48D62}" srcOrd="1" destOrd="0" parTransId="{3F54E931-8C87-4C3B-8B68-7C386929D628}" sibTransId="{CC293800-4A1B-4084-86BE-ADFB06FA2BC2}"/>
    <dgm:cxn modelId="{9E32D223-AA3B-4213-AB7D-16A78B8C924A}" type="presOf" srcId="{16031405-16D5-458F-AFAD-E37E9CA48D62}" destId="{3E51452E-9203-458C-9892-CD732ED845B2}" srcOrd="0" destOrd="0" presId="urn:microsoft.com/office/officeart/2005/8/layout/arrow6"/>
    <dgm:cxn modelId="{46F04192-9582-4B5B-92AD-21F31C050639}" type="presParOf" srcId="{20A77727-EC5B-4B30-9190-EC5A0FE94773}" destId="{E5498659-E4B8-4F40-BE0B-0D2CE661D37D}" srcOrd="0" destOrd="0" presId="urn:microsoft.com/office/officeart/2005/8/layout/arrow6"/>
    <dgm:cxn modelId="{ED525046-A4E3-43E3-8D25-028F32254B13}" type="presParOf" srcId="{20A77727-EC5B-4B30-9190-EC5A0FE94773}" destId="{3DDF73E3-DB67-4B97-8111-EC196CE753CA}" srcOrd="1" destOrd="0" presId="urn:microsoft.com/office/officeart/2005/8/layout/arrow6"/>
    <dgm:cxn modelId="{910A7126-BA32-49D6-AB1D-6C8CFA8A2CA6}" type="presParOf" srcId="{20A77727-EC5B-4B30-9190-EC5A0FE94773}" destId="{3E51452E-9203-458C-9892-CD732ED845B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A5D2E3-457F-4BDD-96BF-93A0E61DBA7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6E3D68-E8A9-479A-98CE-D25B9067F68D}">
      <dgm:prSet phldrT="[Texto]" custT="1"/>
      <dgm:spPr>
        <a:solidFill>
          <a:srgbClr val="A5C3C0"/>
        </a:solidFill>
        <a:ln>
          <a:noFill/>
        </a:ln>
      </dgm:spPr>
      <dgm:t>
        <a:bodyPr/>
        <a:lstStyle/>
        <a:p>
          <a:r>
            <a:rPr lang="es-ES" sz="1800" b="1" dirty="0">
              <a:solidFill>
                <a:schemeClr val="bg1">
                  <a:lumMod val="50000"/>
                </a:schemeClr>
              </a:solidFill>
              <a:latin typeface="+mj-lt"/>
            </a:rPr>
            <a:t>Grandes Creadores del Teatro</a:t>
          </a:r>
        </a:p>
      </dgm:t>
    </dgm:pt>
    <dgm:pt modelId="{DEE59BF2-7D61-4CE2-A852-717EEB39CC5A}" type="parTrans" cxnId="{2C7A0230-DC9E-4B45-A11B-9284C86D8C80}">
      <dgm:prSet/>
      <dgm:spPr/>
      <dgm:t>
        <a:bodyPr/>
        <a:lstStyle/>
        <a:p>
          <a:endParaRPr lang="es-ES" sz="140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FFD064E0-8B5C-47F2-A1AB-663966872E15}" type="sibTrans" cxnId="{2C7A0230-DC9E-4B45-A11B-9284C86D8C80}">
      <dgm:prSet/>
      <dgm:spPr/>
      <dgm:t>
        <a:bodyPr/>
        <a:lstStyle/>
        <a:p>
          <a:endParaRPr lang="es-ES" sz="140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194AA0C3-D48A-441E-A70A-038DEA45DCA2}">
      <dgm:prSet phldrT="[Texto]" custT="1"/>
      <dgm:spPr>
        <a:solidFill>
          <a:srgbClr val="C8DAD8">
            <a:alpha val="89804"/>
          </a:srgbClr>
        </a:solidFill>
        <a:ln>
          <a:noFill/>
        </a:ln>
      </dgm:spPr>
      <dgm:t>
        <a:bodyPr/>
        <a:lstStyle/>
        <a:p>
          <a:pPr>
            <a:spcAft>
              <a:spcPts val="0"/>
            </a:spcAft>
            <a:buNone/>
          </a:pPr>
          <a:r>
            <a:rPr lang="es-ES" sz="2400" b="1" dirty="0">
              <a:solidFill>
                <a:schemeClr val="bg1">
                  <a:lumMod val="50000"/>
                </a:schemeClr>
              </a:solidFill>
              <a:latin typeface="+mj-lt"/>
            </a:rPr>
            <a:t>16</a:t>
          </a:r>
          <a:r>
            <a:rPr lang="es-ES" sz="1400" dirty="0">
              <a:solidFill>
                <a:schemeClr val="bg1">
                  <a:lumMod val="50000"/>
                </a:schemeClr>
              </a:solidFill>
              <a:latin typeface="+mj-lt"/>
            </a:rPr>
            <a:t> </a:t>
          </a:r>
          <a:r>
            <a:rPr lang="es-ES" sz="1400" dirty="0" smtClean="0">
              <a:solidFill>
                <a:schemeClr val="bg1">
                  <a:lumMod val="50000"/>
                </a:schemeClr>
              </a:solidFill>
              <a:latin typeface="+mj-lt"/>
            </a:rPr>
            <a:t>Publicaciones         Memorias de los grupos con trayectoria</a:t>
          </a:r>
          <a:endParaRPr lang="es-ES" sz="1400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25A812F7-22E0-445B-872E-3CA4DBEE202C}" type="parTrans" cxnId="{27B502BC-8A23-43D8-84F4-788343468183}">
      <dgm:prSet/>
      <dgm:spPr/>
      <dgm:t>
        <a:bodyPr/>
        <a:lstStyle/>
        <a:p>
          <a:endParaRPr lang="es-ES" sz="140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177162F1-2B97-4641-B743-C225F4750EDC}" type="sibTrans" cxnId="{27B502BC-8A23-43D8-84F4-788343468183}">
      <dgm:prSet/>
      <dgm:spPr/>
      <dgm:t>
        <a:bodyPr/>
        <a:lstStyle/>
        <a:p>
          <a:endParaRPr lang="es-ES" sz="140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52C7D2D8-2C88-4BCF-83BA-BB6E1543CCBC}">
      <dgm:prSet phldrT="[Texto]" custT="1"/>
      <dgm:spPr>
        <a:solidFill>
          <a:srgbClr val="E0DE8A"/>
        </a:solidFill>
        <a:ln>
          <a:noFill/>
        </a:ln>
      </dgm:spPr>
      <dgm:t>
        <a:bodyPr/>
        <a:lstStyle/>
        <a:p>
          <a:r>
            <a:rPr lang="es-ES" sz="1800" b="1" dirty="0">
              <a:solidFill>
                <a:schemeClr val="bg1">
                  <a:lumMod val="50000"/>
                </a:schemeClr>
              </a:solidFill>
              <a:latin typeface="+mj-lt"/>
            </a:rPr>
            <a:t>Teatro y Violencia </a:t>
          </a:r>
        </a:p>
      </dgm:t>
    </dgm:pt>
    <dgm:pt modelId="{8FC7597E-670A-44A1-8B18-24A9A25F85A7}" type="parTrans" cxnId="{CA399CC2-A296-4B9E-B461-C7D8A945D63B}">
      <dgm:prSet/>
      <dgm:spPr/>
      <dgm:t>
        <a:bodyPr/>
        <a:lstStyle/>
        <a:p>
          <a:endParaRPr lang="es-ES" sz="140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C4BC9D61-5E34-4BEF-BCDE-F55D843A9CAF}" type="sibTrans" cxnId="{CA399CC2-A296-4B9E-B461-C7D8A945D63B}">
      <dgm:prSet/>
      <dgm:spPr/>
      <dgm:t>
        <a:bodyPr/>
        <a:lstStyle/>
        <a:p>
          <a:endParaRPr lang="es-ES" sz="140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5ADEB7E6-A8B1-460D-9880-F481BB44C9DE}">
      <dgm:prSet phldrT="[Texto]" custT="1"/>
      <dgm:spPr>
        <a:solidFill>
          <a:srgbClr val="EDECBD">
            <a:alpha val="89804"/>
          </a:srgbClr>
        </a:solidFill>
        <a:ln>
          <a:noFill/>
        </a:ln>
      </dgm:spPr>
      <dgm:t>
        <a:bodyPr/>
        <a:lstStyle/>
        <a:p>
          <a:pPr>
            <a:spcAft>
              <a:spcPts val="0"/>
            </a:spcAft>
            <a:buNone/>
          </a:pPr>
          <a:r>
            <a:rPr lang="es-ES" sz="2400" b="1" dirty="0">
              <a:solidFill>
                <a:schemeClr val="bg1">
                  <a:lumMod val="50000"/>
                </a:schemeClr>
              </a:solidFill>
              <a:latin typeface="+mj-lt"/>
            </a:rPr>
            <a:t>3 </a:t>
          </a:r>
          <a:r>
            <a:rPr lang="es-ES" sz="1400" dirty="0">
              <a:solidFill>
                <a:schemeClr val="bg1">
                  <a:lumMod val="50000"/>
                </a:schemeClr>
              </a:solidFill>
              <a:latin typeface="+mj-lt"/>
            </a:rPr>
            <a:t> </a:t>
          </a:r>
          <a:r>
            <a:rPr lang="es-ES" sz="1400" dirty="0" smtClean="0">
              <a:solidFill>
                <a:schemeClr val="bg1">
                  <a:lumMod val="50000"/>
                </a:schemeClr>
              </a:solidFill>
              <a:latin typeface="+mj-lt"/>
            </a:rPr>
            <a:t>Tomos                          Carlos José Reyes</a:t>
          </a:r>
          <a:endParaRPr lang="es-ES" sz="1400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ED93759A-ED2B-489E-8B82-ABC1D870FE55}" type="parTrans" cxnId="{D64EE245-7BB7-4DA9-AD66-6AA87BA14594}">
      <dgm:prSet/>
      <dgm:spPr/>
      <dgm:t>
        <a:bodyPr/>
        <a:lstStyle/>
        <a:p>
          <a:endParaRPr lang="es-ES" sz="140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EE5C376A-CB4F-4FFE-8770-988413FBDF68}" type="sibTrans" cxnId="{D64EE245-7BB7-4DA9-AD66-6AA87BA14594}">
      <dgm:prSet/>
      <dgm:spPr/>
      <dgm:t>
        <a:bodyPr/>
        <a:lstStyle/>
        <a:p>
          <a:endParaRPr lang="es-ES" sz="140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3F5A94D2-67B9-4577-BCDC-3B3B0A114804}">
      <dgm:prSet phldrT="[Texto]" custT="1"/>
      <dgm:spPr>
        <a:solidFill>
          <a:srgbClr val="E3D9B3">
            <a:alpha val="89804"/>
          </a:srgbClr>
        </a:solidFill>
        <a:ln>
          <a:noFill/>
        </a:ln>
      </dgm:spPr>
      <dgm:t>
        <a:bodyPr/>
        <a:lstStyle/>
        <a:p>
          <a:pPr>
            <a:spcAft>
              <a:spcPts val="0"/>
            </a:spcAft>
            <a:buNone/>
          </a:pPr>
          <a:r>
            <a:rPr lang="es-ES" sz="1400" dirty="0">
              <a:solidFill>
                <a:schemeClr val="bg1">
                  <a:lumMod val="50000"/>
                </a:schemeClr>
              </a:solidFill>
              <a:latin typeface="+mj-lt"/>
            </a:rPr>
            <a:t>         </a:t>
          </a:r>
          <a:r>
            <a:rPr lang="es-ES" sz="1800" b="1" dirty="0" smtClean="0">
              <a:solidFill>
                <a:schemeClr val="bg1">
                  <a:lumMod val="50000"/>
                </a:schemeClr>
              </a:solidFill>
              <a:latin typeface="+mj-lt"/>
            </a:rPr>
            <a:t>Luchando contra el Olvido</a:t>
          </a:r>
          <a:endParaRPr lang="es-ES" sz="1400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DE9F3407-4FB6-4B55-99BD-7A8E1320010F}" type="parTrans" cxnId="{B363EC02-C2BD-44E6-BB7C-5E782B6D3C87}">
      <dgm:prSet/>
      <dgm:spPr/>
      <dgm:t>
        <a:bodyPr/>
        <a:lstStyle/>
        <a:p>
          <a:endParaRPr lang="es-ES"/>
        </a:p>
      </dgm:t>
    </dgm:pt>
    <dgm:pt modelId="{13AA783F-C683-4DB8-8C39-EBE3E08B2008}" type="sibTrans" cxnId="{B363EC02-C2BD-44E6-BB7C-5E782B6D3C87}">
      <dgm:prSet/>
      <dgm:spPr/>
      <dgm:t>
        <a:bodyPr/>
        <a:lstStyle/>
        <a:p>
          <a:endParaRPr lang="es-ES"/>
        </a:p>
      </dgm:t>
    </dgm:pt>
    <dgm:pt modelId="{72D0A14F-5AC2-4304-9366-2E2D6D6E1807}">
      <dgm:prSet phldrT="[Texto]" custT="1"/>
      <dgm:spPr>
        <a:solidFill>
          <a:srgbClr val="C8DAD8">
            <a:alpha val="89804"/>
          </a:srgbClr>
        </a:solidFill>
        <a:ln>
          <a:noFill/>
        </a:ln>
      </dgm:spPr>
      <dgm:t>
        <a:bodyPr/>
        <a:lstStyle/>
        <a:p>
          <a:pPr>
            <a:spcAft>
              <a:spcPts val="0"/>
            </a:spcAft>
            <a:buNone/>
          </a:pPr>
          <a:r>
            <a:rPr lang="es-ES" sz="2000" b="1" dirty="0" smtClean="0">
              <a:solidFill>
                <a:schemeClr val="bg1">
                  <a:lumMod val="50000"/>
                </a:schemeClr>
              </a:solidFill>
              <a:latin typeface="+mj-lt"/>
            </a:rPr>
            <a:t>Pensar el Teatro</a:t>
          </a:r>
          <a:endParaRPr lang="es-ES" sz="1400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6F2A7A26-321C-424C-963D-0B5689D1A2A7}" type="parTrans" cxnId="{8AFA9AA5-1377-420D-BB06-F8800CAD276D}">
      <dgm:prSet/>
      <dgm:spPr/>
      <dgm:t>
        <a:bodyPr/>
        <a:lstStyle/>
        <a:p>
          <a:endParaRPr lang="es-ES"/>
        </a:p>
      </dgm:t>
    </dgm:pt>
    <dgm:pt modelId="{9BDEF6D0-E32B-4CA6-B618-DE1F934B8670}" type="sibTrans" cxnId="{8AFA9AA5-1377-420D-BB06-F8800CAD276D}">
      <dgm:prSet/>
      <dgm:spPr/>
      <dgm:t>
        <a:bodyPr/>
        <a:lstStyle/>
        <a:p>
          <a:endParaRPr lang="es-ES"/>
        </a:p>
      </dgm:t>
    </dgm:pt>
    <dgm:pt modelId="{84294AAB-A95C-4244-845C-D2D6CA922BF1}">
      <dgm:prSet phldrT="[Texto]" custT="1"/>
      <dgm:spPr>
        <a:solidFill>
          <a:srgbClr val="EDECBD">
            <a:alpha val="89804"/>
          </a:srgbClr>
        </a:solidFill>
        <a:ln>
          <a:noFill/>
        </a:ln>
      </dgm:spPr>
      <dgm:t>
        <a:bodyPr/>
        <a:lstStyle/>
        <a:p>
          <a:endParaRPr lang="es-CO"/>
        </a:p>
      </dgm:t>
    </dgm:pt>
    <dgm:pt modelId="{16D3D0AF-A0EA-4416-A047-83F5192F7F8F}" type="parTrans" cxnId="{652D20E3-DC8C-4A90-B344-8AB13147179E}">
      <dgm:prSet/>
      <dgm:spPr/>
      <dgm:t>
        <a:bodyPr/>
        <a:lstStyle/>
        <a:p>
          <a:endParaRPr lang="es-ES"/>
        </a:p>
      </dgm:t>
    </dgm:pt>
    <dgm:pt modelId="{B378DFBE-6BB8-40E0-97D5-9A491058C05C}" type="sibTrans" cxnId="{652D20E3-DC8C-4A90-B344-8AB13147179E}">
      <dgm:prSet/>
      <dgm:spPr/>
      <dgm:t>
        <a:bodyPr/>
        <a:lstStyle/>
        <a:p>
          <a:endParaRPr lang="es-ES"/>
        </a:p>
      </dgm:t>
    </dgm:pt>
    <dgm:pt modelId="{88EBBDB1-5C13-2F4A-90A5-FD0D3680D3AE}">
      <dgm:prSet phldrT="[Texto]" custT="1"/>
      <dgm:spPr>
        <a:solidFill>
          <a:srgbClr val="C8DAD8">
            <a:alpha val="89804"/>
          </a:srgbClr>
        </a:solidFill>
        <a:ln>
          <a:noFill/>
        </a:ln>
      </dgm:spPr>
      <dgm:t>
        <a:bodyPr/>
        <a:lstStyle/>
        <a:p>
          <a:pPr>
            <a:spcAft>
              <a:spcPts val="0"/>
            </a:spcAft>
            <a:buNone/>
          </a:pPr>
          <a:r>
            <a:rPr lang="es-ES" sz="2400" b="1" i="0" dirty="0" smtClean="0">
              <a:solidFill>
                <a:schemeClr val="bg1">
                  <a:lumMod val="50000"/>
                </a:schemeClr>
              </a:solidFill>
              <a:latin typeface="+mj-lt"/>
            </a:rPr>
            <a:t>12</a:t>
          </a:r>
          <a:r>
            <a:rPr lang="es-ES" sz="1400" dirty="0" smtClean="0">
              <a:solidFill>
                <a:schemeClr val="bg1">
                  <a:lumMod val="50000"/>
                </a:schemeClr>
              </a:solidFill>
              <a:latin typeface="+mj-lt"/>
            </a:rPr>
            <a:t> Publicaciones Dramaturgia e investigación teatral</a:t>
          </a:r>
          <a:endParaRPr lang="es-ES" sz="1400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5675FA4F-C7BF-A643-9497-D59DDFF557ED}" type="parTrans" cxnId="{D5290850-1BA4-2340-96DA-80D3A2970A8C}">
      <dgm:prSet/>
      <dgm:spPr/>
      <dgm:t>
        <a:bodyPr/>
        <a:lstStyle/>
        <a:p>
          <a:endParaRPr lang="es-ES_tradnl"/>
        </a:p>
      </dgm:t>
    </dgm:pt>
    <dgm:pt modelId="{595203EC-75E1-6242-A41D-ABA3E3C4B812}" type="sibTrans" cxnId="{D5290850-1BA4-2340-96DA-80D3A2970A8C}">
      <dgm:prSet/>
      <dgm:spPr/>
      <dgm:t>
        <a:bodyPr/>
        <a:lstStyle/>
        <a:p>
          <a:endParaRPr lang="es-ES_tradnl"/>
        </a:p>
      </dgm:t>
    </dgm:pt>
    <dgm:pt modelId="{71194CAC-D53D-524B-97D8-5DA8CD23286A}">
      <dgm:prSet phldrT="[Texto]" custT="1"/>
      <dgm:spPr>
        <a:solidFill>
          <a:srgbClr val="E3D9B3">
            <a:alpha val="89804"/>
          </a:srgbClr>
        </a:solidFill>
        <a:ln>
          <a:noFill/>
        </a:ln>
      </dgm:spPr>
      <dgm:t>
        <a:bodyPr/>
        <a:lstStyle/>
        <a:p>
          <a:pPr>
            <a:spcAft>
              <a:spcPts val="0"/>
            </a:spcAft>
            <a:buNone/>
          </a:pPr>
          <a:r>
            <a:rPr lang="es-ES" sz="2400" b="1" dirty="0" smtClean="0">
              <a:solidFill>
                <a:schemeClr val="bg1">
                  <a:lumMod val="50000"/>
                </a:schemeClr>
              </a:solidFill>
              <a:latin typeface="+mj-lt"/>
            </a:rPr>
            <a:t>2</a:t>
          </a:r>
          <a:r>
            <a:rPr lang="es-ES" sz="1400" dirty="0" smtClean="0">
              <a:solidFill>
                <a:schemeClr val="bg1">
                  <a:lumMod val="50000"/>
                </a:schemeClr>
              </a:solidFill>
              <a:latin typeface="+mj-lt"/>
            </a:rPr>
            <a:t> Investigaciones</a:t>
          </a:r>
          <a:endParaRPr lang="es-ES" sz="1400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19C5C961-BE67-0E4F-A279-50099E023CF8}" type="parTrans" cxnId="{7B1AB112-51D9-C949-BDDF-8B23D1D6C03F}">
      <dgm:prSet/>
      <dgm:spPr/>
      <dgm:t>
        <a:bodyPr/>
        <a:lstStyle/>
        <a:p>
          <a:endParaRPr lang="es-ES_tradnl"/>
        </a:p>
      </dgm:t>
    </dgm:pt>
    <dgm:pt modelId="{B2CC0569-7912-CE47-8005-CC60FD77A351}" type="sibTrans" cxnId="{7B1AB112-51D9-C949-BDDF-8B23D1D6C03F}">
      <dgm:prSet/>
      <dgm:spPr/>
      <dgm:t>
        <a:bodyPr/>
        <a:lstStyle/>
        <a:p>
          <a:endParaRPr lang="es-ES_tradnl"/>
        </a:p>
      </dgm:t>
    </dgm:pt>
    <dgm:pt modelId="{444437A0-BEF9-3442-A4C9-CCAC310403A9}">
      <dgm:prSet phldrT="[Texto]" custT="1"/>
      <dgm:spPr>
        <a:solidFill>
          <a:srgbClr val="C8DAD8">
            <a:alpha val="89804"/>
          </a:srgbClr>
        </a:solidFill>
        <a:ln>
          <a:noFill/>
        </a:ln>
      </dgm:spPr>
      <dgm:t>
        <a:bodyPr/>
        <a:lstStyle/>
        <a:p>
          <a:pPr>
            <a:spcAft>
              <a:spcPts val="0"/>
            </a:spcAft>
            <a:buNone/>
          </a:pPr>
          <a:r>
            <a:rPr lang="es-ES" sz="2400" b="1" dirty="0" smtClean="0">
              <a:solidFill>
                <a:schemeClr val="bg1">
                  <a:lumMod val="50000"/>
                </a:schemeClr>
              </a:solidFill>
              <a:latin typeface="+mj-lt"/>
            </a:rPr>
            <a:t>1</a:t>
          </a:r>
          <a:r>
            <a:rPr lang="es-ES" sz="1400" dirty="0" smtClean="0">
              <a:solidFill>
                <a:schemeClr val="bg1">
                  <a:lumMod val="50000"/>
                </a:schemeClr>
              </a:solidFill>
              <a:latin typeface="+mj-lt"/>
            </a:rPr>
            <a:t> Publicación digital</a:t>
          </a:r>
          <a:endParaRPr lang="es-ES" sz="1400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AD957A4A-806B-2C4B-9957-D1D8589B69BF}" type="parTrans" cxnId="{72AF69A9-638C-0E47-B98D-34D31469B520}">
      <dgm:prSet/>
      <dgm:spPr/>
      <dgm:t>
        <a:bodyPr/>
        <a:lstStyle/>
        <a:p>
          <a:endParaRPr lang="es-ES_tradnl"/>
        </a:p>
      </dgm:t>
    </dgm:pt>
    <dgm:pt modelId="{E365F690-BCEC-B745-B9A0-50BFFAF3D8BA}" type="sibTrans" cxnId="{72AF69A9-638C-0E47-B98D-34D31469B520}">
      <dgm:prSet/>
      <dgm:spPr/>
      <dgm:t>
        <a:bodyPr/>
        <a:lstStyle/>
        <a:p>
          <a:endParaRPr lang="es-ES_tradnl"/>
        </a:p>
      </dgm:t>
    </dgm:pt>
    <dgm:pt modelId="{CD51FC37-D340-B54C-A5E5-40068F68D62F}">
      <dgm:prSet phldrT="[Texto]" custT="1"/>
      <dgm:spPr>
        <a:solidFill>
          <a:srgbClr val="C8DAD8">
            <a:alpha val="89804"/>
          </a:srgbClr>
        </a:solidFill>
        <a:ln>
          <a:noFill/>
        </a:ln>
      </dgm:spPr>
      <dgm:t>
        <a:bodyPr/>
        <a:lstStyle/>
        <a:p>
          <a:pPr>
            <a:spcAft>
              <a:spcPts val="0"/>
            </a:spcAft>
            <a:buNone/>
          </a:pPr>
          <a:endParaRPr lang="es-ES" sz="1400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F25D8F57-FA01-FD49-BEB5-C5070B1CA3C0}" type="parTrans" cxnId="{FCFF9B14-93CA-1B48-ACA1-589ED1D92E1F}">
      <dgm:prSet/>
      <dgm:spPr/>
      <dgm:t>
        <a:bodyPr/>
        <a:lstStyle/>
        <a:p>
          <a:endParaRPr lang="es-ES_tradnl"/>
        </a:p>
      </dgm:t>
    </dgm:pt>
    <dgm:pt modelId="{9C677096-FE9D-464F-9387-8ECAFD50513A}" type="sibTrans" cxnId="{FCFF9B14-93CA-1B48-ACA1-589ED1D92E1F}">
      <dgm:prSet/>
      <dgm:spPr/>
      <dgm:t>
        <a:bodyPr/>
        <a:lstStyle/>
        <a:p>
          <a:endParaRPr lang="es-ES_tradnl"/>
        </a:p>
      </dgm:t>
    </dgm:pt>
    <dgm:pt modelId="{23C953D0-AFD3-44AB-85B4-7290A3205E28}" type="pres">
      <dgm:prSet presAssocID="{9BA5D2E3-457F-4BDD-96BF-93A0E61DBA7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3BE0EF3-1070-4E5E-BF1E-B6AA65622C3D}" type="pres">
      <dgm:prSet presAssocID="{9BA5D2E3-457F-4BDD-96BF-93A0E61DBA76}" presName="children" presStyleCnt="0"/>
      <dgm:spPr/>
    </dgm:pt>
    <dgm:pt modelId="{D12D4367-ADF7-485D-B744-68E7E4483FE0}" type="pres">
      <dgm:prSet presAssocID="{9BA5D2E3-457F-4BDD-96BF-93A0E61DBA76}" presName="child1group" presStyleCnt="0"/>
      <dgm:spPr/>
    </dgm:pt>
    <dgm:pt modelId="{ED84AF2D-8BE7-400E-B49B-778F68F61986}" type="pres">
      <dgm:prSet presAssocID="{9BA5D2E3-457F-4BDD-96BF-93A0E61DBA76}" presName="child1" presStyleLbl="bgAcc1" presStyleIdx="0" presStyleCnt="4" custScaleX="179573" custScaleY="77185" custLinFactNeighborX="-10781" custLinFactNeighborY="-3535"/>
      <dgm:spPr/>
      <dgm:t>
        <a:bodyPr/>
        <a:lstStyle/>
        <a:p>
          <a:endParaRPr lang="es-ES_tradnl"/>
        </a:p>
      </dgm:t>
    </dgm:pt>
    <dgm:pt modelId="{9295EFFC-43BD-4D26-A01D-AFD0C263EDFD}" type="pres">
      <dgm:prSet presAssocID="{9BA5D2E3-457F-4BDD-96BF-93A0E61DBA7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02C5B71-05DE-47A6-B076-D3E80E04186C}" type="pres">
      <dgm:prSet presAssocID="{9BA5D2E3-457F-4BDD-96BF-93A0E61DBA76}" presName="child2group" presStyleCnt="0"/>
      <dgm:spPr/>
    </dgm:pt>
    <dgm:pt modelId="{805C91DE-62C0-4D7A-A665-3307E6482DC0}" type="pres">
      <dgm:prSet presAssocID="{9BA5D2E3-457F-4BDD-96BF-93A0E61DBA76}" presName="child2" presStyleLbl="bgAcc1" presStyleIdx="1" presStyleCnt="4" custScaleX="202156" custScaleY="126801" custLinFactNeighborX="26323" custLinFactNeighborY="23599"/>
      <dgm:spPr/>
      <dgm:t>
        <a:bodyPr/>
        <a:lstStyle/>
        <a:p>
          <a:endParaRPr lang="es-ES_tradnl"/>
        </a:p>
      </dgm:t>
    </dgm:pt>
    <dgm:pt modelId="{AF78AF1C-BD91-4065-92FB-734D76207E63}" type="pres">
      <dgm:prSet presAssocID="{9BA5D2E3-457F-4BDD-96BF-93A0E61DBA7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37A5FC2-89C8-4C17-9089-45C9EE44EFBB}" type="pres">
      <dgm:prSet presAssocID="{9BA5D2E3-457F-4BDD-96BF-93A0E61DBA76}" presName="child3group" presStyleCnt="0"/>
      <dgm:spPr/>
    </dgm:pt>
    <dgm:pt modelId="{96F10719-7388-4316-A43B-0E9BCFC60B65}" type="pres">
      <dgm:prSet presAssocID="{9BA5D2E3-457F-4BDD-96BF-93A0E61DBA76}" presName="child3" presStyleLbl="bgAcc1" presStyleIdx="2" presStyleCnt="4" custScaleX="182472" custScaleY="84074" custLinFactNeighborX="13969" custLinFactNeighborY="1018"/>
      <dgm:spPr/>
      <dgm:t>
        <a:bodyPr/>
        <a:lstStyle/>
        <a:p>
          <a:endParaRPr lang="es-ES_tradnl"/>
        </a:p>
      </dgm:t>
    </dgm:pt>
    <dgm:pt modelId="{2E960862-7698-4A97-BBF9-6F9E2BB80966}" type="pres">
      <dgm:prSet presAssocID="{9BA5D2E3-457F-4BDD-96BF-93A0E61DBA7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8D88439-047A-4F89-9F96-DBA7351441F6}" type="pres">
      <dgm:prSet presAssocID="{9BA5D2E3-457F-4BDD-96BF-93A0E61DBA76}" presName="child4group" presStyleCnt="0"/>
      <dgm:spPr/>
    </dgm:pt>
    <dgm:pt modelId="{321A4D90-F63B-4DF4-83C2-38FFF077936D}" type="pres">
      <dgm:prSet presAssocID="{9BA5D2E3-457F-4BDD-96BF-93A0E61DBA76}" presName="child4" presStyleLbl="bgAcc1" presStyleIdx="3" presStyleCnt="4" custScaleX="186893" custScaleY="90262" custLinFactNeighborX="-16177" custLinFactNeighborY="-3094"/>
      <dgm:spPr/>
      <dgm:t>
        <a:bodyPr/>
        <a:lstStyle/>
        <a:p>
          <a:endParaRPr lang="es-ES_tradnl"/>
        </a:p>
      </dgm:t>
    </dgm:pt>
    <dgm:pt modelId="{B5239F8F-4921-43D3-A87C-E27A58E68D6F}" type="pres">
      <dgm:prSet presAssocID="{9BA5D2E3-457F-4BDD-96BF-93A0E61DBA7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8A1AB4A-6BB4-4692-B1C8-0B4032E8D3E8}" type="pres">
      <dgm:prSet presAssocID="{9BA5D2E3-457F-4BDD-96BF-93A0E61DBA76}" presName="childPlaceholder" presStyleCnt="0"/>
      <dgm:spPr/>
    </dgm:pt>
    <dgm:pt modelId="{66AE9D58-2E24-4A6C-AA3A-30B448A95102}" type="pres">
      <dgm:prSet presAssocID="{9BA5D2E3-457F-4BDD-96BF-93A0E61DBA76}" presName="circle" presStyleCnt="0"/>
      <dgm:spPr/>
    </dgm:pt>
    <dgm:pt modelId="{995AEE5C-8086-4FB1-AF9A-DFDC1715772B}" type="pres">
      <dgm:prSet presAssocID="{9BA5D2E3-457F-4BDD-96BF-93A0E61DBA7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10B7D96-ED35-4F2D-817E-99BD728D3518}" type="pres">
      <dgm:prSet presAssocID="{9BA5D2E3-457F-4BDD-96BF-93A0E61DBA7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2BE476E-75DF-4D38-9AD4-DE215BD6010A}" type="pres">
      <dgm:prSet presAssocID="{9BA5D2E3-457F-4BDD-96BF-93A0E61DBA7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A182969-0B2E-48D6-8D2E-B0682D372A35}" type="pres">
      <dgm:prSet presAssocID="{9BA5D2E3-457F-4BDD-96BF-93A0E61DBA7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77A2D86-CDB9-4456-BACB-59B06506AF69}" type="pres">
      <dgm:prSet presAssocID="{9BA5D2E3-457F-4BDD-96BF-93A0E61DBA76}" presName="quadrantPlaceholder" presStyleCnt="0"/>
      <dgm:spPr/>
    </dgm:pt>
    <dgm:pt modelId="{E58425E8-F356-4E32-813E-E0439A225E2A}" type="pres">
      <dgm:prSet presAssocID="{9BA5D2E3-457F-4BDD-96BF-93A0E61DBA76}" presName="center1" presStyleLbl="fgShp" presStyleIdx="0" presStyleCnt="2"/>
      <dgm:spPr>
        <a:solidFill>
          <a:schemeClr val="bg1">
            <a:lumMod val="85000"/>
          </a:schemeClr>
        </a:solidFill>
        <a:ln>
          <a:noFill/>
        </a:ln>
      </dgm:spPr>
    </dgm:pt>
    <dgm:pt modelId="{70406AAB-424F-49A1-88B5-9346B6860EF0}" type="pres">
      <dgm:prSet presAssocID="{9BA5D2E3-457F-4BDD-96BF-93A0E61DBA76}" presName="center2" presStyleLbl="fgShp" presStyleIdx="1" presStyleCnt="2"/>
      <dgm:spPr>
        <a:solidFill>
          <a:schemeClr val="bg1">
            <a:lumMod val="85000"/>
          </a:schemeClr>
        </a:solidFill>
        <a:ln>
          <a:noFill/>
        </a:ln>
      </dgm:spPr>
    </dgm:pt>
  </dgm:ptLst>
  <dgm:cxnLst>
    <dgm:cxn modelId="{7B1AB112-51D9-C949-BDDF-8B23D1D6C03F}" srcId="{3F5A94D2-67B9-4577-BCDC-3B3B0A114804}" destId="{71194CAC-D53D-524B-97D8-5DA8CD23286A}" srcOrd="0" destOrd="0" parTransId="{19C5C961-BE67-0E4F-A279-50099E023CF8}" sibTransId="{B2CC0569-7912-CE47-8005-CC60FD77A351}"/>
    <dgm:cxn modelId="{AEEB0163-41D8-F143-9FE9-E9B1BF90419C}" type="presOf" srcId="{72D0A14F-5AC2-4304-9366-2E2D6D6E1807}" destId="{210B7D96-ED35-4F2D-817E-99BD728D3518}" srcOrd="0" destOrd="0" presId="urn:microsoft.com/office/officeart/2005/8/layout/cycle4"/>
    <dgm:cxn modelId="{C3EC9C63-B7FF-F445-BDD0-C23F75E1AEBD}" type="presOf" srcId="{88EBBDB1-5C13-2F4A-90A5-FD0D3680D3AE}" destId="{805C91DE-62C0-4D7A-A665-3307E6482DC0}" srcOrd="0" destOrd="0" presId="urn:microsoft.com/office/officeart/2005/8/layout/cycle4"/>
    <dgm:cxn modelId="{F0B6C814-4966-3147-8043-D254C8EE4D84}" type="presOf" srcId="{CD51FC37-D340-B54C-A5E5-40068F68D62F}" destId="{AF78AF1C-BD91-4065-92FB-734D76207E63}" srcOrd="1" destOrd="1" presId="urn:microsoft.com/office/officeart/2005/8/layout/cycle4"/>
    <dgm:cxn modelId="{52B0BE35-53A5-0F4D-82F4-EBBDFC78307D}" type="presOf" srcId="{444437A0-BEF9-3442-A4C9-CCAC310403A9}" destId="{AF78AF1C-BD91-4065-92FB-734D76207E63}" srcOrd="1" destOrd="2" presId="urn:microsoft.com/office/officeart/2005/8/layout/cycle4"/>
    <dgm:cxn modelId="{FEAE0AF2-2EEA-4E9B-AFF0-9B09B23BD74C}" type="presOf" srcId="{9BA5D2E3-457F-4BDD-96BF-93A0E61DBA76}" destId="{23C953D0-AFD3-44AB-85B4-7290A3205E28}" srcOrd="0" destOrd="0" presId="urn:microsoft.com/office/officeart/2005/8/layout/cycle4"/>
    <dgm:cxn modelId="{FDED929D-6D22-B147-AE7A-939EEBB1AE36}" type="presOf" srcId="{5ADEB7E6-A8B1-460D-9880-F481BB44C9DE}" destId="{321A4D90-F63B-4DF4-83C2-38FFF077936D}" srcOrd="0" destOrd="0" presId="urn:microsoft.com/office/officeart/2005/8/layout/cycle4"/>
    <dgm:cxn modelId="{6CFB8D96-66B4-F14E-8280-D9911AE7229C}" type="presOf" srcId="{444437A0-BEF9-3442-A4C9-CCAC310403A9}" destId="{805C91DE-62C0-4D7A-A665-3307E6482DC0}" srcOrd="0" destOrd="2" presId="urn:microsoft.com/office/officeart/2005/8/layout/cycle4"/>
    <dgm:cxn modelId="{27B502BC-8A23-43D8-84F4-788343468183}" srcId="{0F6E3D68-E8A9-479A-98CE-D25B9067F68D}" destId="{194AA0C3-D48A-441E-A70A-038DEA45DCA2}" srcOrd="0" destOrd="0" parTransId="{25A812F7-22E0-445B-872E-3CA4DBEE202C}" sibTransId="{177162F1-2B97-4641-B743-C225F4750EDC}"/>
    <dgm:cxn modelId="{B363EC02-C2BD-44E6-BB7C-5E782B6D3C87}" srcId="{9BA5D2E3-457F-4BDD-96BF-93A0E61DBA76}" destId="{3F5A94D2-67B9-4577-BCDC-3B3B0A114804}" srcOrd="2" destOrd="0" parTransId="{DE9F3407-4FB6-4B55-99BD-7A8E1320010F}" sibTransId="{13AA783F-C683-4DB8-8C39-EBE3E08B2008}"/>
    <dgm:cxn modelId="{6C8DC4B5-6110-41A5-A23D-32377725A2DE}" type="presOf" srcId="{0F6E3D68-E8A9-479A-98CE-D25B9067F68D}" destId="{995AEE5C-8086-4FB1-AF9A-DFDC1715772B}" srcOrd="0" destOrd="0" presId="urn:microsoft.com/office/officeart/2005/8/layout/cycle4"/>
    <dgm:cxn modelId="{ED83B108-B093-2D4C-82C0-82E65E57704E}" type="presOf" srcId="{3F5A94D2-67B9-4577-BCDC-3B3B0A114804}" destId="{52BE476E-75DF-4D38-9AD4-DE215BD6010A}" srcOrd="0" destOrd="0" presId="urn:microsoft.com/office/officeart/2005/8/layout/cycle4"/>
    <dgm:cxn modelId="{31EFBABF-0F1C-45CC-B59B-69ED17E13617}" type="presOf" srcId="{194AA0C3-D48A-441E-A70A-038DEA45DCA2}" destId="{ED84AF2D-8BE7-400E-B49B-778F68F61986}" srcOrd="0" destOrd="0" presId="urn:microsoft.com/office/officeart/2005/8/layout/cycle4"/>
    <dgm:cxn modelId="{4B07A662-BEF2-C543-AB13-F9821534A7B5}" type="presOf" srcId="{5ADEB7E6-A8B1-460D-9880-F481BB44C9DE}" destId="{B5239F8F-4921-43D3-A87C-E27A58E68D6F}" srcOrd="1" destOrd="0" presId="urn:microsoft.com/office/officeart/2005/8/layout/cycle4"/>
    <dgm:cxn modelId="{72AF69A9-638C-0E47-B98D-34D31469B520}" srcId="{72D0A14F-5AC2-4304-9366-2E2D6D6E1807}" destId="{444437A0-BEF9-3442-A4C9-CCAC310403A9}" srcOrd="2" destOrd="0" parTransId="{AD957A4A-806B-2C4B-9957-D1D8589B69BF}" sibTransId="{E365F690-BCEC-B745-B9A0-50BFFAF3D8BA}"/>
    <dgm:cxn modelId="{49B928D2-C145-0340-8156-C6C85781E92F}" type="presOf" srcId="{CD51FC37-D340-B54C-A5E5-40068F68D62F}" destId="{805C91DE-62C0-4D7A-A665-3307E6482DC0}" srcOrd="0" destOrd="1" presId="urn:microsoft.com/office/officeart/2005/8/layout/cycle4"/>
    <dgm:cxn modelId="{CA399CC2-A296-4B9E-B461-C7D8A945D63B}" srcId="{9BA5D2E3-457F-4BDD-96BF-93A0E61DBA76}" destId="{52C7D2D8-2C88-4BCF-83BA-BB6E1543CCBC}" srcOrd="3" destOrd="0" parTransId="{8FC7597E-670A-44A1-8B18-24A9A25F85A7}" sibTransId="{C4BC9D61-5E34-4BEF-BCDE-F55D843A9CAF}"/>
    <dgm:cxn modelId="{876E8201-8077-6143-A5DA-DEBF759E2F73}" type="presOf" srcId="{71194CAC-D53D-524B-97D8-5DA8CD23286A}" destId="{96F10719-7388-4316-A43B-0E9BCFC60B65}" srcOrd="0" destOrd="0" presId="urn:microsoft.com/office/officeart/2005/8/layout/cycle4"/>
    <dgm:cxn modelId="{8039A5C5-CA23-A841-B20A-6B0980941819}" type="presOf" srcId="{71194CAC-D53D-524B-97D8-5DA8CD23286A}" destId="{2E960862-7698-4A97-BBF9-6F9E2BB80966}" srcOrd="1" destOrd="0" presId="urn:microsoft.com/office/officeart/2005/8/layout/cycle4"/>
    <dgm:cxn modelId="{D5290850-1BA4-2340-96DA-80D3A2970A8C}" srcId="{72D0A14F-5AC2-4304-9366-2E2D6D6E1807}" destId="{88EBBDB1-5C13-2F4A-90A5-FD0D3680D3AE}" srcOrd="0" destOrd="0" parTransId="{5675FA4F-C7BF-A643-9497-D59DDFF557ED}" sibTransId="{595203EC-75E1-6242-A41D-ABA3E3C4B812}"/>
    <dgm:cxn modelId="{FCFF9B14-93CA-1B48-ACA1-589ED1D92E1F}" srcId="{72D0A14F-5AC2-4304-9366-2E2D6D6E1807}" destId="{CD51FC37-D340-B54C-A5E5-40068F68D62F}" srcOrd="1" destOrd="0" parTransId="{F25D8F57-FA01-FD49-BEB5-C5070B1CA3C0}" sibTransId="{9C677096-FE9D-464F-9387-8ECAFD50513A}"/>
    <dgm:cxn modelId="{6973ACD5-277F-F240-95A8-72C57D6BA681}" type="presOf" srcId="{52C7D2D8-2C88-4BCF-83BA-BB6E1543CCBC}" destId="{DA182969-0B2E-48D6-8D2E-B0682D372A35}" srcOrd="0" destOrd="0" presId="urn:microsoft.com/office/officeart/2005/8/layout/cycle4"/>
    <dgm:cxn modelId="{C272A1D7-4D98-8848-831C-0C36DACA68B5}" type="presOf" srcId="{88EBBDB1-5C13-2F4A-90A5-FD0D3680D3AE}" destId="{AF78AF1C-BD91-4065-92FB-734D76207E63}" srcOrd="1" destOrd="0" presId="urn:microsoft.com/office/officeart/2005/8/layout/cycle4"/>
    <dgm:cxn modelId="{4C4B1EF6-95C6-479D-85A0-925DDF3C7A8B}" type="presOf" srcId="{194AA0C3-D48A-441E-A70A-038DEA45DCA2}" destId="{9295EFFC-43BD-4D26-A01D-AFD0C263EDFD}" srcOrd="1" destOrd="0" presId="urn:microsoft.com/office/officeart/2005/8/layout/cycle4"/>
    <dgm:cxn modelId="{8AFA9AA5-1377-420D-BB06-F8800CAD276D}" srcId="{9BA5D2E3-457F-4BDD-96BF-93A0E61DBA76}" destId="{72D0A14F-5AC2-4304-9366-2E2D6D6E1807}" srcOrd="1" destOrd="0" parTransId="{6F2A7A26-321C-424C-963D-0B5689D1A2A7}" sibTransId="{9BDEF6D0-E32B-4CA6-B618-DE1F934B8670}"/>
    <dgm:cxn modelId="{D64EE245-7BB7-4DA9-AD66-6AA87BA14594}" srcId="{52C7D2D8-2C88-4BCF-83BA-BB6E1543CCBC}" destId="{5ADEB7E6-A8B1-460D-9880-F481BB44C9DE}" srcOrd="0" destOrd="0" parTransId="{ED93759A-ED2B-489E-8B82-ABC1D870FE55}" sibTransId="{EE5C376A-CB4F-4FFE-8770-988413FBDF68}"/>
    <dgm:cxn modelId="{2C7A0230-DC9E-4B45-A11B-9284C86D8C80}" srcId="{9BA5D2E3-457F-4BDD-96BF-93A0E61DBA76}" destId="{0F6E3D68-E8A9-479A-98CE-D25B9067F68D}" srcOrd="0" destOrd="0" parTransId="{DEE59BF2-7D61-4CE2-A852-717EEB39CC5A}" sibTransId="{FFD064E0-8B5C-47F2-A1AB-663966872E15}"/>
    <dgm:cxn modelId="{652D20E3-DC8C-4A90-B344-8AB13147179E}" srcId="{9BA5D2E3-457F-4BDD-96BF-93A0E61DBA76}" destId="{84294AAB-A95C-4244-845C-D2D6CA922BF1}" srcOrd="4" destOrd="0" parTransId="{16D3D0AF-A0EA-4416-A047-83F5192F7F8F}" sibTransId="{B378DFBE-6BB8-40E0-97D5-9A491058C05C}"/>
    <dgm:cxn modelId="{B048500C-9039-4BC6-913E-19B0D04D8544}" type="presParOf" srcId="{23C953D0-AFD3-44AB-85B4-7290A3205E28}" destId="{33BE0EF3-1070-4E5E-BF1E-B6AA65622C3D}" srcOrd="0" destOrd="0" presId="urn:microsoft.com/office/officeart/2005/8/layout/cycle4"/>
    <dgm:cxn modelId="{A1AC609A-1272-4802-8559-74BBDC8022A7}" type="presParOf" srcId="{33BE0EF3-1070-4E5E-BF1E-B6AA65622C3D}" destId="{D12D4367-ADF7-485D-B744-68E7E4483FE0}" srcOrd="0" destOrd="0" presId="urn:microsoft.com/office/officeart/2005/8/layout/cycle4"/>
    <dgm:cxn modelId="{D81E3E89-486B-478F-B111-736B761388E1}" type="presParOf" srcId="{D12D4367-ADF7-485D-B744-68E7E4483FE0}" destId="{ED84AF2D-8BE7-400E-B49B-778F68F61986}" srcOrd="0" destOrd="0" presId="urn:microsoft.com/office/officeart/2005/8/layout/cycle4"/>
    <dgm:cxn modelId="{FA65EE24-FECA-4E01-8DFC-23028F3F8B46}" type="presParOf" srcId="{D12D4367-ADF7-485D-B744-68E7E4483FE0}" destId="{9295EFFC-43BD-4D26-A01D-AFD0C263EDFD}" srcOrd="1" destOrd="0" presId="urn:microsoft.com/office/officeart/2005/8/layout/cycle4"/>
    <dgm:cxn modelId="{8C9BA3D1-B60C-394F-9E5E-A3E163932040}" type="presParOf" srcId="{33BE0EF3-1070-4E5E-BF1E-B6AA65622C3D}" destId="{502C5B71-05DE-47A6-B076-D3E80E04186C}" srcOrd="1" destOrd="0" presId="urn:microsoft.com/office/officeart/2005/8/layout/cycle4"/>
    <dgm:cxn modelId="{248FD1FB-C60F-2E41-B0BE-7A528C5C1C3C}" type="presParOf" srcId="{502C5B71-05DE-47A6-B076-D3E80E04186C}" destId="{805C91DE-62C0-4D7A-A665-3307E6482DC0}" srcOrd="0" destOrd="0" presId="urn:microsoft.com/office/officeart/2005/8/layout/cycle4"/>
    <dgm:cxn modelId="{962245B1-F2A3-504E-AFD5-BE390F8838B4}" type="presParOf" srcId="{502C5B71-05DE-47A6-B076-D3E80E04186C}" destId="{AF78AF1C-BD91-4065-92FB-734D76207E63}" srcOrd="1" destOrd="0" presId="urn:microsoft.com/office/officeart/2005/8/layout/cycle4"/>
    <dgm:cxn modelId="{B787EAF4-FE1B-DE4F-84F3-4B0BF2FDC70B}" type="presParOf" srcId="{33BE0EF3-1070-4E5E-BF1E-B6AA65622C3D}" destId="{637A5FC2-89C8-4C17-9089-45C9EE44EFBB}" srcOrd="2" destOrd="0" presId="urn:microsoft.com/office/officeart/2005/8/layout/cycle4"/>
    <dgm:cxn modelId="{570853E0-FB09-9344-8EBF-CDD16C31CF9C}" type="presParOf" srcId="{637A5FC2-89C8-4C17-9089-45C9EE44EFBB}" destId="{96F10719-7388-4316-A43B-0E9BCFC60B65}" srcOrd="0" destOrd="0" presId="urn:microsoft.com/office/officeart/2005/8/layout/cycle4"/>
    <dgm:cxn modelId="{A8E70074-CFF8-9245-82FD-DD74EB89D348}" type="presParOf" srcId="{637A5FC2-89C8-4C17-9089-45C9EE44EFBB}" destId="{2E960862-7698-4A97-BBF9-6F9E2BB80966}" srcOrd="1" destOrd="0" presId="urn:microsoft.com/office/officeart/2005/8/layout/cycle4"/>
    <dgm:cxn modelId="{7D153CC6-2D3A-1C41-B4F3-5C54F5E8F6DE}" type="presParOf" srcId="{33BE0EF3-1070-4E5E-BF1E-B6AA65622C3D}" destId="{28D88439-047A-4F89-9F96-DBA7351441F6}" srcOrd="3" destOrd="0" presId="urn:microsoft.com/office/officeart/2005/8/layout/cycle4"/>
    <dgm:cxn modelId="{4317E451-7D75-8046-84CD-8DF4213F75EC}" type="presParOf" srcId="{28D88439-047A-4F89-9F96-DBA7351441F6}" destId="{321A4D90-F63B-4DF4-83C2-38FFF077936D}" srcOrd="0" destOrd="0" presId="urn:microsoft.com/office/officeart/2005/8/layout/cycle4"/>
    <dgm:cxn modelId="{7D34A5AD-ED68-3645-A58A-FF19694B4C67}" type="presParOf" srcId="{28D88439-047A-4F89-9F96-DBA7351441F6}" destId="{B5239F8F-4921-43D3-A87C-E27A58E68D6F}" srcOrd="1" destOrd="0" presId="urn:microsoft.com/office/officeart/2005/8/layout/cycle4"/>
    <dgm:cxn modelId="{8BCE84D2-2D59-4CDD-B017-98C8E154BF2E}" type="presParOf" srcId="{33BE0EF3-1070-4E5E-BF1E-B6AA65622C3D}" destId="{F8A1AB4A-6BB4-4692-B1C8-0B4032E8D3E8}" srcOrd="4" destOrd="0" presId="urn:microsoft.com/office/officeart/2005/8/layout/cycle4"/>
    <dgm:cxn modelId="{FE22D7D2-0BA4-4DA3-9F38-A55A8D85D091}" type="presParOf" srcId="{23C953D0-AFD3-44AB-85B4-7290A3205E28}" destId="{66AE9D58-2E24-4A6C-AA3A-30B448A95102}" srcOrd="1" destOrd="0" presId="urn:microsoft.com/office/officeart/2005/8/layout/cycle4"/>
    <dgm:cxn modelId="{41DF68E0-B15C-4387-B2A1-405E1741AA4F}" type="presParOf" srcId="{66AE9D58-2E24-4A6C-AA3A-30B448A95102}" destId="{995AEE5C-8086-4FB1-AF9A-DFDC1715772B}" srcOrd="0" destOrd="0" presId="urn:microsoft.com/office/officeart/2005/8/layout/cycle4"/>
    <dgm:cxn modelId="{A598BA95-00B6-4E28-B56D-32BCD597DC0A}" type="presParOf" srcId="{66AE9D58-2E24-4A6C-AA3A-30B448A95102}" destId="{210B7D96-ED35-4F2D-817E-99BD728D3518}" srcOrd="1" destOrd="0" presId="urn:microsoft.com/office/officeart/2005/8/layout/cycle4"/>
    <dgm:cxn modelId="{6CBBE3CD-1B37-4C11-A37F-C17AEEA49157}" type="presParOf" srcId="{66AE9D58-2E24-4A6C-AA3A-30B448A95102}" destId="{52BE476E-75DF-4D38-9AD4-DE215BD6010A}" srcOrd="2" destOrd="0" presId="urn:microsoft.com/office/officeart/2005/8/layout/cycle4"/>
    <dgm:cxn modelId="{E2255F9C-73EF-4E4A-9479-1BDCD6C0D5CB}" type="presParOf" srcId="{66AE9D58-2E24-4A6C-AA3A-30B448A95102}" destId="{DA182969-0B2E-48D6-8D2E-B0682D372A35}" srcOrd="3" destOrd="0" presId="urn:microsoft.com/office/officeart/2005/8/layout/cycle4"/>
    <dgm:cxn modelId="{B9CC8734-E334-4BEB-BDEC-4BCD5257AA07}" type="presParOf" srcId="{66AE9D58-2E24-4A6C-AA3A-30B448A95102}" destId="{C77A2D86-CDB9-4456-BACB-59B06506AF69}" srcOrd="4" destOrd="0" presId="urn:microsoft.com/office/officeart/2005/8/layout/cycle4"/>
    <dgm:cxn modelId="{F01DB4E9-2058-48B9-8DFC-60A3C37349F3}" type="presParOf" srcId="{23C953D0-AFD3-44AB-85B4-7290A3205E28}" destId="{E58425E8-F356-4E32-813E-E0439A225E2A}" srcOrd="2" destOrd="0" presId="urn:microsoft.com/office/officeart/2005/8/layout/cycle4"/>
    <dgm:cxn modelId="{0E350CE5-86E6-4513-9B5B-A2298A349BEC}" type="presParOf" srcId="{23C953D0-AFD3-44AB-85B4-7290A3205E28}" destId="{70406AAB-424F-49A1-88B5-9346B6860EF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A8E752-33CD-41A4-8779-C8B50AD30B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4C8F04-A1E7-4461-BAFC-A4B7F74EBFB8}">
      <dgm:prSet phldrT="[Texto]" custT="1"/>
      <dgm:spPr>
        <a:solidFill>
          <a:srgbClr val="EAC696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s-ES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63</a:t>
          </a:r>
          <a:endParaRPr lang="es-ES" sz="2400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>
            <a:spcAft>
              <a:spcPts val="0"/>
            </a:spcAft>
          </a:pPr>
          <a:r>
            <a:rPr lang="es-ES" sz="1800" dirty="0">
              <a:solidFill>
                <a:schemeClr val="tx1">
                  <a:lumMod val="65000"/>
                  <a:lumOff val="35000"/>
                </a:schemeClr>
              </a:solidFill>
            </a:rPr>
            <a:t>Grupos</a:t>
          </a:r>
        </a:p>
        <a:p>
          <a:pPr>
            <a:spcAft>
              <a:spcPts val="0"/>
            </a:spcAft>
          </a:pPr>
          <a:r>
            <a:rPr lang="es-ES" sz="1800" dirty="0">
              <a:solidFill>
                <a:schemeClr val="tx1">
                  <a:lumMod val="65000"/>
                  <a:lumOff val="35000"/>
                </a:schemeClr>
              </a:solidFill>
            </a:rPr>
            <a:t>ganadores</a:t>
          </a:r>
        </a:p>
      </dgm:t>
    </dgm:pt>
    <dgm:pt modelId="{FCF4E201-C544-4E4A-8AD9-ACC92DC0E327}" type="parTrans" cxnId="{7D9E8831-01C2-4610-BD62-BF474F6FE6FD}">
      <dgm:prSet/>
      <dgm:spPr/>
      <dgm:t>
        <a:bodyPr/>
        <a:lstStyle/>
        <a:p>
          <a:endParaRPr lang="es-ES"/>
        </a:p>
      </dgm:t>
    </dgm:pt>
    <dgm:pt modelId="{13B26AC8-0CCA-4BC2-9B93-9376FC95DAD9}" type="sibTrans" cxnId="{7D9E8831-01C2-4610-BD62-BF474F6FE6FD}">
      <dgm:prSet/>
      <dgm:spPr/>
      <dgm:t>
        <a:bodyPr/>
        <a:lstStyle/>
        <a:p>
          <a:endParaRPr lang="es-ES"/>
        </a:p>
      </dgm:t>
    </dgm:pt>
    <dgm:pt modelId="{53A12986-F5AB-4C0B-889D-26C38CBFA67E}">
      <dgm:prSet phldrT="[Texto]" custT="1"/>
      <dgm:spPr>
        <a:solidFill>
          <a:srgbClr val="B2BFC2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Redes, Festivales y Espacios Escénicos</a:t>
          </a:r>
        </a:p>
        <a:p>
          <a:pPr algn="ctr"/>
          <a:r>
            <a:rPr lang="es-ES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27</a:t>
          </a:r>
          <a:endParaRPr lang="es-ES" sz="2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AD74BEF-4653-41A1-8C3B-EB25805D451F}" type="parTrans" cxnId="{49E94AAB-81B2-4152-B5B6-E99FEA973DCE}">
      <dgm:prSet/>
      <dgm:spPr>
        <a:solidFill>
          <a:schemeClr val="bg1">
            <a:lumMod val="9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B7A7757B-8478-4EB3-8CC9-424335FA06DB}" type="sibTrans" cxnId="{49E94AAB-81B2-4152-B5B6-E99FEA973DCE}">
      <dgm:prSet/>
      <dgm:spPr/>
      <dgm:t>
        <a:bodyPr/>
        <a:lstStyle/>
        <a:p>
          <a:endParaRPr lang="es-ES"/>
        </a:p>
      </dgm:t>
    </dgm:pt>
    <dgm:pt modelId="{C1908BDB-2F70-4C3A-8E56-9FDA3A990DDF}">
      <dgm:prSet phldrT="[Texto]" custT="1"/>
      <dgm:spPr>
        <a:solidFill>
          <a:srgbClr val="E0DE8A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800" dirty="0">
              <a:solidFill>
                <a:schemeClr val="tx1">
                  <a:lumMod val="65000"/>
                  <a:lumOff val="35000"/>
                </a:schemeClr>
              </a:solidFill>
            </a:rPr>
            <a:t>Coproducción de </a:t>
          </a:r>
          <a:r>
            <a:rPr lang="es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Espectáculos</a:t>
          </a:r>
        </a:p>
        <a:p>
          <a:pPr algn="ctr"/>
          <a:r>
            <a:rPr lang="es-ES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12</a:t>
          </a:r>
          <a:endParaRPr lang="es-ES" sz="2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A946A4B-B0D3-4C3B-8C70-2B61A3840D83}" type="parTrans" cxnId="{16374AFC-5820-4F13-9A35-A0415E95BE3D}">
      <dgm:prSet/>
      <dgm:spPr>
        <a:solidFill>
          <a:schemeClr val="bg1">
            <a:lumMod val="9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1B62504E-B65C-4C3F-862A-24E31365A8FB}" type="sibTrans" cxnId="{16374AFC-5820-4F13-9A35-A0415E95BE3D}">
      <dgm:prSet/>
      <dgm:spPr/>
      <dgm:t>
        <a:bodyPr/>
        <a:lstStyle/>
        <a:p>
          <a:endParaRPr lang="es-ES"/>
        </a:p>
      </dgm:t>
    </dgm:pt>
    <dgm:pt modelId="{1287C089-3AF7-47AA-ADA9-525EE8D453B4}">
      <dgm:prSet phldrT="[Texto]" custT="1"/>
      <dgm:spPr>
        <a:solidFill>
          <a:srgbClr val="B2BFC2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800" dirty="0">
              <a:solidFill>
                <a:schemeClr val="tx1">
                  <a:lumMod val="65000"/>
                  <a:lumOff val="35000"/>
                </a:schemeClr>
              </a:solidFill>
            </a:rPr>
            <a:t>Procesos de Creación </a:t>
          </a:r>
          <a:r>
            <a:rPr lang="es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Escénicas</a:t>
          </a:r>
        </a:p>
        <a:p>
          <a:pPr algn="ctr"/>
          <a:r>
            <a:rPr lang="es-ES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24</a:t>
          </a:r>
          <a:endParaRPr lang="es-ES" sz="2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D455818-1E9C-46EA-B925-71FB33A5352B}" type="parTrans" cxnId="{87FBF26C-522E-43A8-AB5E-F5FCC37D29A3}">
      <dgm:prSet/>
      <dgm:spPr>
        <a:solidFill>
          <a:schemeClr val="bg1">
            <a:lumMod val="9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D6DA4045-607D-41B8-99D9-0956BD68CEE4}" type="sibTrans" cxnId="{87FBF26C-522E-43A8-AB5E-F5FCC37D29A3}">
      <dgm:prSet/>
      <dgm:spPr/>
      <dgm:t>
        <a:bodyPr/>
        <a:lstStyle/>
        <a:p>
          <a:endParaRPr lang="es-ES"/>
        </a:p>
      </dgm:t>
    </dgm:pt>
    <dgm:pt modelId="{9634A809-8780-41C0-8255-28DA73C02434}" type="pres">
      <dgm:prSet presAssocID="{34A8E752-33CD-41A4-8779-C8B50AD30B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B46896B-F42F-4574-BCFF-FF8935E10812}" type="pres">
      <dgm:prSet presAssocID="{544C8F04-A1E7-4461-BAFC-A4B7F74EBFB8}" presName="centerShape" presStyleLbl="node0" presStyleIdx="0" presStyleCnt="1"/>
      <dgm:spPr/>
      <dgm:t>
        <a:bodyPr/>
        <a:lstStyle/>
        <a:p>
          <a:endParaRPr lang="es-ES_tradnl"/>
        </a:p>
      </dgm:t>
    </dgm:pt>
    <dgm:pt modelId="{AF3F8F03-FE2B-43FC-BB90-BA12E106FFB8}" type="pres">
      <dgm:prSet presAssocID="{AAD74BEF-4653-41A1-8C3B-EB25805D451F}" presName="parTrans" presStyleLbl="bgSibTrans2D1" presStyleIdx="0" presStyleCnt="3" custScaleY="27688" custLinFactNeighborX="-4124" custLinFactNeighborY="-58093"/>
      <dgm:spPr/>
      <dgm:t>
        <a:bodyPr/>
        <a:lstStyle/>
        <a:p>
          <a:endParaRPr lang="es-ES_tradnl"/>
        </a:p>
      </dgm:t>
    </dgm:pt>
    <dgm:pt modelId="{76899897-1E30-4615-BBC7-0070AC8B97A6}" type="pres">
      <dgm:prSet presAssocID="{53A12986-F5AB-4C0B-889D-26C38CBFA67E}" presName="node" presStyleLbl="node1" presStyleIdx="0" presStyleCnt="3" custRadScaleRad="106878" custRadScaleInc="603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6390424-E9B0-48C8-861C-775AF1771749}" type="pres">
      <dgm:prSet presAssocID="{3A946A4B-B0D3-4C3B-8C70-2B61A3840D83}" presName="parTrans" presStyleLbl="bgSibTrans2D1" presStyleIdx="1" presStyleCnt="3" custScaleY="35261" custLinFactNeighborX="-711" custLinFactNeighborY="-8315"/>
      <dgm:spPr/>
      <dgm:t>
        <a:bodyPr/>
        <a:lstStyle/>
        <a:p>
          <a:endParaRPr lang="es-ES_tradnl"/>
        </a:p>
      </dgm:t>
    </dgm:pt>
    <dgm:pt modelId="{DE04FBCC-2EA3-481E-A53F-0070D9F1029D}" type="pres">
      <dgm:prSet presAssocID="{C1908BDB-2F70-4C3A-8E56-9FDA3A990DDF}" presName="node" presStyleLbl="node1" presStyleIdx="1" presStyleCnt="3" custRadScaleRad="99276" custRadScaleInc="107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7B164ED-51C1-48DB-A145-9E03013182BF}" type="pres">
      <dgm:prSet presAssocID="{2D455818-1E9C-46EA-B925-71FB33A5352B}" presName="parTrans" presStyleLbl="bgSibTrans2D1" presStyleIdx="2" presStyleCnt="3" custScaleY="25090" custLinFactNeighborX="7190" custLinFactNeighborY="-45962"/>
      <dgm:spPr/>
      <dgm:t>
        <a:bodyPr/>
        <a:lstStyle/>
        <a:p>
          <a:endParaRPr lang="es-ES_tradnl"/>
        </a:p>
      </dgm:t>
    </dgm:pt>
    <dgm:pt modelId="{E0137E6A-9887-4242-A685-593732CF3C6C}" type="pres">
      <dgm:prSet presAssocID="{1287C089-3AF7-47AA-ADA9-525EE8D453B4}" presName="node" presStyleLbl="node1" presStyleIdx="2" presStyleCnt="3" custRadScaleRad="115665" custRadScaleInc="219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9DB7AB3-CF30-4752-B536-ABB49A527842}" type="presOf" srcId="{53A12986-F5AB-4C0B-889D-26C38CBFA67E}" destId="{76899897-1E30-4615-BBC7-0070AC8B97A6}" srcOrd="0" destOrd="0" presId="urn:microsoft.com/office/officeart/2005/8/layout/radial4"/>
    <dgm:cxn modelId="{7D9E8831-01C2-4610-BD62-BF474F6FE6FD}" srcId="{34A8E752-33CD-41A4-8779-C8B50AD30B2C}" destId="{544C8F04-A1E7-4461-BAFC-A4B7F74EBFB8}" srcOrd="0" destOrd="0" parTransId="{FCF4E201-C544-4E4A-8AD9-ACC92DC0E327}" sibTransId="{13B26AC8-0CCA-4BC2-9B93-9376FC95DAD9}"/>
    <dgm:cxn modelId="{8B81C5B8-4E9A-4444-9336-24F7473E4E20}" type="presOf" srcId="{34A8E752-33CD-41A4-8779-C8B50AD30B2C}" destId="{9634A809-8780-41C0-8255-28DA73C02434}" srcOrd="0" destOrd="0" presId="urn:microsoft.com/office/officeart/2005/8/layout/radial4"/>
    <dgm:cxn modelId="{6DB506AD-2A0C-4496-9529-669872655F3C}" type="presOf" srcId="{544C8F04-A1E7-4461-BAFC-A4B7F74EBFB8}" destId="{8B46896B-F42F-4574-BCFF-FF8935E10812}" srcOrd="0" destOrd="0" presId="urn:microsoft.com/office/officeart/2005/8/layout/radial4"/>
    <dgm:cxn modelId="{5022F10D-E8CB-4E38-835B-1AA0834F80E4}" type="presOf" srcId="{C1908BDB-2F70-4C3A-8E56-9FDA3A990DDF}" destId="{DE04FBCC-2EA3-481E-A53F-0070D9F1029D}" srcOrd="0" destOrd="0" presId="urn:microsoft.com/office/officeart/2005/8/layout/radial4"/>
    <dgm:cxn modelId="{16374AFC-5820-4F13-9A35-A0415E95BE3D}" srcId="{544C8F04-A1E7-4461-BAFC-A4B7F74EBFB8}" destId="{C1908BDB-2F70-4C3A-8E56-9FDA3A990DDF}" srcOrd="1" destOrd="0" parTransId="{3A946A4B-B0D3-4C3B-8C70-2B61A3840D83}" sibTransId="{1B62504E-B65C-4C3F-862A-24E31365A8FB}"/>
    <dgm:cxn modelId="{87FBF26C-522E-43A8-AB5E-F5FCC37D29A3}" srcId="{544C8F04-A1E7-4461-BAFC-A4B7F74EBFB8}" destId="{1287C089-3AF7-47AA-ADA9-525EE8D453B4}" srcOrd="2" destOrd="0" parTransId="{2D455818-1E9C-46EA-B925-71FB33A5352B}" sibTransId="{D6DA4045-607D-41B8-99D9-0956BD68CEE4}"/>
    <dgm:cxn modelId="{E909F76B-5025-4E5B-AB6D-743302419786}" type="presOf" srcId="{1287C089-3AF7-47AA-ADA9-525EE8D453B4}" destId="{E0137E6A-9887-4242-A685-593732CF3C6C}" srcOrd="0" destOrd="0" presId="urn:microsoft.com/office/officeart/2005/8/layout/radial4"/>
    <dgm:cxn modelId="{9F0DC400-B7B4-4A8D-9825-CF35A0420E0D}" type="presOf" srcId="{2D455818-1E9C-46EA-B925-71FB33A5352B}" destId="{17B164ED-51C1-48DB-A145-9E03013182BF}" srcOrd="0" destOrd="0" presId="urn:microsoft.com/office/officeart/2005/8/layout/radial4"/>
    <dgm:cxn modelId="{C31AAF17-DCAF-428E-BDC5-2B3988AD1898}" type="presOf" srcId="{3A946A4B-B0D3-4C3B-8C70-2B61A3840D83}" destId="{B6390424-E9B0-48C8-861C-775AF1771749}" srcOrd="0" destOrd="0" presId="urn:microsoft.com/office/officeart/2005/8/layout/radial4"/>
    <dgm:cxn modelId="{49E94AAB-81B2-4152-B5B6-E99FEA973DCE}" srcId="{544C8F04-A1E7-4461-BAFC-A4B7F74EBFB8}" destId="{53A12986-F5AB-4C0B-889D-26C38CBFA67E}" srcOrd="0" destOrd="0" parTransId="{AAD74BEF-4653-41A1-8C3B-EB25805D451F}" sibTransId="{B7A7757B-8478-4EB3-8CC9-424335FA06DB}"/>
    <dgm:cxn modelId="{728B67CD-97DA-4D66-9178-F89F9C137461}" type="presOf" srcId="{AAD74BEF-4653-41A1-8C3B-EB25805D451F}" destId="{AF3F8F03-FE2B-43FC-BB90-BA12E106FFB8}" srcOrd="0" destOrd="0" presId="urn:microsoft.com/office/officeart/2005/8/layout/radial4"/>
    <dgm:cxn modelId="{E42B86EC-B2B3-4BED-A6B7-0F7F9D51EB7B}" type="presParOf" srcId="{9634A809-8780-41C0-8255-28DA73C02434}" destId="{8B46896B-F42F-4574-BCFF-FF8935E10812}" srcOrd="0" destOrd="0" presId="urn:microsoft.com/office/officeart/2005/8/layout/radial4"/>
    <dgm:cxn modelId="{91E5C866-E4F5-41F5-8309-5A7AE7FF871D}" type="presParOf" srcId="{9634A809-8780-41C0-8255-28DA73C02434}" destId="{AF3F8F03-FE2B-43FC-BB90-BA12E106FFB8}" srcOrd="1" destOrd="0" presId="urn:microsoft.com/office/officeart/2005/8/layout/radial4"/>
    <dgm:cxn modelId="{D97B5529-576B-4C04-8FB2-E04BBCCD204E}" type="presParOf" srcId="{9634A809-8780-41C0-8255-28DA73C02434}" destId="{76899897-1E30-4615-BBC7-0070AC8B97A6}" srcOrd="2" destOrd="0" presId="urn:microsoft.com/office/officeart/2005/8/layout/radial4"/>
    <dgm:cxn modelId="{FE9B1405-6271-4DE2-A1E7-B83B151FA441}" type="presParOf" srcId="{9634A809-8780-41C0-8255-28DA73C02434}" destId="{B6390424-E9B0-48C8-861C-775AF1771749}" srcOrd="3" destOrd="0" presId="urn:microsoft.com/office/officeart/2005/8/layout/radial4"/>
    <dgm:cxn modelId="{66E5F9CC-001D-410F-9261-625DD1CFF16C}" type="presParOf" srcId="{9634A809-8780-41C0-8255-28DA73C02434}" destId="{DE04FBCC-2EA3-481E-A53F-0070D9F1029D}" srcOrd="4" destOrd="0" presId="urn:microsoft.com/office/officeart/2005/8/layout/radial4"/>
    <dgm:cxn modelId="{D8BFA86B-498D-48F9-9F29-78813E11E9B2}" type="presParOf" srcId="{9634A809-8780-41C0-8255-28DA73C02434}" destId="{17B164ED-51C1-48DB-A145-9E03013182BF}" srcOrd="5" destOrd="0" presId="urn:microsoft.com/office/officeart/2005/8/layout/radial4"/>
    <dgm:cxn modelId="{2288B715-1C90-454C-A3B7-EBB1B407DD67}" type="presParOf" srcId="{9634A809-8780-41C0-8255-28DA73C02434}" destId="{E0137E6A-9887-4242-A685-593732CF3C6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EDE11-4C7A-4B70-8172-C7DE09F9B42E}">
      <dsp:nvSpPr>
        <dsp:cNvPr id="0" name=""/>
        <dsp:cNvSpPr/>
      </dsp:nvSpPr>
      <dsp:spPr>
        <a:xfrm>
          <a:off x="3812573" y="803243"/>
          <a:ext cx="1253337" cy="1253337"/>
        </a:xfrm>
        <a:prstGeom prst="ellipse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A5BBD9-C388-45BD-9467-297ABC24157C}">
      <dsp:nvSpPr>
        <dsp:cNvPr id="0" name=""/>
        <dsp:cNvSpPr/>
      </dsp:nvSpPr>
      <dsp:spPr>
        <a:xfrm>
          <a:off x="432049" y="504058"/>
          <a:ext cx="3017974" cy="8534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pc="0" dirty="0">
              <a:solidFill>
                <a:srgbClr val="7C8C92"/>
              </a:solidFill>
              <a:latin typeface="+mj-lt"/>
              <a:cs typeface="Arial" panose="020B0604020202020204" pitchFamily="34" charset="0"/>
            </a:rPr>
            <a:t>FORMACIÓN</a:t>
          </a:r>
        </a:p>
      </dsp:txBody>
      <dsp:txXfrm>
        <a:off x="432049" y="504058"/>
        <a:ext cx="3017974" cy="853440"/>
      </dsp:txXfrm>
    </dsp:sp>
    <dsp:sp modelId="{699E3FCF-94BC-4336-99FB-1885A75D5A5A}">
      <dsp:nvSpPr>
        <dsp:cNvPr id="0" name=""/>
        <dsp:cNvSpPr/>
      </dsp:nvSpPr>
      <dsp:spPr>
        <a:xfrm>
          <a:off x="4236782" y="1072571"/>
          <a:ext cx="1253337" cy="125333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0A8D77-D322-4960-AFD1-EAD9ACD46D31}">
      <dsp:nvSpPr>
        <dsp:cNvPr id="0" name=""/>
        <dsp:cNvSpPr/>
      </dsp:nvSpPr>
      <dsp:spPr>
        <a:xfrm>
          <a:off x="5472609" y="360040"/>
          <a:ext cx="2128842" cy="934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pc="0" dirty="0">
              <a:solidFill>
                <a:srgbClr val="7C8C92"/>
              </a:solidFill>
              <a:latin typeface="+mj-lt"/>
              <a:ea typeface="Calibri"/>
              <a:cs typeface="Arial" panose="020B0604020202020204" pitchFamily="34" charset="0"/>
            </a:rPr>
            <a:t>CREACIÓN</a:t>
          </a:r>
        </a:p>
      </dsp:txBody>
      <dsp:txXfrm>
        <a:off x="5472609" y="360040"/>
        <a:ext cx="2128842" cy="934720"/>
      </dsp:txXfrm>
    </dsp:sp>
    <dsp:sp modelId="{7B894D4D-19A9-4113-AB4E-A1F02E52055A}">
      <dsp:nvSpPr>
        <dsp:cNvPr id="0" name=""/>
        <dsp:cNvSpPr/>
      </dsp:nvSpPr>
      <dsp:spPr>
        <a:xfrm>
          <a:off x="4418766" y="1616078"/>
          <a:ext cx="1253337" cy="1253337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844C66-7EF5-4BC3-A7BB-7ED9F98E9384}">
      <dsp:nvSpPr>
        <dsp:cNvPr id="0" name=""/>
        <dsp:cNvSpPr/>
      </dsp:nvSpPr>
      <dsp:spPr>
        <a:xfrm>
          <a:off x="216031" y="1584177"/>
          <a:ext cx="2213676" cy="11895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pc="0" dirty="0" smtClean="0">
              <a:solidFill>
                <a:srgbClr val="7C8C92"/>
              </a:solidFill>
              <a:latin typeface="+mj-lt"/>
              <a:ea typeface="Calibri"/>
              <a:cs typeface="Arial" panose="020B0604020202020204" pitchFamily="34" charset="0"/>
            </a:rPr>
            <a:t>INVESTIGACIÓN</a:t>
          </a:r>
          <a:endParaRPr lang="es-CO" sz="2400" kern="1200" spc="0" dirty="0">
            <a:solidFill>
              <a:srgbClr val="7C8C92"/>
            </a:solidFill>
            <a:latin typeface="+mj-lt"/>
            <a:ea typeface="Calibri"/>
            <a:cs typeface="Arial" panose="020B0604020202020204" pitchFamily="34" charset="0"/>
          </a:endParaRPr>
        </a:p>
      </dsp:txBody>
      <dsp:txXfrm>
        <a:off x="216031" y="1584177"/>
        <a:ext cx="2213676" cy="1189584"/>
      </dsp:txXfrm>
    </dsp:sp>
    <dsp:sp modelId="{5ACCD779-55A5-472E-BBB7-B8ACA5F5BA54}">
      <dsp:nvSpPr>
        <dsp:cNvPr id="0" name=""/>
        <dsp:cNvSpPr/>
      </dsp:nvSpPr>
      <dsp:spPr>
        <a:xfrm>
          <a:off x="3903578" y="2041728"/>
          <a:ext cx="1253337" cy="125333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25C522-83BD-4ECC-B6CD-A4024F9BF843}">
      <dsp:nvSpPr>
        <dsp:cNvPr id="0" name=""/>
        <dsp:cNvSpPr/>
      </dsp:nvSpPr>
      <dsp:spPr>
        <a:xfrm>
          <a:off x="5400600" y="2880321"/>
          <a:ext cx="2707914" cy="8534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2400" kern="1200" spc="0" dirty="0" smtClean="0">
              <a:solidFill>
                <a:srgbClr val="7C8C92"/>
              </a:solidFill>
              <a:latin typeface="+mj-lt"/>
              <a:ea typeface="Calibri"/>
              <a:cs typeface="Arial" panose="020B0604020202020204" pitchFamily="34" charset="0"/>
            </a:rPr>
            <a:t>GESTIÓN Y ORGANIZACIÓN</a:t>
          </a:r>
          <a:r>
            <a:rPr lang="es-CO" sz="2400" kern="1200" spc="300" dirty="0" smtClean="0">
              <a:latin typeface="+mj-lt"/>
            </a:rPr>
            <a:t> </a:t>
          </a:r>
          <a:endParaRPr lang="es-CO" sz="2400" kern="1200" spc="300" dirty="0">
            <a:latin typeface="+mj-lt"/>
          </a:endParaRPr>
        </a:p>
      </dsp:txBody>
      <dsp:txXfrm>
        <a:off x="5400600" y="2880321"/>
        <a:ext cx="2707914" cy="853440"/>
      </dsp:txXfrm>
    </dsp:sp>
    <dsp:sp modelId="{EAF3CF5C-B8F7-4DFD-9C5C-37F857D9930A}">
      <dsp:nvSpPr>
        <dsp:cNvPr id="0" name=""/>
        <dsp:cNvSpPr/>
      </dsp:nvSpPr>
      <dsp:spPr>
        <a:xfrm>
          <a:off x="3265036" y="1669257"/>
          <a:ext cx="1253337" cy="1253337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A4977D-2659-4872-B83F-261ED4E220D3}">
      <dsp:nvSpPr>
        <dsp:cNvPr id="0" name=""/>
        <dsp:cNvSpPr/>
      </dsp:nvSpPr>
      <dsp:spPr>
        <a:xfrm>
          <a:off x="720079" y="2880316"/>
          <a:ext cx="2866967" cy="10444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pc="0" dirty="0">
              <a:solidFill>
                <a:srgbClr val="7C8C92"/>
              </a:solidFill>
              <a:latin typeface="+mj-lt"/>
              <a:ea typeface="Calibri"/>
              <a:cs typeface="Arial" panose="020B0604020202020204" pitchFamily="34" charset="0"/>
            </a:rPr>
            <a:t>INFRAESTRUCTURA</a:t>
          </a:r>
        </a:p>
      </dsp:txBody>
      <dsp:txXfrm>
        <a:off x="720079" y="2880316"/>
        <a:ext cx="2866967" cy="1044448"/>
      </dsp:txXfrm>
    </dsp:sp>
    <dsp:sp modelId="{3556B29F-A651-9E48-AD14-157575C10134}">
      <dsp:nvSpPr>
        <dsp:cNvPr id="0" name=""/>
        <dsp:cNvSpPr/>
      </dsp:nvSpPr>
      <dsp:spPr>
        <a:xfrm>
          <a:off x="3612085" y="1170432"/>
          <a:ext cx="1253337" cy="125333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78280A-CDC4-E14B-8019-A59E0F9B445C}">
      <dsp:nvSpPr>
        <dsp:cNvPr id="0" name=""/>
        <dsp:cNvSpPr/>
      </dsp:nvSpPr>
      <dsp:spPr>
        <a:xfrm>
          <a:off x="6048672" y="1584177"/>
          <a:ext cx="2801744" cy="10444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spc="0" dirty="0" smtClean="0">
              <a:solidFill>
                <a:srgbClr val="7C8C92"/>
              </a:solidFill>
              <a:latin typeface="+mj-lt"/>
              <a:ea typeface="Calibri"/>
              <a:cs typeface="Arial" panose="020B0604020202020204" pitchFamily="34" charset="0"/>
            </a:rPr>
            <a:t>EMPRENDIMIENTO</a:t>
          </a:r>
          <a:endParaRPr lang="es-ES_tradnl" sz="2400" kern="1200" spc="0" dirty="0">
            <a:solidFill>
              <a:srgbClr val="7C8C92"/>
            </a:solidFill>
            <a:latin typeface="+mj-lt"/>
            <a:ea typeface="Calibri"/>
            <a:cs typeface="Arial" panose="020B0604020202020204" pitchFamily="34" charset="0"/>
          </a:endParaRPr>
        </a:p>
      </dsp:txBody>
      <dsp:txXfrm>
        <a:off x="6048672" y="1584177"/>
        <a:ext cx="2801744" cy="10444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75F76-4FC6-4242-B5D3-7B9380BB9624}">
      <dsp:nvSpPr>
        <dsp:cNvPr id="0" name=""/>
        <dsp:cNvSpPr/>
      </dsp:nvSpPr>
      <dsp:spPr>
        <a:xfrm>
          <a:off x="0" y="533956"/>
          <a:ext cx="6528473" cy="882000"/>
        </a:xfrm>
        <a:prstGeom prst="rect">
          <a:avLst/>
        </a:prstGeom>
        <a:noFill/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3C229-0F21-9C45-B3D3-E1CB667D5049}">
      <dsp:nvSpPr>
        <dsp:cNvPr id="0" name=""/>
        <dsp:cNvSpPr/>
      </dsp:nvSpPr>
      <dsp:spPr>
        <a:xfrm>
          <a:off x="326423" y="17355"/>
          <a:ext cx="4569931" cy="1033200"/>
        </a:xfrm>
        <a:prstGeom prst="roundRect">
          <a:avLst/>
        </a:prstGeom>
        <a:solidFill>
          <a:srgbClr val="C7D5D8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733" tIns="0" rIns="17273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pc="40" baseline="0" dirty="0" smtClean="0">
              <a:solidFill>
                <a:schemeClr val="bg2">
                  <a:lumMod val="75000"/>
                </a:schemeClr>
              </a:solidFill>
              <a:latin typeface="+mj-lt"/>
            </a:rPr>
            <a:t>PROGRAMA NACIONAL DE CONCERTACIÓN</a:t>
          </a:r>
          <a:endParaRPr lang="es-ES" sz="1800" b="1" kern="1200" spc="40" baseline="0" dirty="0">
            <a:solidFill>
              <a:schemeClr val="bg2">
                <a:lumMod val="75000"/>
              </a:schemeClr>
            </a:solidFill>
            <a:latin typeface="+mj-lt"/>
          </a:endParaRPr>
        </a:p>
      </dsp:txBody>
      <dsp:txXfrm>
        <a:off x="376860" y="67792"/>
        <a:ext cx="4469057" cy="932326"/>
      </dsp:txXfrm>
    </dsp:sp>
    <dsp:sp modelId="{43EF0575-800E-8848-9D50-C86997044F73}">
      <dsp:nvSpPr>
        <dsp:cNvPr id="0" name=""/>
        <dsp:cNvSpPr/>
      </dsp:nvSpPr>
      <dsp:spPr>
        <a:xfrm>
          <a:off x="0" y="2121556"/>
          <a:ext cx="6528473" cy="882000"/>
        </a:xfrm>
        <a:prstGeom prst="rect">
          <a:avLst/>
        </a:prstGeom>
        <a:noFill/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E4995-2E85-E34E-9B4B-A6B012E08FBE}">
      <dsp:nvSpPr>
        <dsp:cNvPr id="0" name=""/>
        <dsp:cNvSpPr/>
      </dsp:nvSpPr>
      <dsp:spPr>
        <a:xfrm>
          <a:off x="326423" y="1604956"/>
          <a:ext cx="4569931" cy="1033200"/>
        </a:xfrm>
        <a:prstGeom prst="roundRect">
          <a:avLst/>
        </a:prstGeom>
        <a:solidFill>
          <a:srgbClr val="F7E0B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733" tIns="0" rIns="17273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2">
                  <a:lumMod val="75000"/>
                </a:schemeClr>
              </a:solidFill>
              <a:latin typeface="+mj-lt"/>
            </a:rPr>
            <a:t>LEY DE ESPECTÁCULO PÚBLICO</a:t>
          </a:r>
          <a:endParaRPr lang="es-ES" sz="2000" b="1" kern="1200" dirty="0">
            <a:solidFill>
              <a:schemeClr val="bg2">
                <a:lumMod val="75000"/>
              </a:schemeClr>
            </a:solidFill>
            <a:latin typeface="+mj-lt"/>
          </a:endParaRPr>
        </a:p>
      </dsp:txBody>
      <dsp:txXfrm>
        <a:off x="376860" y="1655393"/>
        <a:ext cx="4469057" cy="932326"/>
      </dsp:txXfrm>
    </dsp:sp>
    <dsp:sp modelId="{20ECBBE0-0BFE-5A43-8FC9-6228B001997F}">
      <dsp:nvSpPr>
        <dsp:cNvPr id="0" name=""/>
        <dsp:cNvSpPr/>
      </dsp:nvSpPr>
      <dsp:spPr>
        <a:xfrm>
          <a:off x="0" y="3709156"/>
          <a:ext cx="6528473" cy="882000"/>
        </a:xfrm>
        <a:prstGeom prst="rect">
          <a:avLst/>
        </a:prstGeom>
        <a:noFill/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0E7E8-AC7E-E044-883F-FE7B426A3E76}">
      <dsp:nvSpPr>
        <dsp:cNvPr id="0" name=""/>
        <dsp:cNvSpPr/>
      </dsp:nvSpPr>
      <dsp:spPr>
        <a:xfrm>
          <a:off x="326423" y="3192556"/>
          <a:ext cx="4569931" cy="1033200"/>
        </a:xfrm>
        <a:prstGeom prst="roundRect">
          <a:avLst/>
        </a:prstGeom>
        <a:solidFill>
          <a:srgbClr val="EAC696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733" tIns="0" rIns="17273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2">
                  <a:lumMod val="75000"/>
                </a:schemeClr>
              </a:solidFill>
              <a:latin typeface="+mj-lt"/>
            </a:rPr>
            <a:t>INFRAESTRUCTURAS</a:t>
          </a:r>
          <a:endParaRPr lang="es-ES" sz="2000" b="1" kern="1200" dirty="0">
            <a:solidFill>
              <a:schemeClr val="bg2">
                <a:lumMod val="75000"/>
              </a:schemeClr>
            </a:solidFill>
            <a:latin typeface="+mj-lt"/>
          </a:endParaRPr>
        </a:p>
      </dsp:txBody>
      <dsp:txXfrm>
        <a:off x="376860" y="3242993"/>
        <a:ext cx="4469057" cy="9323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55EDE-0551-944B-9679-19C8B01B4A6C}">
      <dsp:nvSpPr>
        <dsp:cNvPr id="0" name=""/>
        <dsp:cNvSpPr/>
      </dsp:nvSpPr>
      <dsp:spPr>
        <a:xfrm>
          <a:off x="2384975" y="1732573"/>
          <a:ext cx="1863499" cy="1329475"/>
        </a:xfrm>
        <a:prstGeom prst="ellipse">
          <a:avLst/>
        </a:prstGeom>
        <a:solidFill>
          <a:srgbClr val="F7E0B3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bg2">
                  <a:lumMod val="75000"/>
                </a:schemeClr>
              </a:solidFill>
            </a:rPr>
            <a:t>1.185</a:t>
          </a:r>
          <a:r>
            <a:rPr lang="es-ES" sz="2200" kern="1200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es-ES" sz="1800" kern="1200" dirty="0">
              <a:solidFill>
                <a:schemeClr val="bg2">
                  <a:lumMod val="75000"/>
                </a:schemeClr>
              </a:solidFill>
            </a:rPr>
            <a:t>Proyectos ganadores</a:t>
          </a:r>
        </a:p>
      </dsp:txBody>
      <dsp:txXfrm>
        <a:off x="2657878" y="1927270"/>
        <a:ext cx="1317693" cy="940081"/>
      </dsp:txXfrm>
    </dsp:sp>
    <dsp:sp modelId="{AC8BEB51-6D2A-F949-93A0-A09778A58E01}">
      <dsp:nvSpPr>
        <dsp:cNvPr id="0" name=""/>
        <dsp:cNvSpPr/>
      </dsp:nvSpPr>
      <dsp:spPr>
        <a:xfrm rot="16200000">
          <a:off x="3117181" y="1514967"/>
          <a:ext cx="399087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399087" y="18061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306748" y="1523052"/>
        <a:ext cx="19954" cy="19954"/>
      </dsp:txXfrm>
    </dsp:sp>
    <dsp:sp modelId="{461434BA-9802-FC4D-90B4-54089F4CE1FA}">
      <dsp:nvSpPr>
        <dsp:cNvPr id="0" name=""/>
        <dsp:cNvSpPr/>
      </dsp:nvSpPr>
      <dsp:spPr>
        <a:xfrm>
          <a:off x="2528990" y="4009"/>
          <a:ext cx="1575468" cy="1329475"/>
        </a:xfrm>
        <a:prstGeom prst="ellipse">
          <a:avLst/>
        </a:prstGeom>
        <a:solidFill>
          <a:srgbClr val="C7D5D8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bg2">
                  <a:lumMod val="75000"/>
                </a:schemeClr>
              </a:solidFill>
            </a:rPr>
            <a:t>Actividades artísticas y Culturales</a:t>
          </a:r>
        </a:p>
      </dsp:txBody>
      <dsp:txXfrm>
        <a:off x="2759712" y="198706"/>
        <a:ext cx="1114024" cy="940081"/>
      </dsp:txXfrm>
    </dsp:sp>
    <dsp:sp modelId="{8145D1A2-0700-5D4B-B3E3-2D1CC970B860}">
      <dsp:nvSpPr>
        <dsp:cNvPr id="0" name=""/>
        <dsp:cNvSpPr/>
      </dsp:nvSpPr>
      <dsp:spPr>
        <a:xfrm rot="20892975">
          <a:off x="4201746" y="2102760"/>
          <a:ext cx="880675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880675" y="18061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20066" y="2098804"/>
        <a:ext cx="44033" cy="44033"/>
      </dsp:txXfrm>
    </dsp:sp>
    <dsp:sp modelId="{5F11D4E9-A218-594E-88A8-386E27C15C2A}">
      <dsp:nvSpPr>
        <dsp:cNvPr id="0" name=""/>
        <dsp:cNvSpPr/>
      </dsp:nvSpPr>
      <dsp:spPr>
        <a:xfrm>
          <a:off x="5050158" y="1206713"/>
          <a:ext cx="1574577" cy="1329475"/>
        </a:xfrm>
        <a:prstGeom prst="ellipse">
          <a:avLst/>
        </a:prstGeom>
        <a:solidFill>
          <a:srgbClr val="C7D5D8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bg2">
                  <a:lumMod val="75000"/>
                </a:schemeClr>
              </a:solidFill>
            </a:rPr>
            <a:t>Fortalecimiento</a:t>
          </a:r>
          <a:r>
            <a:rPr lang="es-ES" sz="14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es-ES" sz="1400" kern="1200" dirty="0">
              <a:solidFill>
                <a:schemeClr val="bg2">
                  <a:lumMod val="75000"/>
                </a:schemeClr>
              </a:solidFill>
            </a:rPr>
            <a:t>a espacios artísticos</a:t>
          </a:r>
        </a:p>
      </dsp:txBody>
      <dsp:txXfrm>
        <a:off x="5280749" y="1401410"/>
        <a:ext cx="1113395" cy="940081"/>
      </dsp:txXfrm>
    </dsp:sp>
    <dsp:sp modelId="{7A3150ED-112A-8F4F-BF94-10763C596E2B}">
      <dsp:nvSpPr>
        <dsp:cNvPr id="0" name=""/>
        <dsp:cNvSpPr/>
      </dsp:nvSpPr>
      <dsp:spPr>
        <a:xfrm rot="2405835">
          <a:off x="3844587" y="3090483"/>
          <a:ext cx="633675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633675" y="18061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45583" y="3092703"/>
        <a:ext cx="31683" cy="31683"/>
      </dsp:txXfrm>
    </dsp:sp>
    <dsp:sp modelId="{0C55F085-3213-2848-BC1C-9D55895B4D1D}">
      <dsp:nvSpPr>
        <dsp:cNvPr id="0" name=""/>
        <dsp:cNvSpPr/>
      </dsp:nvSpPr>
      <dsp:spPr>
        <a:xfrm>
          <a:off x="4132040" y="3135020"/>
          <a:ext cx="1700612" cy="1329475"/>
        </a:xfrm>
        <a:prstGeom prst="ellipse">
          <a:avLst/>
        </a:prstGeom>
        <a:solidFill>
          <a:srgbClr val="C7D5D8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bg2">
                  <a:lumMod val="75000"/>
                </a:schemeClr>
              </a:solidFill>
            </a:rPr>
            <a:t>Programas de formación artística y  Cultural</a:t>
          </a:r>
        </a:p>
      </dsp:txBody>
      <dsp:txXfrm>
        <a:off x="4381089" y="3329717"/>
        <a:ext cx="1202514" cy="940081"/>
      </dsp:txXfrm>
    </dsp:sp>
    <dsp:sp modelId="{F541B3E8-8713-2A46-9465-6389E37C2874}">
      <dsp:nvSpPr>
        <dsp:cNvPr id="0" name=""/>
        <dsp:cNvSpPr/>
      </dsp:nvSpPr>
      <dsp:spPr>
        <a:xfrm rot="8271547">
          <a:off x="2313873" y="3065368"/>
          <a:ext cx="489194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89194" y="18061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2546241" y="3071199"/>
        <a:ext cx="24459" cy="24459"/>
      </dsp:txXfrm>
    </dsp:sp>
    <dsp:sp modelId="{8C5CD5F2-0381-5C40-B35C-D098652576A6}">
      <dsp:nvSpPr>
        <dsp:cNvPr id="0" name=""/>
        <dsp:cNvSpPr/>
      </dsp:nvSpPr>
      <dsp:spPr>
        <a:xfrm>
          <a:off x="864094" y="3105567"/>
          <a:ext cx="1870572" cy="1329475"/>
        </a:xfrm>
        <a:prstGeom prst="ellipse">
          <a:avLst/>
        </a:prstGeom>
        <a:solidFill>
          <a:srgbClr val="C7D5D8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bg2">
                  <a:lumMod val="75000"/>
                </a:schemeClr>
              </a:solidFill>
            </a:rPr>
            <a:t>Emprendimiento Cultural</a:t>
          </a:r>
        </a:p>
      </dsp:txBody>
      <dsp:txXfrm>
        <a:off x="1138033" y="3300264"/>
        <a:ext cx="1322694" cy="940081"/>
      </dsp:txXfrm>
    </dsp:sp>
    <dsp:sp modelId="{72A93970-5CEC-3C42-B2FF-A6BC749F6896}">
      <dsp:nvSpPr>
        <dsp:cNvPr id="0" name=""/>
        <dsp:cNvSpPr/>
      </dsp:nvSpPr>
      <dsp:spPr>
        <a:xfrm rot="11446229">
          <a:off x="1678416" y="2138418"/>
          <a:ext cx="744570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744570" y="18061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2032087" y="2137865"/>
        <a:ext cx="37228" cy="37228"/>
      </dsp:txXfrm>
    </dsp:sp>
    <dsp:sp modelId="{7A7264B2-C471-D449-8B6E-344644734F21}">
      <dsp:nvSpPr>
        <dsp:cNvPr id="0" name=""/>
        <dsp:cNvSpPr/>
      </dsp:nvSpPr>
      <dsp:spPr>
        <a:xfrm>
          <a:off x="112848" y="1274532"/>
          <a:ext cx="1592007" cy="1329475"/>
        </a:xfrm>
        <a:prstGeom prst="ellipse">
          <a:avLst/>
        </a:prstGeom>
        <a:solidFill>
          <a:srgbClr val="C7D5D8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bg2">
                  <a:lumMod val="75000"/>
                </a:schemeClr>
              </a:solidFill>
            </a:rPr>
            <a:t>Circulación </a:t>
          </a:r>
          <a:endParaRPr lang="es-ES" sz="1400" kern="1200" dirty="0" smtClean="0">
            <a:solidFill>
              <a:schemeClr val="bg2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2">
                  <a:lumMod val="75000"/>
                </a:schemeClr>
              </a:solidFill>
            </a:rPr>
            <a:t>Artística</a:t>
          </a:r>
          <a:endParaRPr lang="es-ES" sz="1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45992" y="1469229"/>
        <a:ext cx="1125719" cy="9400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632EB-6EA8-45DC-BA8E-66FAEBB6049E}">
      <dsp:nvSpPr>
        <dsp:cNvPr id="0" name=""/>
        <dsp:cNvSpPr/>
      </dsp:nvSpPr>
      <dsp:spPr>
        <a:xfrm>
          <a:off x="2242026" y="2508230"/>
          <a:ext cx="629916" cy="2104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58" y="0"/>
              </a:lnTo>
              <a:lnTo>
                <a:pt x="314958" y="2104442"/>
              </a:lnTo>
              <a:lnTo>
                <a:pt x="629916" y="2104442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502067" y="3505534"/>
        <a:ext cx="109834" cy="109834"/>
      </dsp:txXfrm>
    </dsp:sp>
    <dsp:sp modelId="{5CF2EA11-350F-449F-BDFD-EE471EF876F1}">
      <dsp:nvSpPr>
        <dsp:cNvPr id="0" name=""/>
        <dsp:cNvSpPr/>
      </dsp:nvSpPr>
      <dsp:spPr>
        <a:xfrm>
          <a:off x="2242026" y="2508230"/>
          <a:ext cx="629916" cy="1704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58" y="0"/>
              </a:lnTo>
              <a:lnTo>
                <a:pt x="314958" y="1704804"/>
              </a:lnTo>
              <a:lnTo>
                <a:pt x="629916" y="1704804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511548" y="3315196"/>
        <a:ext cx="90872" cy="90872"/>
      </dsp:txXfrm>
    </dsp:sp>
    <dsp:sp modelId="{7B2A488D-DDA8-401D-A438-F9F33794DD42}">
      <dsp:nvSpPr>
        <dsp:cNvPr id="0" name=""/>
        <dsp:cNvSpPr/>
      </dsp:nvSpPr>
      <dsp:spPr>
        <a:xfrm>
          <a:off x="2242026" y="2508230"/>
          <a:ext cx="629916" cy="1283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58" y="0"/>
              </a:lnTo>
              <a:lnTo>
                <a:pt x="314958" y="1283865"/>
              </a:lnTo>
              <a:lnTo>
                <a:pt x="629916" y="128386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21232" y="3114411"/>
        <a:ext cx="71503" cy="71503"/>
      </dsp:txXfrm>
    </dsp:sp>
    <dsp:sp modelId="{B4846A1D-8518-4AE3-881C-25AE893658BB}">
      <dsp:nvSpPr>
        <dsp:cNvPr id="0" name=""/>
        <dsp:cNvSpPr/>
      </dsp:nvSpPr>
      <dsp:spPr>
        <a:xfrm>
          <a:off x="2242026" y="2508230"/>
          <a:ext cx="629916" cy="813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58" y="0"/>
              </a:lnTo>
              <a:lnTo>
                <a:pt x="314958" y="813794"/>
              </a:lnTo>
              <a:lnTo>
                <a:pt x="629916" y="813794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31256" y="2889399"/>
        <a:ext cx="51455" cy="51455"/>
      </dsp:txXfrm>
    </dsp:sp>
    <dsp:sp modelId="{B248B59D-0BF7-4EF5-9E5F-F0B73464EFE3}">
      <dsp:nvSpPr>
        <dsp:cNvPr id="0" name=""/>
        <dsp:cNvSpPr/>
      </dsp:nvSpPr>
      <dsp:spPr>
        <a:xfrm>
          <a:off x="2242026" y="2508230"/>
          <a:ext cx="629916" cy="31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58" y="0"/>
              </a:lnTo>
              <a:lnTo>
                <a:pt x="314958" y="319276"/>
              </a:lnTo>
              <a:lnTo>
                <a:pt x="629916" y="319276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39329" y="2650213"/>
        <a:ext cx="35310" cy="35310"/>
      </dsp:txXfrm>
    </dsp:sp>
    <dsp:sp modelId="{8C7CC3B7-C208-40C6-A2A8-6602EA6ED325}">
      <dsp:nvSpPr>
        <dsp:cNvPr id="0" name=""/>
        <dsp:cNvSpPr/>
      </dsp:nvSpPr>
      <dsp:spPr>
        <a:xfrm>
          <a:off x="2242026" y="2365725"/>
          <a:ext cx="629916" cy="142505"/>
        </a:xfrm>
        <a:custGeom>
          <a:avLst/>
          <a:gdLst/>
          <a:ahLst/>
          <a:cxnLst/>
          <a:rect l="0" t="0" r="0" b="0"/>
          <a:pathLst>
            <a:path>
              <a:moveTo>
                <a:pt x="0" y="142505"/>
              </a:moveTo>
              <a:lnTo>
                <a:pt x="314958" y="142505"/>
              </a:lnTo>
              <a:lnTo>
                <a:pt x="314958" y="0"/>
              </a:lnTo>
              <a:lnTo>
                <a:pt x="629916" y="0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40838" y="2420831"/>
        <a:ext cx="32291" cy="32291"/>
      </dsp:txXfrm>
    </dsp:sp>
    <dsp:sp modelId="{898709D8-B8A9-4856-A0CF-E3F94E4DE049}">
      <dsp:nvSpPr>
        <dsp:cNvPr id="0" name=""/>
        <dsp:cNvSpPr/>
      </dsp:nvSpPr>
      <dsp:spPr>
        <a:xfrm>
          <a:off x="2242026" y="1923012"/>
          <a:ext cx="629916" cy="585218"/>
        </a:xfrm>
        <a:custGeom>
          <a:avLst/>
          <a:gdLst/>
          <a:ahLst/>
          <a:cxnLst/>
          <a:rect l="0" t="0" r="0" b="0"/>
          <a:pathLst>
            <a:path>
              <a:moveTo>
                <a:pt x="0" y="585218"/>
              </a:moveTo>
              <a:lnTo>
                <a:pt x="314958" y="585218"/>
              </a:lnTo>
              <a:lnTo>
                <a:pt x="314958" y="0"/>
              </a:lnTo>
              <a:lnTo>
                <a:pt x="629916" y="0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35489" y="2194125"/>
        <a:ext cx="42990" cy="42990"/>
      </dsp:txXfrm>
    </dsp:sp>
    <dsp:sp modelId="{AFE2EFBD-237B-463D-914E-F43C10DB55DD}">
      <dsp:nvSpPr>
        <dsp:cNvPr id="0" name=""/>
        <dsp:cNvSpPr/>
      </dsp:nvSpPr>
      <dsp:spPr>
        <a:xfrm>
          <a:off x="2242026" y="1492734"/>
          <a:ext cx="629916" cy="1015495"/>
        </a:xfrm>
        <a:custGeom>
          <a:avLst/>
          <a:gdLst/>
          <a:ahLst/>
          <a:cxnLst/>
          <a:rect l="0" t="0" r="0" b="0"/>
          <a:pathLst>
            <a:path>
              <a:moveTo>
                <a:pt x="0" y="1015495"/>
              </a:moveTo>
              <a:lnTo>
                <a:pt x="314958" y="1015495"/>
              </a:lnTo>
              <a:lnTo>
                <a:pt x="314958" y="0"/>
              </a:lnTo>
              <a:lnTo>
                <a:pt x="629916" y="0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27109" y="1970607"/>
        <a:ext cx="59750" cy="59750"/>
      </dsp:txXfrm>
    </dsp:sp>
    <dsp:sp modelId="{463D9E81-964A-4F4F-B347-F1BDF7F019C1}">
      <dsp:nvSpPr>
        <dsp:cNvPr id="0" name=""/>
        <dsp:cNvSpPr/>
      </dsp:nvSpPr>
      <dsp:spPr>
        <a:xfrm>
          <a:off x="2242026" y="1085305"/>
          <a:ext cx="629916" cy="1422925"/>
        </a:xfrm>
        <a:custGeom>
          <a:avLst/>
          <a:gdLst/>
          <a:ahLst/>
          <a:cxnLst/>
          <a:rect l="0" t="0" r="0" b="0"/>
          <a:pathLst>
            <a:path>
              <a:moveTo>
                <a:pt x="0" y="1422925"/>
              </a:moveTo>
              <a:lnTo>
                <a:pt x="314958" y="1422925"/>
              </a:lnTo>
              <a:lnTo>
                <a:pt x="314958" y="0"/>
              </a:lnTo>
              <a:lnTo>
                <a:pt x="629916" y="0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18081" y="1757864"/>
        <a:ext cx="77806" cy="77806"/>
      </dsp:txXfrm>
    </dsp:sp>
    <dsp:sp modelId="{769679EE-1ACA-4E7C-A4ED-6CFAAB169C15}">
      <dsp:nvSpPr>
        <dsp:cNvPr id="0" name=""/>
        <dsp:cNvSpPr/>
      </dsp:nvSpPr>
      <dsp:spPr>
        <a:xfrm>
          <a:off x="2242026" y="638199"/>
          <a:ext cx="629916" cy="1870030"/>
        </a:xfrm>
        <a:custGeom>
          <a:avLst/>
          <a:gdLst/>
          <a:ahLst/>
          <a:cxnLst/>
          <a:rect l="0" t="0" r="0" b="0"/>
          <a:pathLst>
            <a:path>
              <a:moveTo>
                <a:pt x="0" y="1870030"/>
              </a:moveTo>
              <a:lnTo>
                <a:pt x="314958" y="1870030"/>
              </a:lnTo>
              <a:lnTo>
                <a:pt x="314958" y="0"/>
              </a:lnTo>
              <a:lnTo>
                <a:pt x="629916" y="0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507652" y="1523883"/>
        <a:ext cx="98663" cy="98663"/>
      </dsp:txXfrm>
    </dsp:sp>
    <dsp:sp modelId="{A068088B-3EA7-4AB0-BCC9-F4678B42B8F3}">
      <dsp:nvSpPr>
        <dsp:cNvPr id="0" name=""/>
        <dsp:cNvSpPr/>
      </dsp:nvSpPr>
      <dsp:spPr>
        <a:xfrm>
          <a:off x="2242026" y="175279"/>
          <a:ext cx="629916" cy="2332950"/>
        </a:xfrm>
        <a:custGeom>
          <a:avLst/>
          <a:gdLst/>
          <a:ahLst/>
          <a:cxnLst/>
          <a:rect l="0" t="0" r="0" b="0"/>
          <a:pathLst>
            <a:path>
              <a:moveTo>
                <a:pt x="0" y="2332950"/>
              </a:moveTo>
              <a:lnTo>
                <a:pt x="314958" y="2332950"/>
              </a:lnTo>
              <a:lnTo>
                <a:pt x="314958" y="0"/>
              </a:lnTo>
              <a:lnTo>
                <a:pt x="629916" y="0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2496572" y="1281342"/>
        <a:ext cx="120824" cy="120824"/>
      </dsp:txXfrm>
    </dsp:sp>
    <dsp:sp modelId="{FDD519AB-468D-40DB-A05C-B44C4AE09BE4}">
      <dsp:nvSpPr>
        <dsp:cNvPr id="0" name=""/>
        <dsp:cNvSpPr/>
      </dsp:nvSpPr>
      <dsp:spPr>
        <a:xfrm rot="16200000">
          <a:off x="631052" y="2163649"/>
          <a:ext cx="2532785" cy="68916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smtClean="0">
              <a:solidFill>
                <a:schemeClr val="bg2">
                  <a:lumMod val="75000"/>
                </a:schemeClr>
              </a:solidFill>
            </a:rPr>
            <a:t>Teatro Beneficiados</a:t>
          </a:r>
          <a:endParaRPr lang="es-ES" sz="2000" b="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631052" y="2163649"/>
        <a:ext cx="2532785" cy="689161"/>
      </dsp:txXfrm>
    </dsp:sp>
    <dsp:sp modelId="{6B710863-5B8C-48CC-AA6D-B6CEDE165991}">
      <dsp:nvSpPr>
        <dsp:cNvPr id="0" name=""/>
        <dsp:cNvSpPr/>
      </dsp:nvSpPr>
      <dsp:spPr>
        <a:xfrm>
          <a:off x="2871942" y="4248"/>
          <a:ext cx="2644531" cy="34206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chemeClr val="bg2">
                  <a:lumMod val="75000"/>
                </a:schemeClr>
              </a:solidFill>
            </a:rPr>
            <a:t>19.363 millones </a:t>
          </a:r>
          <a:r>
            <a:rPr lang="es-ES_tradnl" sz="1600" kern="1200" smtClean="0">
              <a:solidFill>
                <a:schemeClr val="bg2">
                  <a:lumMod val="75000"/>
                </a:schemeClr>
              </a:solidFill>
            </a:rPr>
            <a:t>en Bogotá.</a:t>
          </a:r>
          <a:endParaRPr lang="es-ES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871942" y="4248"/>
        <a:ext cx="2644531" cy="342061"/>
      </dsp:txXfrm>
    </dsp:sp>
    <dsp:sp modelId="{3B405768-30CE-49D8-B5A5-80562AA486D7}">
      <dsp:nvSpPr>
        <dsp:cNvPr id="0" name=""/>
        <dsp:cNvSpPr/>
      </dsp:nvSpPr>
      <dsp:spPr>
        <a:xfrm>
          <a:off x="2871942" y="431825"/>
          <a:ext cx="2644531" cy="4127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chemeClr val="bg2">
                  <a:lumMod val="75000"/>
                </a:schemeClr>
              </a:solidFill>
            </a:rPr>
            <a:t>$4.531 millones </a:t>
          </a:r>
          <a:r>
            <a:rPr lang="es-ES_tradnl" sz="1600" kern="1200" smtClean="0">
              <a:solidFill>
                <a:schemeClr val="bg2">
                  <a:lumMod val="75000"/>
                </a:schemeClr>
              </a:solidFill>
            </a:rPr>
            <a:t>en Medellín</a:t>
          </a:r>
          <a:endParaRPr lang="es-ES_tradnl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871942" y="431825"/>
        <a:ext cx="2644531" cy="412748"/>
      </dsp:txXfrm>
    </dsp:sp>
    <dsp:sp modelId="{FD1802A5-FDF8-449C-A37E-C09D58EB4A7F}">
      <dsp:nvSpPr>
        <dsp:cNvPr id="0" name=""/>
        <dsp:cNvSpPr/>
      </dsp:nvSpPr>
      <dsp:spPr>
        <a:xfrm>
          <a:off x="2871942" y="930089"/>
          <a:ext cx="2705779" cy="31043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chemeClr val="bg2">
                  <a:lumMod val="75000"/>
                </a:schemeClr>
              </a:solidFill>
            </a:rPr>
            <a:t>$1.916 millones </a:t>
          </a:r>
          <a:r>
            <a:rPr lang="es-ES_tradnl" sz="1600" kern="1200" smtClean="0">
              <a:solidFill>
                <a:schemeClr val="bg2">
                  <a:lumMod val="75000"/>
                </a:schemeClr>
              </a:solidFill>
            </a:rPr>
            <a:t>en Cali</a:t>
          </a:r>
          <a:endParaRPr lang="es-ES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871942" y="930089"/>
        <a:ext cx="2705779" cy="310431"/>
      </dsp:txXfrm>
    </dsp:sp>
    <dsp:sp modelId="{F44F172C-0C0B-4DA6-9DCA-B51DC3BC08C9}">
      <dsp:nvSpPr>
        <dsp:cNvPr id="0" name=""/>
        <dsp:cNvSpPr/>
      </dsp:nvSpPr>
      <dsp:spPr>
        <a:xfrm>
          <a:off x="2871942" y="1326035"/>
          <a:ext cx="2776911" cy="333397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chemeClr val="bg2">
                  <a:lumMod val="75000"/>
                </a:schemeClr>
              </a:solidFill>
            </a:rPr>
            <a:t>$1.711 millones </a:t>
          </a:r>
          <a:r>
            <a:rPr lang="es-ES_tradnl" sz="1600" kern="1200" smtClean="0">
              <a:solidFill>
                <a:schemeClr val="bg2">
                  <a:lumMod val="75000"/>
                </a:schemeClr>
              </a:solidFill>
            </a:rPr>
            <a:t>en Cartagena</a:t>
          </a:r>
          <a:endParaRPr lang="es-ES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871942" y="1326035"/>
        <a:ext cx="2776911" cy="333397"/>
      </dsp:txXfrm>
    </dsp:sp>
    <dsp:sp modelId="{9EE82D12-90F0-4637-A910-D136E594E0FF}">
      <dsp:nvSpPr>
        <dsp:cNvPr id="0" name=""/>
        <dsp:cNvSpPr/>
      </dsp:nvSpPr>
      <dsp:spPr>
        <a:xfrm>
          <a:off x="2871942" y="1744948"/>
          <a:ext cx="2789668" cy="356127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chemeClr val="bg2">
                  <a:lumMod val="75000"/>
                </a:schemeClr>
              </a:solidFill>
            </a:rPr>
            <a:t>$523 millones </a:t>
          </a:r>
          <a:r>
            <a:rPr lang="es-ES_tradnl" sz="1600" kern="1200" smtClean="0">
              <a:solidFill>
                <a:schemeClr val="bg2">
                  <a:lumMod val="75000"/>
                </a:schemeClr>
              </a:solidFill>
            </a:rPr>
            <a:t>en Chía</a:t>
          </a:r>
          <a:endParaRPr lang="es-ES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871942" y="1744948"/>
        <a:ext cx="2789668" cy="356127"/>
      </dsp:txXfrm>
    </dsp:sp>
    <dsp:sp modelId="{FDDBAA7D-CCC5-4A61-90E7-703383815253}">
      <dsp:nvSpPr>
        <dsp:cNvPr id="0" name=""/>
        <dsp:cNvSpPr/>
      </dsp:nvSpPr>
      <dsp:spPr>
        <a:xfrm>
          <a:off x="2871942" y="2186590"/>
          <a:ext cx="2619231" cy="35826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bg2">
                  <a:lumMod val="75000"/>
                </a:schemeClr>
              </a:solidFill>
            </a:rPr>
            <a:t>$184 millones </a:t>
          </a:r>
          <a:r>
            <a:rPr lang="es-ES_tradnl" sz="1600" kern="1200" dirty="0" smtClean="0">
              <a:solidFill>
                <a:schemeClr val="bg2">
                  <a:lumMod val="75000"/>
                </a:schemeClr>
              </a:solidFill>
            </a:rPr>
            <a:t>en Cúcuta</a:t>
          </a:r>
          <a:endParaRPr lang="es-ES_tradnl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871942" y="2186590"/>
        <a:ext cx="2619231" cy="358268"/>
      </dsp:txXfrm>
    </dsp:sp>
    <dsp:sp modelId="{9B680825-E4F1-4160-AA0F-F8BB6E3BB7A4}">
      <dsp:nvSpPr>
        <dsp:cNvPr id="0" name=""/>
        <dsp:cNvSpPr/>
      </dsp:nvSpPr>
      <dsp:spPr>
        <a:xfrm>
          <a:off x="2871942" y="2630374"/>
          <a:ext cx="2564972" cy="394263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chemeClr val="bg2">
                  <a:lumMod val="75000"/>
                </a:schemeClr>
              </a:solidFill>
            </a:rPr>
            <a:t>$155 millones </a:t>
          </a:r>
          <a:r>
            <a:rPr lang="es-ES_tradnl" sz="1600" kern="1200" smtClean="0">
              <a:solidFill>
                <a:schemeClr val="bg2">
                  <a:lumMod val="75000"/>
                </a:schemeClr>
              </a:solidFill>
            </a:rPr>
            <a:t>en Pereira</a:t>
          </a:r>
          <a:endParaRPr lang="es-ES_tradnl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871942" y="2630374"/>
        <a:ext cx="2564972" cy="394263"/>
      </dsp:txXfrm>
    </dsp:sp>
    <dsp:sp modelId="{4C635E27-94B1-4C08-958F-9C12D09A0A87}">
      <dsp:nvSpPr>
        <dsp:cNvPr id="0" name=""/>
        <dsp:cNvSpPr/>
      </dsp:nvSpPr>
      <dsp:spPr>
        <a:xfrm>
          <a:off x="2871942" y="3110153"/>
          <a:ext cx="2360304" cy="42374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chemeClr val="bg2">
                  <a:lumMod val="75000"/>
                </a:schemeClr>
              </a:solidFill>
            </a:rPr>
            <a:t>$126 millones </a:t>
          </a:r>
          <a:r>
            <a:rPr lang="es-ES_tradnl" sz="1600" kern="1200" smtClean="0">
              <a:solidFill>
                <a:schemeClr val="bg2">
                  <a:lumMod val="75000"/>
                </a:schemeClr>
              </a:solidFill>
            </a:rPr>
            <a:t>en Tunja</a:t>
          </a:r>
          <a:endParaRPr lang="es-ES_tradnl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871942" y="3110153"/>
        <a:ext cx="2360304" cy="423742"/>
      </dsp:txXfrm>
    </dsp:sp>
    <dsp:sp modelId="{0385A60F-3BF0-4C94-866A-B583D48E1D1C}">
      <dsp:nvSpPr>
        <dsp:cNvPr id="0" name=""/>
        <dsp:cNvSpPr/>
      </dsp:nvSpPr>
      <dsp:spPr>
        <a:xfrm>
          <a:off x="2871942" y="3619411"/>
          <a:ext cx="2611444" cy="345369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bg2">
                  <a:lumMod val="75000"/>
                </a:schemeClr>
              </a:solidFill>
            </a:rPr>
            <a:t>$114 millones </a:t>
          </a:r>
          <a:r>
            <a:rPr lang="es-ES_tradnl" sz="1600" kern="1200" dirty="0" smtClean="0">
              <a:solidFill>
                <a:schemeClr val="bg2">
                  <a:lumMod val="75000"/>
                </a:schemeClr>
              </a:solidFill>
            </a:rPr>
            <a:t>en Manizales</a:t>
          </a:r>
          <a:endParaRPr lang="es-ES_tradnl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871942" y="3619411"/>
        <a:ext cx="2611444" cy="345369"/>
      </dsp:txXfrm>
    </dsp:sp>
    <dsp:sp modelId="{E4B6A082-B928-4F5F-B069-2CC42A2EFAC7}">
      <dsp:nvSpPr>
        <dsp:cNvPr id="0" name=""/>
        <dsp:cNvSpPr/>
      </dsp:nvSpPr>
      <dsp:spPr>
        <a:xfrm>
          <a:off x="2871942" y="4050296"/>
          <a:ext cx="2357735" cy="32547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chemeClr val="bg2">
                  <a:lumMod val="75000"/>
                </a:schemeClr>
              </a:solidFill>
            </a:rPr>
            <a:t>$91 millones </a:t>
          </a:r>
          <a:r>
            <a:rPr lang="es-ES_tradnl" sz="1600" kern="1200" smtClean="0">
              <a:solidFill>
                <a:schemeClr val="bg2">
                  <a:lumMod val="75000"/>
                </a:schemeClr>
              </a:solidFill>
            </a:rPr>
            <a:t>en Girardot</a:t>
          </a:r>
          <a:endParaRPr lang="es-ES_tradnl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871942" y="4050296"/>
        <a:ext cx="2357735" cy="325478"/>
      </dsp:txXfrm>
    </dsp:sp>
    <dsp:sp modelId="{5D5944ED-77C0-423A-8148-8D1E335EACE3}">
      <dsp:nvSpPr>
        <dsp:cNvPr id="0" name=""/>
        <dsp:cNvSpPr/>
      </dsp:nvSpPr>
      <dsp:spPr>
        <a:xfrm>
          <a:off x="2871942" y="4461289"/>
          <a:ext cx="2467777" cy="30276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solidFill>
                <a:schemeClr val="bg2">
                  <a:lumMod val="75000"/>
                </a:schemeClr>
              </a:solidFill>
            </a:rPr>
            <a:t>$1.646.500 </a:t>
          </a:r>
          <a:r>
            <a:rPr lang="es-ES_tradnl" sz="1600" kern="1200" smtClean="0">
              <a:solidFill>
                <a:schemeClr val="bg2">
                  <a:lumMod val="75000"/>
                </a:schemeClr>
              </a:solidFill>
            </a:rPr>
            <a:t>en Zipaquirá</a:t>
          </a:r>
          <a:endParaRPr lang="es-CO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871942" y="4461289"/>
        <a:ext cx="2467777" cy="3027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7B4C5-3B7D-4D26-AD4A-C2C7C3186862}">
      <dsp:nvSpPr>
        <dsp:cNvPr id="0" name=""/>
        <dsp:cNvSpPr/>
      </dsp:nvSpPr>
      <dsp:spPr>
        <a:xfrm>
          <a:off x="1461864" y="0"/>
          <a:ext cx="1828800" cy="1016000"/>
        </a:xfrm>
        <a:prstGeom prst="roundRect">
          <a:avLst>
            <a:gd name="adj" fmla="val 10000"/>
          </a:avLst>
        </a:prstGeom>
        <a:solidFill>
          <a:srgbClr val="B2BFC2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bg2">
                  <a:lumMod val="75000"/>
                </a:schemeClr>
              </a:solidFill>
            </a:rPr>
            <a:t>$78.501 </a:t>
          </a:r>
          <a:r>
            <a:rPr lang="es-ES_tradnl" sz="1800" b="0" kern="1200" dirty="0">
              <a:solidFill>
                <a:schemeClr val="bg2">
                  <a:lumMod val="75000"/>
                </a:schemeClr>
              </a:solidFill>
            </a:rPr>
            <a:t>millones recaudados</a:t>
          </a:r>
          <a:endParaRPr lang="es-ES" sz="1800" b="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491622" y="29758"/>
        <a:ext cx="1769284" cy="956484"/>
      </dsp:txXfrm>
    </dsp:sp>
    <dsp:sp modelId="{17C0FE2B-27DD-4C7F-96DA-E758C9619835}">
      <dsp:nvSpPr>
        <dsp:cNvPr id="0" name=""/>
        <dsp:cNvSpPr/>
      </dsp:nvSpPr>
      <dsp:spPr>
        <a:xfrm rot="5400000">
          <a:off x="2185764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-5400000">
        <a:off x="2239104" y="1079499"/>
        <a:ext cx="274320" cy="266699"/>
      </dsp:txXfrm>
    </dsp:sp>
    <dsp:sp modelId="{B7E06BC3-62CB-4A36-B447-EA7AF293D534}">
      <dsp:nvSpPr>
        <dsp:cNvPr id="0" name=""/>
        <dsp:cNvSpPr/>
      </dsp:nvSpPr>
      <dsp:spPr>
        <a:xfrm>
          <a:off x="1461864" y="1523999"/>
          <a:ext cx="1828800" cy="1016000"/>
        </a:xfrm>
        <a:prstGeom prst="roundRect">
          <a:avLst>
            <a:gd name="adj" fmla="val 10000"/>
          </a:avLst>
        </a:prstGeom>
        <a:solidFill>
          <a:srgbClr val="EDECBD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bg2">
                  <a:lumMod val="75000"/>
                </a:schemeClr>
              </a:solidFill>
            </a:rPr>
            <a:t>$34.086 </a:t>
          </a:r>
          <a:r>
            <a:rPr lang="es-ES_tradnl" sz="1800" b="0" kern="1200" dirty="0">
              <a:solidFill>
                <a:schemeClr val="bg2">
                  <a:lumMod val="75000"/>
                </a:schemeClr>
              </a:solidFill>
            </a:rPr>
            <a:t>millones</a:t>
          </a:r>
          <a:r>
            <a:rPr lang="es-ES_tradnl" sz="1800" b="1" kern="1200" dirty="0">
              <a:solidFill>
                <a:schemeClr val="bg2">
                  <a:lumMod val="75000"/>
                </a:schemeClr>
              </a:solidFill>
            </a:rPr>
            <a:t> e</a:t>
          </a:r>
          <a:r>
            <a:rPr lang="es-ES_tradnl" sz="1800" kern="1200" dirty="0">
              <a:solidFill>
                <a:schemeClr val="bg2">
                  <a:lumMod val="75000"/>
                </a:schemeClr>
              </a:solidFill>
            </a:rPr>
            <a:t>jecutado en Artes </a:t>
          </a:r>
          <a:r>
            <a:rPr lang="es-ES_tradnl" sz="1800" kern="1200" dirty="0" err="1">
              <a:solidFill>
                <a:schemeClr val="bg2">
                  <a:lumMod val="75000"/>
                </a:schemeClr>
              </a:solidFill>
            </a:rPr>
            <a:t>Esénicas</a:t>
          </a:r>
          <a:r>
            <a:rPr lang="es-ES_tradnl" sz="1800" kern="1200" dirty="0">
              <a:solidFill>
                <a:schemeClr val="bg2">
                  <a:lumMod val="75000"/>
                </a:schemeClr>
              </a:solidFill>
            </a:rPr>
            <a:t>  </a:t>
          </a:r>
          <a:endParaRPr lang="es-ES" sz="1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491622" y="1553757"/>
        <a:ext cx="1769284" cy="956484"/>
      </dsp:txXfrm>
    </dsp:sp>
    <dsp:sp modelId="{05C2B22A-1C80-4A8B-8B5F-048FE1110A90}">
      <dsp:nvSpPr>
        <dsp:cNvPr id="0" name=""/>
        <dsp:cNvSpPr/>
      </dsp:nvSpPr>
      <dsp:spPr>
        <a:xfrm rot="5400000">
          <a:off x="2185764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-5400000">
        <a:off x="2239104" y="2603499"/>
        <a:ext cx="274320" cy="266700"/>
      </dsp:txXfrm>
    </dsp:sp>
    <dsp:sp modelId="{48DDD6A0-3296-4B53-9538-76D25491B2A2}">
      <dsp:nvSpPr>
        <dsp:cNvPr id="0" name=""/>
        <dsp:cNvSpPr/>
      </dsp:nvSpPr>
      <dsp:spPr>
        <a:xfrm>
          <a:off x="1461864" y="3047999"/>
          <a:ext cx="1828800" cy="1016000"/>
        </a:xfrm>
        <a:prstGeom prst="roundRect">
          <a:avLst>
            <a:gd name="adj" fmla="val 10000"/>
          </a:avLst>
        </a:prstGeom>
        <a:solidFill>
          <a:srgbClr val="F7E0B3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800" b="1" kern="1200" dirty="0">
              <a:solidFill>
                <a:schemeClr val="bg2">
                  <a:lumMod val="75000"/>
                </a:schemeClr>
              </a:solidFill>
            </a:rPr>
            <a:t>$28.719 </a:t>
          </a:r>
          <a:r>
            <a:rPr lang="es-ES_tradnl" sz="1800" b="0" kern="1200" dirty="0">
              <a:solidFill>
                <a:schemeClr val="bg2">
                  <a:lumMod val="75000"/>
                </a:schemeClr>
              </a:solidFill>
            </a:rPr>
            <a:t>millones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800" b="0" kern="1200" dirty="0">
              <a:solidFill>
                <a:schemeClr val="bg2">
                  <a:lumMod val="75000"/>
                </a:schemeClr>
              </a:solidFill>
            </a:rPr>
            <a:t> Invertidos en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800" b="1" kern="1200" dirty="0">
              <a:solidFill>
                <a:schemeClr val="bg2">
                  <a:lumMod val="75000"/>
                </a:schemeClr>
              </a:solidFill>
            </a:rPr>
            <a:t>77 </a:t>
          </a:r>
          <a:r>
            <a:rPr lang="es-ES_tradnl" sz="1800" b="0" kern="1200" dirty="0">
              <a:solidFill>
                <a:schemeClr val="bg2">
                  <a:lumMod val="75000"/>
                </a:schemeClr>
              </a:solidFill>
            </a:rPr>
            <a:t>teatros</a:t>
          </a:r>
          <a:endParaRPr lang="es-ES" sz="1800" b="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491622" y="3077757"/>
        <a:ext cx="1769284" cy="9564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50C73-BDF5-47CF-9D5D-2BE870084FD7}">
      <dsp:nvSpPr>
        <dsp:cNvPr id="0" name=""/>
        <dsp:cNvSpPr/>
      </dsp:nvSpPr>
      <dsp:spPr>
        <a:xfrm>
          <a:off x="-5905852" y="-967272"/>
          <a:ext cx="7526828" cy="7526828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02A0D-5EF4-43CF-8CD7-0F62DABF1820}">
      <dsp:nvSpPr>
        <dsp:cNvPr id="0" name=""/>
        <dsp:cNvSpPr/>
      </dsp:nvSpPr>
      <dsp:spPr>
        <a:xfrm>
          <a:off x="1386061" y="1487824"/>
          <a:ext cx="6842205" cy="3192696"/>
        </a:xfrm>
        <a:prstGeom prst="rect">
          <a:avLst/>
        </a:prstGeom>
        <a:solidFill>
          <a:srgbClr val="C7D5D8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3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1386061" y="1487824"/>
        <a:ext cx="6842205" cy="3192696"/>
      </dsp:txXfrm>
    </dsp:sp>
    <dsp:sp modelId="{13FD67BE-9646-4AC4-84AC-7CF0A9953E27}">
      <dsp:nvSpPr>
        <dsp:cNvPr id="0" name=""/>
        <dsp:cNvSpPr/>
      </dsp:nvSpPr>
      <dsp:spPr>
        <a:xfrm>
          <a:off x="210710" y="1944224"/>
          <a:ext cx="2623093" cy="2360045"/>
        </a:xfrm>
        <a:prstGeom prst="ellipse">
          <a:avLst/>
        </a:prstGeom>
        <a:solidFill>
          <a:srgbClr val="F7E0B3"/>
        </a:solidFill>
        <a:ln w="6350" cap="flat" cmpd="sng" algn="ctr">
          <a:noFill/>
          <a:prstDash val="solid"/>
          <a:miter lim="800000"/>
        </a:ln>
        <a:effectLst>
          <a:outerShdw blurRad="50800" dist="38100" dir="8100000" sx="103000" sy="103000" algn="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85302-D11B-1943-8AA4-6221E8F01D1B}">
      <dsp:nvSpPr>
        <dsp:cNvPr id="0" name=""/>
        <dsp:cNvSpPr/>
      </dsp:nvSpPr>
      <dsp:spPr>
        <a:xfrm>
          <a:off x="3196" y="544956"/>
          <a:ext cx="2794775" cy="2794775"/>
        </a:xfrm>
        <a:prstGeom prst="ellipse">
          <a:avLst/>
        </a:prstGeom>
        <a:solidFill>
          <a:srgbClr val="D5D7DD"/>
        </a:solidFill>
        <a:ln>
          <a:noFill/>
        </a:ln>
        <a:effectLst>
          <a:outerShdw blurRad="50800" dist="762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806" tIns="22860" rIns="15380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800" b="1" kern="1200" dirty="0" smtClean="0"/>
            <a:t>$1.738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/>
            <a:t>Millones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6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/>
            <a:t>Invertidos en la programación de Teatro Colombiano</a:t>
          </a:r>
          <a:endParaRPr lang="es-ES" sz="1600" kern="1200" dirty="0"/>
        </a:p>
      </dsp:txBody>
      <dsp:txXfrm>
        <a:off x="412481" y="954241"/>
        <a:ext cx="1976205" cy="1976205"/>
      </dsp:txXfrm>
    </dsp:sp>
    <dsp:sp modelId="{F969D84A-510A-BD4E-B90A-28B6692FFD2C}">
      <dsp:nvSpPr>
        <dsp:cNvPr id="0" name=""/>
        <dsp:cNvSpPr/>
      </dsp:nvSpPr>
      <dsp:spPr>
        <a:xfrm>
          <a:off x="2239016" y="544956"/>
          <a:ext cx="2794775" cy="2794775"/>
        </a:xfrm>
        <a:prstGeom prst="ellipse">
          <a:avLst/>
        </a:prstGeom>
        <a:solidFill>
          <a:srgbClr val="EAC696"/>
        </a:solidFill>
        <a:ln>
          <a:noFill/>
        </a:ln>
        <a:effectLst>
          <a:outerShdw blurRad="50800" dist="762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806" tIns="25400" rIns="153806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800" b="1" kern="1200" dirty="0" smtClean="0"/>
            <a:t>29</a:t>
          </a:r>
          <a:r>
            <a:rPr lang="es-ES" sz="28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/>
            <a:t>Grupos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6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/>
            <a:t>Presentados en la programación artística</a:t>
          </a:r>
        </a:p>
      </dsp:txBody>
      <dsp:txXfrm>
        <a:off x="2648301" y="954241"/>
        <a:ext cx="1976205" cy="1976205"/>
      </dsp:txXfrm>
    </dsp:sp>
    <dsp:sp modelId="{9355E1EF-1391-FC4B-8C11-41DC3A18563D}">
      <dsp:nvSpPr>
        <dsp:cNvPr id="0" name=""/>
        <dsp:cNvSpPr/>
      </dsp:nvSpPr>
      <dsp:spPr>
        <a:xfrm>
          <a:off x="4474836" y="544956"/>
          <a:ext cx="2794775" cy="2794775"/>
        </a:xfrm>
        <a:prstGeom prst="ellipse">
          <a:avLst/>
        </a:prstGeom>
        <a:solidFill>
          <a:srgbClr val="D5D7DD"/>
        </a:solidFill>
        <a:ln>
          <a:noFill/>
        </a:ln>
        <a:effectLst>
          <a:outerShdw blurRad="50800" dist="762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806" tIns="25400" rIns="153806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800" b="1" kern="1200" dirty="0" smtClean="0"/>
            <a:t>113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/>
            <a:t>Funciones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4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/>
            <a:t>Grupos de teatro colombiano </a:t>
          </a:r>
          <a:endParaRPr lang="es-ES" sz="1400" kern="1200" dirty="0"/>
        </a:p>
      </dsp:txBody>
      <dsp:txXfrm>
        <a:off x="4884121" y="954241"/>
        <a:ext cx="1976205" cy="1976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D9633-234D-4B7B-9339-999081DFEF4B}">
      <dsp:nvSpPr>
        <dsp:cNvPr id="0" name=""/>
        <dsp:cNvSpPr/>
      </dsp:nvSpPr>
      <dsp:spPr>
        <a:xfrm>
          <a:off x="360026" y="0"/>
          <a:ext cx="5141371" cy="3112120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791155-5F96-4597-A1BD-C3F34AFAB868}">
      <dsp:nvSpPr>
        <dsp:cNvPr id="0" name=""/>
        <dsp:cNvSpPr/>
      </dsp:nvSpPr>
      <dsp:spPr>
        <a:xfrm>
          <a:off x="0" y="933636"/>
          <a:ext cx="1814601" cy="1244848"/>
        </a:xfrm>
        <a:prstGeom prst="roundRect">
          <a:avLst/>
        </a:prstGeom>
        <a:solidFill>
          <a:srgbClr val="E2E1B0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189</a:t>
          </a:r>
          <a:r>
            <a:rPr lang="es-ES" sz="1800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 </a:t>
          </a:r>
          <a:r>
            <a:rPr lang="es-ES" sz="1800" kern="1200" dirty="0">
              <a:solidFill>
                <a:schemeClr val="bg1">
                  <a:lumMod val="50000"/>
                </a:schemeClr>
              </a:solidFill>
              <a:latin typeface="+mj-lt"/>
            </a:rPr>
            <a:t>Laboratorios</a:t>
          </a:r>
        </a:p>
      </dsp:txBody>
      <dsp:txXfrm>
        <a:off x="60768" y="994404"/>
        <a:ext cx="1693065" cy="1123312"/>
      </dsp:txXfrm>
    </dsp:sp>
    <dsp:sp modelId="{05624573-ECA1-4414-BFCC-3C76757CEE68}">
      <dsp:nvSpPr>
        <dsp:cNvPr id="0" name=""/>
        <dsp:cNvSpPr/>
      </dsp:nvSpPr>
      <dsp:spPr>
        <a:xfrm>
          <a:off x="2186331" y="936100"/>
          <a:ext cx="1814601" cy="1244848"/>
        </a:xfrm>
        <a:prstGeom prst="roundRect">
          <a:avLst/>
        </a:prstGeom>
        <a:solidFill>
          <a:srgbClr val="D6BDB2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bg1">
                  <a:lumMod val="50000"/>
                </a:schemeClr>
              </a:solidFill>
              <a:latin typeface="+mj-lt"/>
            </a:rPr>
            <a:t>7.750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bg1">
                  <a:lumMod val="50000"/>
                </a:schemeClr>
              </a:solidFill>
              <a:latin typeface="+mj-lt"/>
            </a:rPr>
            <a:t>Participantes</a:t>
          </a:r>
        </a:p>
      </dsp:txBody>
      <dsp:txXfrm>
        <a:off x="2247099" y="996868"/>
        <a:ext cx="1693065" cy="1123312"/>
      </dsp:txXfrm>
    </dsp:sp>
    <dsp:sp modelId="{89EA611F-CAEA-4750-82F8-F5BFB5998056}">
      <dsp:nvSpPr>
        <dsp:cNvPr id="0" name=""/>
        <dsp:cNvSpPr/>
      </dsp:nvSpPr>
      <dsp:spPr>
        <a:xfrm>
          <a:off x="4234070" y="933636"/>
          <a:ext cx="1814601" cy="1244848"/>
        </a:xfrm>
        <a:prstGeom prst="roundRect">
          <a:avLst/>
        </a:prstGeom>
        <a:solidFill>
          <a:srgbClr val="D2DCDB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400" b="1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128</a:t>
          </a:r>
          <a:endParaRPr lang="es-ES" sz="2400" b="1" kern="1200" dirty="0">
            <a:solidFill>
              <a:schemeClr val="bg1">
                <a:lumMod val="50000"/>
              </a:schemeClr>
            </a:solidFill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kern="1200" dirty="0">
              <a:solidFill>
                <a:schemeClr val="bg1">
                  <a:lumMod val="50000"/>
                </a:schemeClr>
              </a:solidFill>
              <a:latin typeface="+mj-lt"/>
            </a:rPr>
            <a:t>Municipios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kern="1200" dirty="0">
              <a:solidFill>
                <a:schemeClr val="bg1">
                  <a:lumMod val="50000"/>
                </a:schemeClr>
              </a:solidFill>
              <a:latin typeface="+mj-lt"/>
            </a:rPr>
            <a:t>Beneficiados</a:t>
          </a:r>
        </a:p>
      </dsp:txBody>
      <dsp:txXfrm>
        <a:off x="4294838" y="994404"/>
        <a:ext cx="1693065" cy="1123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02ACA-815F-4FEB-92B5-28A9A65646B7}">
      <dsp:nvSpPr>
        <dsp:cNvPr id="0" name=""/>
        <dsp:cNvSpPr/>
      </dsp:nvSpPr>
      <dsp:spPr>
        <a:xfrm>
          <a:off x="3114346" y="2106234"/>
          <a:ext cx="2574286" cy="2574286"/>
        </a:xfrm>
        <a:prstGeom prst="gear9">
          <a:avLst/>
        </a:prstGeom>
        <a:solidFill>
          <a:srgbClr val="A4D0A8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bg1">
                  <a:lumMod val="50000"/>
                </a:schemeClr>
              </a:solidFill>
            </a:rPr>
            <a:t>Laboratorios de Creación y Participación Social</a:t>
          </a:r>
          <a:endParaRPr lang="es-ES" sz="20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631892" y="2709248"/>
        <a:ext cx="1539194" cy="1323236"/>
      </dsp:txXfrm>
    </dsp:sp>
    <dsp:sp modelId="{A2764C87-CD80-4C91-AB0D-9A762BC74601}">
      <dsp:nvSpPr>
        <dsp:cNvPr id="0" name=""/>
        <dsp:cNvSpPr/>
      </dsp:nvSpPr>
      <dsp:spPr>
        <a:xfrm>
          <a:off x="1616579" y="1497766"/>
          <a:ext cx="1872208" cy="1872208"/>
        </a:xfrm>
        <a:prstGeom prst="gear6">
          <a:avLst/>
        </a:prstGeom>
        <a:solidFill>
          <a:srgbClr val="A5C3C0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bg1">
                  <a:lumMod val="50000"/>
                </a:schemeClr>
              </a:solidFill>
            </a:rPr>
            <a:t>48</a:t>
          </a:r>
          <a:r>
            <a:rPr lang="es-ES" sz="1600" kern="1200" dirty="0"/>
            <a:t> </a:t>
          </a:r>
          <a:r>
            <a:rPr lang="es-ES" sz="1400" kern="1200" dirty="0">
              <a:solidFill>
                <a:schemeClr val="bg1">
                  <a:lumMod val="50000"/>
                </a:schemeClr>
              </a:solidFill>
            </a:rPr>
            <a:t>municipios vulnerados</a:t>
          </a:r>
        </a:p>
      </dsp:txBody>
      <dsp:txXfrm>
        <a:off x="2087913" y="1971949"/>
        <a:ext cx="929540" cy="923842"/>
      </dsp:txXfrm>
    </dsp:sp>
    <dsp:sp modelId="{FC22A9A2-6A55-42EC-8981-DEECE6282C19}">
      <dsp:nvSpPr>
        <dsp:cNvPr id="0" name=""/>
        <dsp:cNvSpPr/>
      </dsp:nvSpPr>
      <dsp:spPr>
        <a:xfrm rot="20700000">
          <a:off x="2665207" y="206133"/>
          <a:ext cx="1834381" cy="1834381"/>
        </a:xfrm>
        <a:prstGeom prst="gear6">
          <a:avLst/>
        </a:prstGeom>
        <a:solidFill>
          <a:srgbClr val="E2E1B0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bg1">
                  <a:lumMod val="50000"/>
                </a:schemeClr>
              </a:solidFill>
            </a:rPr>
            <a:t>2.000</a:t>
          </a:r>
          <a:r>
            <a:rPr lang="es-ES" sz="1600" kern="1200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s-ES" sz="1400" kern="1200" dirty="0">
              <a:solidFill>
                <a:schemeClr val="bg1">
                  <a:lumMod val="50000"/>
                </a:schemeClr>
              </a:solidFill>
            </a:rPr>
            <a:t>beneficiados</a:t>
          </a:r>
        </a:p>
      </dsp:txBody>
      <dsp:txXfrm rot="-20700000">
        <a:off x="3067540" y="608467"/>
        <a:ext cx="1029714" cy="1029714"/>
      </dsp:txXfrm>
    </dsp:sp>
    <dsp:sp modelId="{BFD81A63-3E8C-49EA-ADB3-4A36AB6FD511}">
      <dsp:nvSpPr>
        <dsp:cNvPr id="0" name=""/>
        <dsp:cNvSpPr/>
      </dsp:nvSpPr>
      <dsp:spPr>
        <a:xfrm>
          <a:off x="3023655" y="1589866"/>
          <a:ext cx="3295086" cy="3295086"/>
        </a:xfrm>
        <a:prstGeom prst="circularArrow">
          <a:avLst>
            <a:gd name="adj1" fmla="val 4687"/>
            <a:gd name="adj2" fmla="val 299029"/>
            <a:gd name="adj3" fmla="val 2526674"/>
            <a:gd name="adj4" fmla="val 15838823"/>
            <a:gd name="adj5" fmla="val 5469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BDA47-07A7-4FED-A935-A26AAD58BC57}">
      <dsp:nvSpPr>
        <dsp:cNvPr id="0" name=""/>
        <dsp:cNvSpPr/>
      </dsp:nvSpPr>
      <dsp:spPr>
        <a:xfrm>
          <a:off x="1285015" y="1081430"/>
          <a:ext cx="2394085" cy="23940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67F0F-7435-4700-AA28-26373350ECD1}">
      <dsp:nvSpPr>
        <dsp:cNvPr id="0" name=""/>
        <dsp:cNvSpPr/>
      </dsp:nvSpPr>
      <dsp:spPr>
        <a:xfrm rot="1342417">
          <a:off x="2022672" y="-197751"/>
          <a:ext cx="3017754" cy="25813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3CA77-8761-4085-8880-F5D70AFBCCB2}">
      <dsp:nvSpPr>
        <dsp:cNvPr id="0" name=""/>
        <dsp:cNvSpPr/>
      </dsp:nvSpPr>
      <dsp:spPr>
        <a:xfrm>
          <a:off x="1731408" y="0"/>
          <a:ext cx="2017837" cy="20181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DDC97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0563F-FE93-4B9B-8CDC-8E1DD0598073}">
      <dsp:nvSpPr>
        <dsp:cNvPr id="0" name=""/>
        <dsp:cNvSpPr/>
      </dsp:nvSpPr>
      <dsp:spPr>
        <a:xfrm>
          <a:off x="2177417" y="728611"/>
          <a:ext cx="1121273" cy="56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13 </a:t>
          </a:r>
          <a:r>
            <a:rPr lang="es-ES" sz="1500" kern="1200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Cohortes</a:t>
          </a:r>
        </a:p>
      </dsp:txBody>
      <dsp:txXfrm>
        <a:off x="2177417" y="728611"/>
        <a:ext cx="1121273" cy="560502"/>
      </dsp:txXfrm>
    </dsp:sp>
    <dsp:sp modelId="{9BD07B18-AE71-4FB0-8202-EB69074247A2}">
      <dsp:nvSpPr>
        <dsp:cNvPr id="0" name=""/>
        <dsp:cNvSpPr/>
      </dsp:nvSpPr>
      <dsp:spPr>
        <a:xfrm>
          <a:off x="1170961" y="1159573"/>
          <a:ext cx="2017837" cy="20181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ADB7BB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E55C90-4C7D-479F-B1C9-B434FCEE218D}">
      <dsp:nvSpPr>
        <dsp:cNvPr id="0" name=""/>
        <dsp:cNvSpPr/>
      </dsp:nvSpPr>
      <dsp:spPr>
        <a:xfrm>
          <a:off x="1481321" y="1800201"/>
          <a:ext cx="1326993" cy="56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400" b="1" kern="1200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375</a:t>
          </a:r>
          <a:r>
            <a:rPr lang="es-ES" sz="1500" kern="1200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 </a:t>
          </a:r>
          <a:endParaRPr lang="es-ES" sz="1500" kern="1200" dirty="0" smtClean="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500" kern="1200" dirty="0" smtClean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artistas </a:t>
          </a:r>
          <a:r>
            <a:rPr lang="es-ES" sz="1500" kern="1200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matriculados</a:t>
          </a:r>
        </a:p>
      </dsp:txBody>
      <dsp:txXfrm>
        <a:off x="1481321" y="1800201"/>
        <a:ext cx="1326993" cy="560502"/>
      </dsp:txXfrm>
    </dsp:sp>
    <dsp:sp modelId="{EC69F3D4-2FD2-4CAA-8F2C-45AB6261594C}">
      <dsp:nvSpPr>
        <dsp:cNvPr id="0" name=""/>
        <dsp:cNvSpPr/>
      </dsp:nvSpPr>
      <dsp:spPr>
        <a:xfrm>
          <a:off x="1875025" y="2457910"/>
          <a:ext cx="1733634" cy="173432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0B37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6D1A3F-A07F-4722-86F8-CC7DBFD14EB8}">
      <dsp:nvSpPr>
        <dsp:cNvPr id="0" name=""/>
        <dsp:cNvSpPr/>
      </dsp:nvSpPr>
      <dsp:spPr>
        <a:xfrm>
          <a:off x="2088231" y="3062850"/>
          <a:ext cx="1304949" cy="56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bg1">
                  <a:lumMod val="50000"/>
                </a:schemeClr>
              </a:solidFill>
              <a:effectLst/>
              <a:latin typeface="Futura Bk BT" panose="020B0502020204020303" pitchFamily="34" charset="0"/>
            </a:rPr>
            <a:t>284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Condonados</a:t>
          </a:r>
        </a:p>
      </dsp:txBody>
      <dsp:txXfrm>
        <a:off x="2088231" y="3062850"/>
        <a:ext cx="1304949" cy="560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4FF67-A5FD-4396-8E04-6BFCC53A9A05}">
      <dsp:nvSpPr>
        <dsp:cNvPr id="0" name=""/>
        <dsp:cNvSpPr/>
      </dsp:nvSpPr>
      <dsp:spPr>
        <a:xfrm>
          <a:off x="0" y="35042"/>
          <a:ext cx="3863752" cy="5428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Universidad Distrital</a:t>
          </a:r>
          <a:endParaRPr lang="es-ES" sz="1800" kern="1200" dirty="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sp:txBody>
      <dsp:txXfrm>
        <a:off x="26501" y="61543"/>
        <a:ext cx="3810750" cy="489878"/>
      </dsp:txXfrm>
    </dsp:sp>
    <dsp:sp modelId="{D4A5220B-59D5-4EF7-885B-FF8EF214CEA9}">
      <dsp:nvSpPr>
        <dsp:cNvPr id="0" name=""/>
        <dsp:cNvSpPr/>
      </dsp:nvSpPr>
      <dsp:spPr>
        <a:xfrm>
          <a:off x="0" y="661442"/>
          <a:ext cx="3863752" cy="5428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Universidad del Atlántico</a:t>
          </a:r>
          <a:endParaRPr lang="es-ES" sz="1800" kern="1200" dirty="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sp:txBody>
      <dsp:txXfrm>
        <a:off x="26501" y="687943"/>
        <a:ext cx="3810750" cy="489878"/>
      </dsp:txXfrm>
    </dsp:sp>
    <dsp:sp modelId="{AEE568FA-BF35-447D-B15C-14BBB0CDABA3}">
      <dsp:nvSpPr>
        <dsp:cNvPr id="0" name=""/>
        <dsp:cNvSpPr/>
      </dsp:nvSpPr>
      <dsp:spPr>
        <a:xfrm>
          <a:off x="0" y="1287842"/>
          <a:ext cx="3863752" cy="5428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Universidad de Antioquia</a:t>
          </a:r>
          <a:endParaRPr lang="es-ES" sz="1800" kern="1200" dirty="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sp:txBody>
      <dsp:txXfrm>
        <a:off x="26501" y="1314343"/>
        <a:ext cx="3810750" cy="489878"/>
      </dsp:txXfrm>
    </dsp:sp>
    <dsp:sp modelId="{ABAE0603-217F-4FA2-BE96-6499A079BB05}">
      <dsp:nvSpPr>
        <dsp:cNvPr id="0" name=""/>
        <dsp:cNvSpPr/>
      </dsp:nvSpPr>
      <dsp:spPr>
        <a:xfrm>
          <a:off x="0" y="1914242"/>
          <a:ext cx="3863752" cy="5428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>
              <a:solidFill>
                <a:schemeClr val="bg1">
                  <a:lumMod val="50000"/>
                </a:schemeClr>
              </a:solidFill>
              <a:latin typeface="Futura Bk BT" panose="020B0502020204020303" pitchFamily="34" charset="0"/>
            </a:rPr>
            <a:t>Universidad del Valle</a:t>
          </a:r>
          <a:endParaRPr lang="es-ES" sz="1800" kern="1200" dirty="0">
            <a:solidFill>
              <a:schemeClr val="bg1">
                <a:lumMod val="50000"/>
              </a:schemeClr>
            </a:solidFill>
            <a:latin typeface="Futura Bk BT" panose="020B0502020204020303" pitchFamily="34" charset="0"/>
          </a:endParaRPr>
        </a:p>
      </dsp:txBody>
      <dsp:txXfrm>
        <a:off x="26501" y="1940743"/>
        <a:ext cx="3810750" cy="489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98659-E4B8-4F40-BE0B-0D2CE661D37D}">
      <dsp:nvSpPr>
        <dsp:cNvPr id="0" name=""/>
        <dsp:cNvSpPr/>
      </dsp:nvSpPr>
      <dsp:spPr>
        <a:xfrm>
          <a:off x="0" y="959175"/>
          <a:ext cx="6792416" cy="2716966"/>
        </a:xfrm>
        <a:prstGeom prst="leftRightRibbon">
          <a:avLst/>
        </a:prstGeom>
        <a:solidFill>
          <a:srgbClr val="E2E1B0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F73E3-DB67-4B97-8111-EC196CE753CA}">
      <dsp:nvSpPr>
        <dsp:cNvPr id="0" name=""/>
        <dsp:cNvSpPr/>
      </dsp:nvSpPr>
      <dsp:spPr>
        <a:xfrm>
          <a:off x="815089" y="1434644"/>
          <a:ext cx="2241497" cy="13313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800" kern="1200" dirty="0">
              <a:solidFill>
                <a:schemeClr val="bg1">
                  <a:lumMod val="50000"/>
                </a:schemeClr>
              </a:solidFill>
            </a:rPr>
            <a:t>Alianza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800" kern="1200" dirty="0">
              <a:solidFill>
                <a:schemeClr val="bg1">
                  <a:lumMod val="50000"/>
                </a:schemeClr>
              </a:solidFill>
            </a:rPr>
            <a:t>SENA</a:t>
          </a:r>
        </a:p>
      </dsp:txBody>
      <dsp:txXfrm>
        <a:off x="815089" y="1434644"/>
        <a:ext cx="2241497" cy="1331313"/>
      </dsp:txXfrm>
    </dsp:sp>
    <dsp:sp modelId="{3E51452E-9203-458C-9892-CD732ED845B2}">
      <dsp:nvSpPr>
        <dsp:cNvPr id="0" name=""/>
        <dsp:cNvSpPr/>
      </dsp:nvSpPr>
      <dsp:spPr>
        <a:xfrm>
          <a:off x="3176761" y="1869359"/>
          <a:ext cx="3087935" cy="13313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3200" b="1" kern="1200" dirty="0">
              <a:solidFill>
                <a:schemeClr val="bg1">
                  <a:lumMod val="50000"/>
                </a:schemeClr>
              </a:solidFill>
            </a:rPr>
            <a:t>57</a:t>
          </a:r>
          <a:r>
            <a:rPr lang="es-ES" sz="3200" kern="1200" dirty="0">
              <a:solidFill>
                <a:schemeClr val="bg1">
                  <a:lumMod val="50000"/>
                </a:schemeClr>
              </a:solidFill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kern="1200" dirty="0">
              <a:solidFill>
                <a:schemeClr val="bg1">
                  <a:lumMod val="50000"/>
                </a:schemeClr>
              </a:solidFill>
              <a:effectLst/>
            </a:rPr>
            <a:t>Técnicos en construcción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kern="1200" dirty="0">
              <a:solidFill>
                <a:schemeClr val="bg1">
                  <a:lumMod val="50000"/>
                </a:schemeClr>
              </a:solidFill>
              <a:effectLst/>
            </a:rPr>
            <a:t>Y montaje escenográfico</a:t>
          </a:r>
        </a:p>
      </dsp:txBody>
      <dsp:txXfrm>
        <a:off x="3176761" y="1869359"/>
        <a:ext cx="3087935" cy="13313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10719-7388-4316-A43B-0E9BCFC60B65}">
      <dsp:nvSpPr>
        <dsp:cNvPr id="0" name=""/>
        <dsp:cNvSpPr/>
      </dsp:nvSpPr>
      <dsp:spPr>
        <a:xfrm>
          <a:off x="4186216" y="2947815"/>
          <a:ext cx="3586440" cy="1070415"/>
        </a:xfrm>
        <a:prstGeom prst="roundRect">
          <a:avLst>
            <a:gd name="adj" fmla="val 10000"/>
          </a:avLst>
        </a:prstGeom>
        <a:solidFill>
          <a:srgbClr val="E3D9B3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" sz="2400" b="1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2</a:t>
          </a:r>
          <a:r>
            <a:rPr lang="es-ES" sz="1400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 Investigaciones</a:t>
          </a:r>
          <a:endParaRPr lang="es-ES" sz="1400" kern="1200" dirty="0">
            <a:solidFill>
              <a:schemeClr val="bg1">
                <a:lumMod val="50000"/>
              </a:schemeClr>
            </a:solidFill>
            <a:latin typeface="+mj-lt"/>
          </a:endParaRPr>
        </a:p>
      </dsp:txBody>
      <dsp:txXfrm>
        <a:off x="5285662" y="3238933"/>
        <a:ext cx="2463480" cy="755783"/>
      </dsp:txXfrm>
    </dsp:sp>
    <dsp:sp modelId="{321A4D90-F63B-4DF4-83C2-38FFF077936D}">
      <dsp:nvSpPr>
        <dsp:cNvPr id="0" name=""/>
        <dsp:cNvSpPr/>
      </dsp:nvSpPr>
      <dsp:spPr>
        <a:xfrm>
          <a:off x="343430" y="2856070"/>
          <a:ext cx="3673334" cy="1149199"/>
        </a:xfrm>
        <a:prstGeom prst="roundRect">
          <a:avLst>
            <a:gd name="adj" fmla="val 10000"/>
          </a:avLst>
        </a:prstGeom>
        <a:solidFill>
          <a:srgbClr val="EDECBD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" sz="2400" b="1" kern="1200" dirty="0">
              <a:solidFill>
                <a:schemeClr val="bg1">
                  <a:lumMod val="50000"/>
                </a:schemeClr>
              </a:solidFill>
              <a:latin typeface="+mj-lt"/>
            </a:rPr>
            <a:t>3 </a:t>
          </a:r>
          <a:r>
            <a:rPr lang="es-ES" sz="1400" kern="1200" dirty="0">
              <a:solidFill>
                <a:schemeClr val="bg1">
                  <a:lumMod val="50000"/>
                </a:schemeClr>
              </a:solidFill>
              <a:latin typeface="+mj-lt"/>
            </a:rPr>
            <a:t> </a:t>
          </a:r>
          <a:r>
            <a:rPr lang="es-ES" sz="1400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Tomos                          Carlos José Reyes</a:t>
          </a:r>
          <a:endParaRPr lang="es-ES" sz="1400" kern="1200" dirty="0">
            <a:solidFill>
              <a:schemeClr val="bg1">
                <a:lumMod val="50000"/>
              </a:schemeClr>
            </a:solidFill>
            <a:latin typeface="+mj-lt"/>
          </a:endParaRPr>
        </a:p>
      </dsp:txBody>
      <dsp:txXfrm>
        <a:off x="368674" y="3168614"/>
        <a:ext cx="2520846" cy="811411"/>
      </dsp:txXfrm>
    </dsp:sp>
    <dsp:sp modelId="{805C91DE-62C0-4D7A-A665-3307E6482DC0}">
      <dsp:nvSpPr>
        <dsp:cNvPr id="0" name=""/>
        <dsp:cNvSpPr/>
      </dsp:nvSpPr>
      <dsp:spPr>
        <a:xfrm>
          <a:off x="4235589" y="257805"/>
          <a:ext cx="3973324" cy="1614407"/>
        </a:xfrm>
        <a:prstGeom prst="roundRect">
          <a:avLst>
            <a:gd name="adj" fmla="val 10000"/>
          </a:avLst>
        </a:prstGeom>
        <a:solidFill>
          <a:srgbClr val="C8DAD8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" sz="2400" b="1" i="0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12</a:t>
          </a:r>
          <a:r>
            <a:rPr lang="es-ES" sz="1400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 Publicaciones Dramaturgia e investigación teatral</a:t>
          </a:r>
          <a:endParaRPr lang="es-ES" sz="1400" kern="1200" dirty="0">
            <a:solidFill>
              <a:schemeClr val="bg1">
                <a:lumMod val="50000"/>
              </a:schemeClr>
            </a:solidFill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s-ES" sz="1400" kern="1200" dirty="0">
            <a:solidFill>
              <a:schemeClr val="bg1">
                <a:lumMod val="50000"/>
              </a:schemeClr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" sz="2400" b="1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1</a:t>
          </a:r>
          <a:r>
            <a:rPr lang="es-ES" sz="1400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 Publicación digital</a:t>
          </a:r>
          <a:endParaRPr lang="es-ES" sz="1400" kern="1200" dirty="0">
            <a:solidFill>
              <a:schemeClr val="bg1">
                <a:lumMod val="50000"/>
              </a:schemeClr>
            </a:solidFill>
            <a:latin typeface="+mj-lt"/>
          </a:endParaRPr>
        </a:p>
      </dsp:txBody>
      <dsp:txXfrm>
        <a:off x="5463049" y="293268"/>
        <a:ext cx="2710401" cy="1139879"/>
      </dsp:txXfrm>
    </dsp:sp>
    <dsp:sp modelId="{ED84AF2D-8BE7-400E-B49B-778F68F61986}">
      <dsp:nvSpPr>
        <dsp:cNvPr id="0" name=""/>
        <dsp:cNvSpPr/>
      </dsp:nvSpPr>
      <dsp:spPr>
        <a:xfrm>
          <a:off x="521424" y="228190"/>
          <a:ext cx="3529461" cy="982705"/>
        </a:xfrm>
        <a:prstGeom prst="roundRect">
          <a:avLst>
            <a:gd name="adj" fmla="val 10000"/>
          </a:avLst>
        </a:prstGeom>
        <a:solidFill>
          <a:srgbClr val="C8DAD8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" sz="2400" b="1" kern="1200" dirty="0">
              <a:solidFill>
                <a:schemeClr val="bg1">
                  <a:lumMod val="50000"/>
                </a:schemeClr>
              </a:solidFill>
              <a:latin typeface="+mj-lt"/>
            </a:rPr>
            <a:t>16</a:t>
          </a:r>
          <a:r>
            <a:rPr lang="es-ES" sz="1400" kern="1200" dirty="0">
              <a:solidFill>
                <a:schemeClr val="bg1">
                  <a:lumMod val="50000"/>
                </a:schemeClr>
              </a:solidFill>
              <a:latin typeface="+mj-lt"/>
            </a:rPr>
            <a:t> </a:t>
          </a:r>
          <a:r>
            <a:rPr lang="es-ES" sz="1400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Publicaciones         Memorias de los grupos con trayectoria</a:t>
          </a:r>
          <a:endParaRPr lang="es-ES" sz="1400" kern="1200" dirty="0">
            <a:solidFill>
              <a:schemeClr val="bg1">
                <a:lumMod val="50000"/>
              </a:schemeClr>
            </a:solidFill>
            <a:latin typeface="+mj-lt"/>
          </a:endParaRPr>
        </a:p>
      </dsp:txBody>
      <dsp:txXfrm>
        <a:off x="543011" y="249777"/>
        <a:ext cx="2427449" cy="693855"/>
      </dsp:txXfrm>
    </dsp:sp>
    <dsp:sp modelId="{995AEE5C-8086-4FB1-AF9A-DFDC1715772B}">
      <dsp:nvSpPr>
        <dsp:cNvPr id="0" name=""/>
        <dsp:cNvSpPr/>
      </dsp:nvSpPr>
      <dsp:spPr>
        <a:xfrm>
          <a:off x="2413902" y="269438"/>
          <a:ext cx="1722774" cy="1722774"/>
        </a:xfrm>
        <a:prstGeom prst="pieWedge">
          <a:avLst/>
        </a:prstGeom>
        <a:solidFill>
          <a:srgbClr val="A5C3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bg1">
                  <a:lumMod val="50000"/>
                </a:schemeClr>
              </a:solidFill>
              <a:latin typeface="+mj-lt"/>
            </a:rPr>
            <a:t>Grandes Creadores del Teatro</a:t>
          </a:r>
        </a:p>
      </dsp:txBody>
      <dsp:txXfrm>
        <a:off x="2918491" y="774027"/>
        <a:ext cx="1218185" cy="1218185"/>
      </dsp:txXfrm>
    </dsp:sp>
    <dsp:sp modelId="{210B7D96-ED35-4F2D-817E-99BD728D3518}">
      <dsp:nvSpPr>
        <dsp:cNvPr id="0" name=""/>
        <dsp:cNvSpPr/>
      </dsp:nvSpPr>
      <dsp:spPr>
        <a:xfrm rot="5400000">
          <a:off x="4216250" y="269438"/>
          <a:ext cx="1722774" cy="1722774"/>
        </a:xfrm>
        <a:prstGeom prst="pieWedge">
          <a:avLst/>
        </a:prstGeom>
        <a:solidFill>
          <a:srgbClr val="C8DAD8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1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Pensar el Teatro</a:t>
          </a:r>
          <a:endParaRPr lang="es-ES" sz="1400" kern="1200" dirty="0">
            <a:solidFill>
              <a:schemeClr val="bg1">
                <a:lumMod val="50000"/>
              </a:schemeClr>
            </a:solidFill>
            <a:latin typeface="+mj-lt"/>
          </a:endParaRPr>
        </a:p>
      </dsp:txBody>
      <dsp:txXfrm rot="-5400000">
        <a:off x="4216250" y="774027"/>
        <a:ext cx="1218185" cy="1218185"/>
      </dsp:txXfrm>
    </dsp:sp>
    <dsp:sp modelId="{52BE476E-75DF-4D38-9AD4-DE215BD6010A}">
      <dsp:nvSpPr>
        <dsp:cNvPr id="0" name=""/>
        <dsp:cNvSpPr/>
      </dsp:nvSpPr>
      <dsp:spPr>
        <a:xfrm rot="10800000">
          <a:off x="4216250" y="2071786"/>
          <a:ext cx="1722774" cy="1722774"/>
        </a:xfrm>
        <a:prstGeom prst="pieWedge">
          <a:avLst/>
        </a:prstGeom>
        <a:solidFill>
          <a:srgbClr val="E3D9B3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kern="1200" dirty="0">
              <a:solidFill>
                <a:schemeClr val="bg1">
                  <a:lumMod val="50000"/>
                </a:schemeClr>
              </a:solidFill>
              <a:latin typeface="+mj-lt"/>
            </a:rPr>
            <a:t>         </a:t>
          </a:r>
          <a:r>
            <a:rPr lang="es-ES" sz="1800" b="1" kern="1200" dirty="0" smtClean="0">
              <a:solidFill>
                <a:schemeClr val="bg1">
                  <a:lumMod val="50000"/>
                </a:schemeClr>
              </a:solidFill>
              <a:latin typeface="+mj-lt"/>
            </a:rPr>
            <a:t>Luchando contra el Olvido</a:t>
          </a:r>
          <a:endParaRPr lang="es-ES" sz="1400" kern="1200" dirty="0">
            <a:solidFill>
              <a:schemeClr val="bg1">
                <a:lumMod val="50000"/>
              </a:schemeClr>
            </a:solidFill>
            <a:latin typeface="+mj-lt"/>
          </a:endParaRPr>
        </a:p>
      </dsp:txBody>
      <dsp:txXfrm rot="10800000">
        <a:off x="4216250" y="2071786"/>
        <a:ext cx="1218185" cy="1218185"/>
      </dsp:txXfrm>
    </dsp:sp>
    <dsp:sp modelId="{DA182969-0B2E-48D6-8D2E-B0682D372A35}">
      <dsp:nvSpPr>
        <dsp:cNvPr id="0" name=""/>
        <dsp:cNvSpPr/>
      </dsp:nvSpPr>
      <dsp:spPr>
        <a:xfrm rot="16200000">
          <a:off x="2413902" y="2071786"/>
          <a:ext cx="1722774" cy="1722774"/>
        </a:xfrm>
        <a:prstGeom prst="pieWedge">
          <a:avLst/>
        </a:prstGeom>
        <a:solidFill>
          <a:srgbClr val="E0DE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bg1">
                  <a:lumMod val="50000"/>
                </a:schemeClr>
              </a:solidFill>
              <a:latin typeface="+mj-lt"/>
            </a:rPr>
            <a:t>Teatro y Violencia </a:t>
          </a:r>
        </a:p>
      </dsp:txBody>
      <dsp:txXfrm rot="5400000">
        <a:off x="2918491" y="2071786"/>
        <a:ext cx="1218185" cy="1218185"/>
      </dsp:txXfrm>
    </dsp:sp>
    <dsp:sp modelId="{E58425E8-F356-4E32-813E-E0439A225E2A}">
      <dsp:nvSpPr>
        <dsp:cNvPr id="0" name=""/>
        <dsp:cNvSpPr/>
      </dsp:nvSpPr>
      <dsp:spPr>
        <a:xfrm>
          <a:off x="3879056" y="1673917"/>
          <a:ext cx="594814" cy="517230"/>
        </a:xfrm>
        <a:prstGeom prst="circularArrow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06AAB-424F-49A1-88B5-9346B6860EF0}">
      <dsp:nvSpPr>
        <dsp:cNvPr id="0" name=""/>
        <dsp:cNvSpPr/>
      </dsp:nvSpPr>
      <dsp:spPr>
        <a:xfrm rot="10800000">
          <a:off x="3879056" y="1872852"/>
          <a:ext cx="594814" cy="517230"/>
        </a:xfrm>
        <a:prstGeom prst="circularArrow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6896B-F42F-4574-BCFF-FF8935E10812}">
      <dsp:nvSpPr>
        <dsp:cNvPr id="0" name=""/>
        <dsp:cNvSpPr/>
      </dsp:nvSpPr>
      <dsp:spPr>
        <a:xfrm>
          <a:off x="2367926" y="2574309"/>
          <a:ext cx="1960890" cy="1960890"/>
        </a:xfrm>
        <a:prstGeom prst="ellipse">
          <a:avLst/>
        </a:prstGeom>
        <a:solidFill>
          <a:srgbClr val="EAC696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63</a:t>
          </a:r>
          <a:endParaRPr lang="es-ES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Grupos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ganadores</a:t>
          </a:r>
        </a:p>
      </dsp:txBody>
      <dsp:txXfrm>
        <a:off x="2655092" y="2861475"/>
        <a:ext cx="1386558" cy="1386558"/>
      </dsp:txXfrm>
    </dsp:sp>
    <dsp:sp modelId="{AF3F8F03-FE2B-43FC-BB90-BA12E106FFB8}">
      <dsp:nvSpPr>
        <dsp:cNvPr id="0" name=""/>
        <dsp:cNvSpPr/>
      </dsp:nvSpPr>
      <dsp:spPr>
        <a:xfrm rot="13117404">
          <a:off x="715788" y="1875287"/>
          <a:ext cx="1909866" cy="154735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99897-1E30-4615-BBC7-0070AC8B97A6}">
      <dsp:nvSpPr>
        <dsp:cNvPr id="0" name=""/>
        <dsp:cNvSpPr/>
      </dsp:nvSpPr>
      <dsp:spPr>
        <a:xfrm>
          <a:off x="72005" y="936103"/>
          <a:ext cx="1862845" cy="1490276"/>
        </a:xfrm>
        <a:prstGeom prst="roundRect">
          <a:avLst>
            <a:gd name="adj" fmla="val 10000"/>
          </a:avLst>
        </a:prstGeom>
        <a:solidFill>
          <a:srgbClr val="B2BFC2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Redes, Festivales y Espacios Escénicos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27</a:t>
          </a:r>
          <a:endParaRPr lang="es-ES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15654" y="979752"/>
        <a:ext cx="1775547" cy="1402978"/>
      </dsp:txXfrm>
    </dsp:sp>
    <dsp:sp modelId="{B6390424-E9B0-48C8-861C-775AF1771749}">
      <dsp:nvSpPr>
        <dsp:cNvPr id="0" name=""/>
        <dsp:cNvSpPr/>
      </dsp:nvSpPr>
      <dsp:spPr>
        <a:xfrm rot="16238628">
          <a:off x="2503897" y="1475959"/>
          <a:ext cx="1708120" cy="197057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4FBCC-2EA3-481E-A53F-0070D9F1029D}">
      <dsp:nvSpPr>
        <dsp:cNvPr id="0" name=""/>
        <dsp:cNvSpPr/>
      </dsp:nvSpPr>
      <dsp:spPr>
        <a:xfrm>
          <a:off x="2448275" y="21812"/>
          <a:ext cx="1862845" cy="1490276"/>
        </a:xfrm>
        <a:prstGeom prst="roundRect">
          <a:avLst>
            <a:gd name="adj" fmla="val 10000"/>
          </a:avLst>
        </a:prstGeom>
        <a:solidFill>
          <a:srgbClr val="E0DE8A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Coproducción de </a:t>
          </a:r>
          <a:r>
            <a:rPr lang="es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Espectáculos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12</a:t>
          </a:r>
          <a:endParaRPr lang="es-ES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491924" y="65461"/>
        <a:ext cx="1775547" cy="1402978"/>
      </dsp:txXfrm>
    </dsp:sp>
    <dsp:sp modelId="{17B164ED-51C1-48DB-A145-9E03013182BF}">
      <dsp:nvSpPr>
        <dsp:cNvPr id="0" name=""/>
        <dsp:cNvSpPr/>
      </dsp:nvSpPr>
      <dsp:spPr>
        <a:xfrm rot="19398017">
          <a:off x="4171865" y="2000630"/>
          <a:ext cx="1922166" cy="14021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37E6A-9887-4242-A685-593732CF3C6C}">
      <dsp:nvSpPr>
        <dsp:cNvPr id="0" name=""/>
        <dsp:cNvSpPr/>
      </dsp:nvSpPr>
      <dsp:spPr>
        <a:xfrm>
          <a:off x="4833898" y="1008096"/>
          <a:ext cx="1862845" cy="1490276"/>
        </a:xfrm>
        <a:prstGeom prst="roundRect">
          <a:avLst>
            <a:gd name="adj" fmla="val 10000"/>
          </a:avLst>
        </a:prstGeom>
        <a:solidFill>
          <a:srgbClr val="B2BFC2"/>
        </a:solidFill>
        <a:ln w="12700" cap="flat" cmpd="sng" algn="ctr">
          <a:noFill/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Procesos de Creación </a:t>
          </a:r>
          <a:r>
            <a:rPr lang="es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Escénicas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24</a:t>
          </a:r>
          <a:endParaRPr lang="es-ES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77547" y="1051745"/>
        <a:ext cx="1775547" cy="1402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CO" altLang="es-ES_tradnl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CO" noProof="0"/>
          </a:p>
        </p:txBody>
      </p:sp>
    </p:spTree>
    <p:extLst>
      <p:ext uri="{BB962C8B-B14F-4D97-AF65-F5344CB8AC3E}">
        <p14:creationId xmlns:p14="http://schemas.microsoft.com/office/powerpoint/2010/main" val="5720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CO" altLang="es-CO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7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CO" altLang="es-CO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6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CO" altLang="es-CO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4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CO" altLang="es-CO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fld id="{842E16F7-9AFD-C54B-8D1C-1BCB51855DEB}" type="slidenum">
              <a:rPr lang="es-CO" altLang="es-CO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pPr eaLnBrk="1" hangingPunct="1">
                <a:buClrTx/>
                <a:buFontTx/>
                <a:buNone/>
                <a:defRPr/>
              </a:pPr>
              <a:t>25</a:t>
            </a:fld>
            <a:endParaRPr lang="es-CO" altLang="es-CO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CO" altLang="es-ES_tradnl"/>
          </a:p>
        </p:txBody>
      </p:sp>
    </p:spTree>
    <p:extLst>
      <p:ext uri="{BB962C8B-B14F-4D97-AF65-F5344CB8AC3E}">
        <p14:creationId xmlns:p14="http://schemas.microsoft.com/office/powerpoint/2010/main" val="78539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CO" altLang="es-CO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7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D0444-1313-9D47-AD70-8856641F226B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69058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086F3-9C25-B443-B6C5-F63C48CD2A98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218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5813" cy="67643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7643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6B1A1-0BC4-2049-AA56-98E7DDC18F27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7399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F13DA-2A6A-2D4B-BE9A-D1A8A1AEC7D5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019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3CB05-0B63-1A4A-A81A-2E671543B703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9626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562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562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1895D-F372-634E-8B4B-8C52F583AB3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69894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BE930-ABF8-9D4F-B87B-B3BB33A9AA30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17708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57D3C-1932-1F4A-937B-609A152E62C3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5995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CE1A7-BA95-754B-960D-C67C715A6A72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8232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09CCE-ADCC-E04B-8FE7-FA97E37566B0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1479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EE990-64AD-7542-B786-9D7DD5FC121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6010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2075"/>
            <a:ext cx="8228013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" tIns="46800" rIns="4572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/>
              <a:t>Pulse para editar el formato de esquema del texto</a:t>
            </a:r>
          </a:p>
          <a:p>
            <a:pPr lvl="1"/>
            <a:r>
              <a:rPr lang="en-GB" altLang="es-CO"/>
              <a:t>Segundo nivel del esquema</a:t>
            </a:r>
          </a:p>
          <a:p>
            <a:pPr lvl="2"/>
            <a:r>
              <a:rPr lang="en-GB" altLang="es-CO"/>
              <a:t>Tercer nivel del esquema</a:t>
            </a:r>
          </a:p>
          <a:p>
            <a:pPr lvl="3"/>
            <a:r>
              <a:rPr lang="en-GB" altLang="es-CO"/>
              <a:t>Cuarto nivel del esquema</a:t>
            </a:r>
          </a:p>
          <a:p>
            <a:pPr lvl="4"/>
            <a:r>
              <a:rPr lang="en-GB" altLang="es-CO"/>
              <a:t>Quinto nivel del esquema</a:t>
            </a:r>
          </a:p>
          <a:p>
            <a:pPr lvl="4"/>
            <a:r>
              <a:rPr lang="en-GB" altLang="es-CO"/>
              <a:t>Sexto nivel del esquema</a:t>
            </a:r>
          </a:p>
          <a:p>
            <a:pPr lvl="4"/>
            <a:r>
              <a:rPr lang="en-GB" altLang="es-CO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C2C6D9F8-76E0-CF4A-BFBA-5161D168ABCD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A7A7A7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A7A7A7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A7A7A7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A7A7A7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A7A7A7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A7A7A7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A7A7A7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A7A7A7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A7A7A7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" y="908720"/>
            <a:ext cx="9144000" cy="54710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49718918"/>
              </p:ext>
            </p:extLst>
          </p:nvPr>
        </p:nvGraphicFramePr>
        <p:xfrm>
          <a:off x="1331640" y="1412776"/>
          <a:ext cx="6792416" cy="463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0984" y="446429"/>
            <a:ext cx="41656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latin typeface="+mj-lt"/>
              </a:rPr>
              <a:t>FORMACIÓN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783724"/>
            <a:ext cx="4165600" cy="3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COLOMBIA CREATIVA</a:t>
            </a:r>
          </a:p>
        </p:txBody>
      </p:sp>
    </p:spTree>
    <p:extLst>
      <p:ext uri="{BB962C8B-B14F-4D97-AF65-F5344CB8AC3E}">
        <p14:creationId xmlns:p14="http://schemas.microsoft.com/office/powerpoint/2010/main" val="116583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9877323"/>
              </p:ext>
            </p:extLst>
          </p:nvPr>
        </p:nvGraphicFramePr>
        <p:xfrm>
          <a:off x="539552" y="1700808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528" y="476672"/>
            <a:ext cx="576064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2800" spc="600" dirty="0">
                <a:solidFill>
                  <a:srgbClr val="A46493"/>
                </a:solidFill>
                <a:latin typeface="+mj-lt"/>
              </a:rPr>
              <a:t>GESTIÓN Y ORGANIZACIÓN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252536" y="911319"/>
            <a:ext cx="4165600" cy="3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PUBLICACIONES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2738" y="6344336"/>
            <a:ext cx="3750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INVERSIÓN </a:t>
            </a:r>
            <a:r>
              <a:rPr lang="es-CO" sz="2400" dirty="0" smtClean="0"/>
              <a:t>$913 </a:t>
            </a:r>
            <a:r>
              <a:rPr lang="es-CO" sz="2400" dirty="0"/>
              <a:t>MILLONES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56176" y="6344336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</a:t>
            </a:r>
            <a:r>
              <a:rPr lang="es-CO" sz="2400" dirty="0" smtClean="0"/>
              <a:t>2011-2017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77864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49381"/>
              </p:ext>
            </p:extLst>
          </p:nvPr>
        </p:nvGraphicFramePr>
        <p:xfrm>
          <a:off x="1259632" y="1669269"/>
          <a:ext cx="6984776" cy="417351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765892">
                  <a:extLst>
                    <a:ext uri="{9D8B030D-6E8A-4147-A177-3AD203B41FA5}">
                      <a16:colId xmlns:a16="http://schemas.microsoft.com/office/drawing/2014/main" xmlns="" val="1025065131"/>
                    </a:ext>
                  </a:extLst>
                </a:gridCol>
                <a:gridCol w="2043986">
                  <a:extLst>
                    <a:ext uri="{9D8B030D-6E8A-4147-A177-3AD203B41FA5}">
                      <a16:colId xmlns:a16="http://schemas.microsoft.com/office/drawing/2014/main" xmlns="" val="992741818"/>
                    </a:ext>
                  </a:extLst>
                </a:gridCol>
                <a:gridCol w="1654655">
                  <a:extLst>
                    <a:ext uri="{9D8B030D-6E8A-4147-A177-3AD203B41FA5}">
                      <a16:colId xmlns:a16="http://schemas.microsoft.com/office/drawing/2014/main" xmlns="" val="3062947952"/>
                    </a:ext>
                  </a:extLst>
                </a:gridCol>
                <a:gridCol w="1520243">
                  <a:extLst>
                    <a:ext uri="{9D8B030D-6E8A-4147-A177-3AD203B41FA5}">
                      <a16:colId xmlns:a16="http://schemas.microsoft.com/office/drawing/2014/main" xmlns="" val="2290452904"/>
                    </a:ext>
                  </a:extLst>
                </a:gridCol>
              </a:tblGrid>
              <a:tr h="4956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FECHA</a:t>
                      </a:r>
                      <a:endParaRPr lang="es-CO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B2B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CIUDAD</a:t>
                      </a:r>
                      <a:endParaRPr lang="es-CO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B2B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CONVOCADOS</a:t>
                      </a:r>
                      <a:endParaRPr lang="es-CO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B2B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ASISTENTES</a:t>
                      </a:r>
                      <a:endParaRPr lang="es-CO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B2B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8024062"/>
                  </a:ext>
                </a:extLst>
              </a:tr>
              <a:tr h="4086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25-ago-16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Manizales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79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21210281"/>
                  </a:ext>
                </a:extLst>
              </a:tr>
              <a:tr h="4086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17-sep-16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Armenia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52660857"/>
                  </a:ext>
                </a:extLst>
              </a:tr>
              <a:tr h="4086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01-sep-16</a:t>
                      </a:r>
                      <a:endParaRPr lang="es-CO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Bucaramanga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5660571"/>
                  </a:ext>
                </a:extLst>
              </a:tr>
              <a:tr h="4086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08-sep-16</a:t>
                      </a:r>
                      <a:endParaRPr lang="es-CO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Barranquilla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136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32619678"/>
                  </a:ext>
                </a:extLst>
              </a:tr>
              <a:tr h="4086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22-sep-16</a:t>
                      </a:r>
                      <a:endParaRPr lang="es-CO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Cali</a:t>
                      </a:r>
                      <a:endParaRPr lang="es-CO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198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85080804"/>
                  </a:ext>
                </a:extLst>
              </a:tr>
              <a:tr h="4086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29-sep-16</a:t>
                      </a:r>
                      <a:endParaRPr lang="es-CO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Medellín</a:t>
                      </a:r>
                      <a:endParaRPr lang="es-CO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284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09038940"/>
                  </a:ext>
                </a:extLst>
              </a:tr>
              <a:tr h="4086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5 - 6 Oct - 16</a:t>
                      </a:r>
                      <a:endParaRPr lang="es-CO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Pasto</a:t>
                      </a:r>
                      <a:endParaRPr lang="es-CO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71045008"/>
                  </a:ext>
                </a:extLst>
              </a:tr>
              <a:tr h="4086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13-oct-16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Bogotá</a:t>
                      </a:r>
                      <a:endParaRPr lang="es-CO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504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59</a:t>
                      </a:r>
                      <a:endParaRPr lang="es-CO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29965390"/>
                  </a:ext>
                </a:extLst>
              </a:tr>
              <a:tr h="4086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B2BF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            1.430 </a:t>
                      </a:r>
                      <a:endParaRPr lang="es-CO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B2B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             216 </a:t>
                      </a:r>
                      <a:endParaRPr lang="es-CO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B2B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665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511658"/>
            <a:ext cx="576064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2800" spc="600" dirty="0">
                <a:solidFill>
                  <a:srgbClr val="A46493"/>
                </a:solidFill>
                <a:latin typeface="+mj-lt"/>
              </a:rPr>
              <a:t>GESTIÓN Y ORGANIZACIÓN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80528" y="896379"/>
            <a:ext cx="590465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ENCUENTROS REGIONALES</a:t>
            </a:r>
          </a:p>
        </p:txBody>
      </p:sp>
    </p:spTree>
    <p:extLst>
      <p:ext uri="{BB962C8B-B14F-4D97-AF65-F5344CB8AC3E}">
        <p14:creationId xmlns:p14="http://schemas.microsoft.com/office/powerpoint/2010/main" val="93300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427311"/>
            <a:ext cx="73925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2800" spc="600" dirty="0" smtClean="0">
                <a:solidFill>
                  <a:srgbClr val="A46493"/>
                </a:solidFill>
                <a:latin typeface="+mj-lt"/>
              </a:rPr>
              <a:t>EMPRENDIMIENTO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956852" y="826971"/>
            <a:ext cx="5904656" cy="3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spc="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MICSUR</a:t>
            </a:r>
            <a:endParaRPr lang="es-ES" altLang="es-CO" sz="2400" spc="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0844"/>
            <a:ext cx="7812360" cy="51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427311"/>
            <a:ext cx="739256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2800" spc="600" dirty="0" smtClean="0">
                <a:solidFill>
                  <a:srgbClr val="A46493"/>
                </a:solidFill>
                <a:latin typeface="+mj-lt"/>
              </a:rPr>
              <a:t>EMPRENDIMIENTO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95476" y="2204864"/>
            <a:ext cx="744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2">
                    <a:lumMod val="75000"/>
                  </a:schemeClr>
                </a:solidFill>
              </a:rPr>
              <a:t>En el marco de Micsur 2016 </a:t>
            </a:r>
            <a:r>
              <a:rPr lang="es-CO" sz="2000" dirty="0" smtClean="0">
                <a:solidFill>
                  <a:schemeClr val="bg2">
                    <a:lumMod val="75000"/>
                  </a:schemeClr>
                </a:solidFill>
              </a:rPr>
              <a:t>se creó la primera plataforma </a:t>
            </a:r>
            <a:r>
              <a:rPr lang="es-CO" sz="2000" dirty="0">
                <a:solidFill>
                  <a:schemeClr val="bg2">
                    <a:lumMod val="75000"/>
                  </a:schemeClr>
                </a:solidFill>
              </a:rPr>
              <a:t>de artes escénicas de Colombia </a:t>
            </a:r>
            <a:r>
              <a:rPr lang="es-CO" sz="2000" dirty="0" smtClean="0">
                <a:solidFill>
                  <a:schemeClr val="bg2">
                    <a:lumMod val="75000"/>
                  </a:schemeClr>
                </a:solidFill>
              </a:rPr>
              <a:t>que </a:t>
            </a:r>
            <a:r>
              <a:rPr lang="es-CO" sz="2000" dirty="0" smtClean="0">
                <a:solidFill>
                  <a:schemeClr val="bg2">
                    <a:lumMod val="75000"/>
                  </a:schemeClr>
                </a:solidFill>
              </a:rPr>
              <a:t>ofrece al </a:t>
            </a:r>
            <a:r>
              <a:rPr lang="es-CO" sz="2000" dirty="0">
                <a:solidFill>
                  <a:schemeClr val="bg2">
                    <a:lumMod val="75000"/>
                  </a:schemeClr>
                </a:solidFill>
              </a:rPr>
              <a:t>sector </a:t>
            </a:r>
            <a:r>
              <a:rPr lang="es-CO" sz="2000" dirty="0" smtClean="0">
                <a:solidFill>
                  <a:schemeClr val="bg2">
                    <a:lumMod val="75000"/>
                  </a:schemeClr>
                </a:solidFill>
              </a:rPr>
              <a:t>un </a:t>
            </a:r>
            <a:r>
              <a:rPr lang="es-CO" sz="2000" dirty="0">
                <a:solidFill>
                  <a:schemeClr val="bg2">
                    <a:lumMod val="75000"/>
                  </a:schemeClr>
                </a:solidFill>
              </a:rPr>
              <a:t>espacio </a:t>
            </a:r>
            <a:r>
              <a:rPr lang="es-CO" sz="2000" dirty="0" smtClean="0">
                <a:solidFill>
                  <a:schemeClr val="bg2">
                    <a:lumMod val="75000"/>
                  </a:schemeClr>
                </a:solidFill>
              </a:rPr>
              <a:t>que </a:t>
            </a:r>
            <a:r>
              <a:rPr lang="es-CO" sz="2000" dirty="0" smtClean="0">
                <a:solidFill>
                  <a:schemeClr val="bg2">
                    <a:lumMod val="75000"/>
                  </a:schemeClr>
                </a:solidFill>
              </a:rPr>
              <a:t>además </a:t>
            </a:r>
            <a:r>
              <a:rPr lang="es-CO" sz="2000" dirty="0">
                <a:solidFill>
                  <a:schemeClr val="bg2">
                    <a:lumMod val="75000"/>
                  </a:schemeClr>
                </a:solidFill>
              </a:rPr>
              <a:t>de conectar los grupos con programadores, sirve también para que nuevas sinergias empiecen a crearse en torno a la práctica de las artes escénicas en el mundo. PALCO entiende la experiencia de manera holística, dando prelación a las relaciones interpersonales que pueden tener </a:t>
            </a:r>
            <a:r>
              <a:rPr lang="es-CO" sz="2000" dirty="0">
                <a:solidFill>
                  <a:schemeClr val="bg2">
                    <a:lumMod val="75000"/>
                  </a:schemeClr>
                </a:solidFill>
              </a:rPr>
              <a:t>resultados a corto, mediano y largo plazo</a:t>
            </a:r>
          </a:p>
          <a:p>
            <a:pPr algn="ctr"/>
            <a:endParaRPr lang="es-CO" sz="20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CO" sz="2000" dirty="0">
                <a:solidFill>
                  <a:schemeClr val="bg2">
                    <a:lumMod val="75000"/>
                  </a:schemeClr>
                </a:solidFill>
              </a:rPr>
              <a:t>Para el 2017 </a:t>
            </a:r>
            <a:r>
              <a:rPr lang="es-CO" sz="2000" dirty="0" smtClean="0">
                <a:solidFill>
                  <a:schemeClr val="bg2">
                    <a:lumMod val="75000"/>
                  </a:schemeClr>
                </a:solidFill>
              </a:rPr>
              <a:t>en el marco de PALCO se realizarán </a:t>
            </a:r>
            <a:r>
              <a:rPr lang="es-ES_tradnl" sz="2000" dirty="0" smtClean="0">
                <a:solidFill>
                  <a:schemeClr val="bg2">
                    <a:lumMod val="75000"/>
                  </a:schemeClr>
                </a:solidFill>
              </a:rPr>
              <a:t>viajes </a:t>
            </a:r>
            <a:r>
              <a:rPr lang="es-ES_tradnl" sz="2000" dirty="0">
                <a:solidFill>
                  <a:schemeClr val="bg2">
                    <a:lumMod val="75000"/>
                  </a:schemeClr>
                </a:solidFill>
              </a:rPr>
              <a:t>de </a:t>
            </a:r>
            <a:r>
              <a:rPr lang="es-ES_tradnl" sz="2000" dirty="0" smtClean="0">
                <a:solidFill>
                  <a:schemeClr val="bg2">
                    <a:lumMod val="75000"/>
                  </a:schemeClr>
                </a:solidFill>
              </a:rPr>
              <a:t>familiarización </a:t>
            </a:r>
            <a:r>
              <a:rPr lang="es-ES_tradnl" sz="2000" dirty="0">
                <a:solidFill>
                  <a:schemeClr val="bg2">
                    <a:lumMod val="75000"/>
                  </a:schemeClr>
                </a:solidFill>
              </a:rPr>
              <a:t>con programadores de artes escénicas, que le permitan a estos hacerse una idea de los procesos y elementos que componen la creación de cada grupo y compañía.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67944" y="1551335"/>
            <a:ext cx="208823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2800" b="1" spc="600" dirty="0" smtClean="0">
                <a:solidFill>
                  <a:srgbClr val="A46493"/>
                </a:solidFill>
                <a:latin typeface="+mj-lt"/>
              </a:rPr>
              <a:t>PALCO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956852" y="826971"/>
            <a:ext cx="5904656" cy="3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spc="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MICSUR</a:t>
            </a:r>
            <a:endParaRPr lang="es-ES" altLang="es-CO" sz="2400" spc="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882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520" y="404664"/>
            <a:ext cx="4165600" cy="80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latin typeface="+mj-lt"/>
              </a:rPr>
              <a:t>SALAS CONCERTADAS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2738" y="6344336"/>
            <a:ext cx="413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INVERSIÓN $15.599 MILLONES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156176" y="6344336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2011-2017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1273953"/>
            <a:ext cx="14925495" cy="55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4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692696"/>
            <a:ext cx="41656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latin typeface="+mj-lt"/>
              </a:rPr>
              <a:t>IBERESCENA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1" b="4469"/>
          <a:stretch/>
        </p:blipFill>
        <p:spPr>
          <a:xfrm>
            <a:off x="27763" y="1412775"/>
            <a:ext cx="4644008" cy="48245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48064" y="1700808"/>
            <a:ext cx="3528392" cy="414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algn="just" latinLnBrk="1"/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El   Fondo  Iberoamericano   de  ayuda </a:t>
            </a:r>
            <a:r>
              <a:rPr lang="es-CO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Iberescena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fue creado por  la  Cumbre  Iberoamericana  de  Jefes  de Estado  y  de Gobierno con el objetivo  de promover  en   los   estados   miembros  y  por medio de ayudas  financieras,  la  creación    de   un   espacio   de   integración de las  Artes  </a:t>
            </a:r>
            <a:r>
              <a:rPr lang="es-CO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Escéni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-cas   y   circenses   a   través  de  ayudas   a    la   circulación,    la  creación  en  residencia  y  a  la  coproducción</a:t>
            </a:r>
          </a:p>
        </p:txBody>
      </p:sp>
    </p:spTree>
    <p:extLst>
      <p:ext uri="{BB962C8B-B14F-4D97-AF65-F5344CB8AC3E}">
        <p14:creationId xmlns:p14="http://schemas.microsoft.com/office/powerpoint/2010/main" val="410181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02531469"/>
              </p:ext>
            </p:extLst>
          </p:nvPr>
        </p:nvGraphicFramePr>
        <p:xfrm>
          <a:off x="1475656" y="148478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692696"/>
            <a:ext cx="41656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latin typeface="+mj-lt"/>
              </a:rPr>
              <a:t>IBERESCENA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2738" y="6344336"/>
            <a:ext cx="398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INVERSIÓN $2.070 MILLONES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156176" y="6344336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2011-2016</a:t>
            </a:r>
          </a:p>
        </p:txBody>
      </p:sp>
    </p:spTree>
    <p:extLst>
      <p:ext uri="{BB962C8B-B14F-4D97-AF65-F5344CB8AC3E}">
        <p14:creationId xmlns:p14="http://schemas.microsoft.com/office/powerpoint/2010/main" val="391096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46955480"/>
              </p:ext>
            </p:extLst>
          </p:nvPr>
        </p:nvGraphicFramePr>
        <p:xfrm>
          <a:off x="1979712" y="1628800"/>
          <a:ext cx="652847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520" y="404664"/>
            <a:ext cx="7392569" cy="79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OTRAS </a:t>
            </a:r>
          </a:p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FUENTES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224010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30525271"/>
              </p:ext>
            </p:extLst>
          </p:nvPr>
        </p:nvGraphicFramePr>
        <p:xfrm>
          <a:off x="1475656" y="1484784"/>
          <a:ext cx="66247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618562"/>
            <a:ext cx="73925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PROGRAMA NACIONAL</a:t>
            </a:r>
          </a:p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DE CONCERTACIÓN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2738" y="6344336"/>
            <a:ext cx="413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INVERSIÓN $38.297 MILLONES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156176" y="6344336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2011-2016</a:t>
            </a:r>
          </a:p>
        </p:txBody>
      </p:sp>
    </p:spTree>
    <p:extLst>
      <p:ext uri="{BB962C8B-B14F-4D97-AF65-F5344CB8AC3E}">
        <p14:creationId xmlns:p14="http://schemas.microsoft.com/office/powerpoint/2010/main" val="130443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55516879"/>
              </p:ext>
            </p:extLst>
          </p:nvPr>
        </p:nvGraphicFramePr>
        <p:xfrm>
          <a:off x="179512" y="1772816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692696"/>
            <a:ext cx="4165600" cy="41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COMPONENTES</a:t>
            </a:r>
          </a:p>
        </p:txBody>
      </p:sp>
    </p:spTree>
    <p:extLst>
      <p:ext uri="{BB962C8B-B14F-4D97-AF65-F5344CB8AC3E}">
        <p14:creationId xmlns:p14="http://schemas.microsoft.com/office/powerpoint/2010/main" val="3489493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618562"/>
            <a:ext cx="73925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PROGRAMA NACIONAL</a:t>
            </a:r>
          </a:p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DE CONCERTACIÓN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80112" y="6376292"/>
            <a:ext cx="325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smtClean="0"/>
              <a:t>GANADORES  2011-2016</a:t>
            </a:r>
            <a:endParaRPr lang="es-CO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144893" cy="42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7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45623539"/>
              </p:ext>
            </p:extLst>
          </p:nvPr>
        </p:nvGraphicFramePr>
        <p:xfrm>
          <a:off x="2555776" y="1388003"/>
          <a:ext cx="76200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442486"/>
            <a:ext cx="73925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LEY DE</a:t>
            </a:r>
          </a:p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ESPECTÁCULOS PÚBLICOS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12321462"/>
              </p:ext>
            </p:extLst>
          </p:nvPr>
        </p:nvGraphicFramePr>
        <p:xfrm>
          <a:off x="-180528" y="1740155"/>
          <a:ext cx="4752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2738" y="6344336"/>
            <a:ext cx="413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INVERSIÓN $34.086 MILLONES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56176" y="6344336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2011-2017</a:t>
            </a:r>
          </a:p>
        </p:txBody>
      </p:sp>
    </p:spTree>
    <p:extLst>
      <p:ext uri="{BB962C8B-B14F-4D97-AF65-F5344CB8AC3E}">
        <p14:creationId xmlns:p14="http://schemas.microsoft.com/office/powerpoint/2010/main" val="2545750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19502550"/>
              </p:ext>
            </p:extLst>
          </p:nvPr>
        </p:nvGraphicFramePr>
        <p:xfrm>
          <a:off x="0" y="836712"/>
          <a:ext cx="8844136" cy="559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103534" y="206084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O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8637" y="3284984"/>
            <a:ext cx="1880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>
                <a:solidFill>
                  <a:schemeClr val="bg2">
                    <a:lumMod val="75000"/>
                  </a:schemeClr>
                </a:solidFill>
              </a:rPr>
              <a:t>Recuperación</a:t>
            </a:r>
          </a:p>
          <a:p>
            <a:pPr algn="ctr"/>
            <a:r>
              <a:rPr lang="es-CO" sz="2400" dirty="0">
                <a:solidFill>
                  <a:schemeClr val="bg2">
                    <a:lumMod val="75000"/>
                  </a:schemeClr>
                </a:solidFill>
              </a:rPr>
              <a:t>Adecuación</a:t>
            </a:r>
          </a:p>
          <a:p>
            <a:pPr algn="ctr"/>
            <a:r>
              <a:rPr lang="es-CO" sz="2400" b="1" dirty="0">
                <a:solidFill>
                  <a:schemeClr val="bg2">
                    <a:lumMod val="75000"/>
                  </a:schemeClr>
                </a:solidFill>
              </a:rPr>
              <a:t>13</a:t>
            </a:r>
          </a:p>
          <a:p>
            <a:pPr algn="ctr"/>
            <a:r>
              <a:rPr lang="es-CO" sz="2400" dirty="0">
                <a:solidFill>
                  <a:schemeClr val="bg2">
                    <a:lumMod val="75000"/>
                  </a:schemeClr>
                </a:solidFill>
              </a:rPr>
              <a:t>Teatros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57469" y="2460958"/>
            <a:ext cx="7308326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5425" indent="-212725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Antioquia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 (El 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jardín, Jericó y Medellín) 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Bolívar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Cartagena)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Risaralda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(La Virginia y 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Pereira)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San </a:t>
            </a:r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Andrés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Providencia)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Santander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Bucaramanga)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Chocó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s-ES_tradnl" dirty="0" err="1">
                <a:solidFill>
                  <a:schemeClr val="bg2">
                    <a:lumMod val="75000"/>
                  </a:schemeClr>
                </a:solidFill>
              </a:rPr>
              <a:t>Andagoya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 y 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Quibdó)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Quindío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Montenegro)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Valle </a:t>
            </a:r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del Cauca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 (Cali) </a:t>
            </a:r>
            <a:endParaRPr lang="es-ES_trad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Magdalena</a:t>
            </a:r>
            <a:r>
              <a:rPr lang="es-ES_trad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dirty="0">
                <a:solidFill>
                  <a:schemeClr val="bg2">
                    <a:lumMod val="75000"/>
                  </a:schemeClr>
                </a:solidFill>
              </a:rPr>
              <a:t>(Santa Marta). </a:t>
            </a:r>
            <a:endParaRPr 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618562"/>
            <a:ext cx="739256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latin typeface="+mj-lt"/>
              </a:rPr>
              <a:t>INFRAESTRUCTURA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2738" y="6344336"/>
            <a:ext cx="413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INVERSIÓN $41.590 MILLONES 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56176" y="6344336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2011-2017</a:t>
            </a:r>
          </a:p>
        </p:txBody>
      </p:sp>
    </p:spTree>
    <p:extLst>
      <p:ext uri="{BB962C8B-B14F-4D97-AF65-F5344CB8AC3E}">
        <p14:creationId xmlns:p14="http://schemas.microsoft.com/office/powerpoint/2010/main" val="155262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10705" r="-75" b="18674"/>
          <a:stretch/>
        </p:blipFill>
        <p:spPr>
          <a:xfrm>
            <a:off x="-6896" y="1196753"/>
            <a:ext cx="9150896" cy="504056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476672"/>
            <a:ext cx="7392569" cy="39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TEATRO COLÓN</a:t>
            </a:r>
          </a:p>
        </p:txBody>
      </p:sp>
    </p:spTree>
    <p:extLst>
      <p:ext uri="{BB962C8B-B14F-4D97-AF65-F5344CB8AC3E}">
        <p14:creationId xmlns:p14="http://schemas.microsoft.com/office/powerpoint/2010/main" val="2045052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15631545"/>
              </p:ext>
            </p:extLst>
          </p:nvPr>
        </p:nvGraphicFramePr>
        <p:xfrm>
          <a:off x="827584" y="1560535"/>
          <a:ext cx="7272808" cy="3884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2738" y="531106"/>
            <a:ext cx="7392569" cy="39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TEATRO COLÓN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80528" y="913908"/>
            <a:ext cx="5904656" cy="3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PROGRAMACIÓN ARTÍSTICA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2738" y="6344336"/>
            <a:ext cx="398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INVERSIÓN $1.738 MILLONES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56176" y="6344336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</a:t>
            </a:r>
            <a:r>
              <a:rPr lang="es-CO" sz="2400" dirty="0" smtClean="0"/>
              <a:t>2014-2016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904424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ángulo 5"/>
          <p:cNvSpPr>
            <a:spLocks noChangeArrowheads="1"/>
          </p:cNvSpPr>
          <p:nvPr/>
        </p:nvSpPr>
        <p:spPr bwMode="auto">
          <a:xfrm>
            <a:off x="6516688" y="1657350"/>
            <a:ext cx="2357437" cy="1873250"/>
          </a:xfrm>
          <a:prstGeom prst="rect">
            <a:avLst/>
          </a:prstGeom>
          <a:solidFill>
            <a:srgbClr val="C5D3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_tradnl" altLang="es-ES_tradnl"/>
          </a:p>
        </p:txBody>
      </p:sp>
      <p:sp>
        <p:nvSpPr>
          <p:cNvPr id="30722" name="Rectángulo 7"/>
          <p:cNvSpPr>
            <a:spLocks noChangeArrowheads="1"/>
          </p:cNvSpPr>
          <p:nvPr/>
        </p:nvSpPr>
        <p:spPr bwMode="auto">
          <a:xfrm>
            <a:off x="6551613" y="3714750"/>
            <a:ext cx="2359025" cy="1871663"/>
          </a:xfrm>
          <a:prstGeom prst="rect">
            <a:avLst/>
          </a:prstGeom>
          <a:solidFill>
            <a:srgbClr val="A5A9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_tradnl" altLang="es-ES_tradnl"/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4603750" y="2117725"/>
            <a:ext cx="2203450" cy="638175"/>
          </a:xfrm>
          <a:prstGeom prst="rect">
            <a:avLst/>
          </a:prstGeom>
          <a:noFill/>
          <a:ln>
            <a:noFill/>
          </a:ln>
          <a:effectLst>
            <a:outerShdw blurRad="76200" dist="25401" dir="8100000" sy="-23000" kx="800382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2080"/>
              </a:lnSpc>
              <a:defRPr/>
            </a:pPr>
            <a:r>
              <a:rPr lang="es-ES_tradnl" sz="2100" dirty="0">
                <a:solidFill>
                  <a:srgbClr val="8A1D86"/>
                </a:solidFill>
              </a:rPr>
              <a:t>Carromato</a:t>
            </a:r>
          </a:p>
          <a:p>
            <a:pPr algn="ctr">
              <a:lnSpc>
                <a:spcPts val="2080"/>
              </a:lnSpc>
              <a:defRPr/>
            </a:pPr>
            <a:r>
              <a:rPr lang="es-ES_tradnl" sz="2100" dirty="0">
                <a:solidFill>
                  <a:srgbClr val="8A1D86"/>
                </a:solidFill>
              </a:rPr>
              <a:t> Cervantes</a:t>
            </a: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4513263" y="4243388"/>
            <a:ext cx="2201862" cy="369887"/>
          </a:xfrm>
          <a:prstGeom prst="rect">
            <a:avLst/>
          </a:prstGeom>
          <a:noFill/>
          <a:ln>
            <a:noFill/>
          </a:ln>
          <a:effectLst>
            <a:outerShdw blurRad="76200" dist="25401" dir="8100000" sy="-23000" kx="800382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2080"/>
              </a:lnSpc>
              <a:defRPr/>
            </a:pPr>
            <a:r>
              <a:rPr lang="es-ES_tradnl" sz="2000">
                <a:solidFill>
                  <a:srgbClr val="8A1D86"/>
                </a:solidFill>
              </a:rPr>
              <a:t>Infraestructuras</a:t>
            </a:r>
            <a:endParaRPr lang="es-ES_tradnl" sz="2000" dirty="0">
              <a:solidFill>
                <a:srgbClr val="8A1D86"/>
              </a:solidFill>
            </a:endParaRPr>
          </a:p>
        </p:txBody>
      </p:sp>
      <p:sp>
        <p:nvSpPr>
          <p:cNvPr id="30725" name="CuadroTexto 10"/>
          <p:cNvSpPr txBox="1">
            <a:spLocks noChangeArrowheads="1"/>
          </p:cNvSpPr>
          <p:nvPr/>
        </p:nvSpPr>
        <p:spPr bwMode="auto">
          <a:xfrm>
            <a:off x="7019925" y="1785938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_tradnl" sz="2400">
                <a:solidFill>
                  <a:srgbClr val="A0239B"/>
                </a:solidFill>
              </a:rPr>
              <a:t>31</a:t>
            </a:r>
          </a:p>
        </p:txBody>
      </p:sp>
      <p:sp>
        <p:nvSpPr>
          <p:cNvPr id="30726" name="CuadroTexto 11"/>
          <p:cNvSpPr txBox="1">
            <a:spLocks noChangeArrowheads="1"/>
          </p:cNvSpPr>
          <p:nvPr/>
        </p:nvSpPr>
        <p:spPr bwMode="auto">
          <a:xfrm>
            <a:off x="6629400" y="2255838"/>
            <a:ext cx="12080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025"/>
              </a:lnSpc>
            </a:pPr>
            <a:r>
              <a:rPr lang="es-ES_tradnl" altLang="es-ES_tradnl">
                <a:solidFill>
                  <a:srgbClr val="A0239B"/>
                </a:solidFill>
              </a:rPr>
              <a:t>Municipios</a:t>
            </a:r>
          </a:p>
        </p:txBody>
      </p:sp>
      <p:sp>
        <p:nvSpPr>
          <p:cNvPr id="30727" name="CuadroTexto 12"/>
          <p:cNvSpPr txBox="1">
            <a:spLocks noChangeArrowheads="1"/>
          </p:cNvSpPr>
          <p:nvPr/>
        </p:nvSpPr>
        <p:spPr bwMode="auto">
          <a:xfrm>
            <a:off x="6692900" y="3141663"/>
            <a:ext cx="12080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025"/>
              </a:lnSpc>
            </a:pPr>
            <a:r>
              <a:rPr lang="es-ES_tradnl" altLang="es-ES_tradnl">
                <a:solidFill>
                  <a:srgbClr val="A0239B"/>
                </a:solidFill>
              </a:rPr>
              <a:t>Asistentes</a:t>
            </a:r>
          </a:p>
        </p:txBody>
      </p:sp>
      <p:sp>
        <p:nvSpPr>
          <p:cNvPr id="30728" name="CuadroTexto 13"/>
          <p:cNvSpPr txBox="1">
            <a:spLocks noChangeArrowheads="1"/>
          </p:cNvSpPr>
          <p:nvPr/>
        </p:nvSpPr>
        <p:spPr bwMode="auto">
          <a:xfrm>
            <a:off x="6837363" y="2665413"/>
            <a:ext cx="88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ES_tradnl" sz="2400">
                <a:solidFill>
                  <a:srgbClr val="A0239B"/>
                </a:solidFill>
              </a:rPr>
              <a:t>9.681</a:t>
            </a:r>
          </a:p>
        </p:txBody>
      </p:sp>
      <p:pic>
        <p:nvPicPr>
          <p:cNvPr id="30729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1936750"/>
            <a:ext cx="430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2809875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808288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2800350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CuadroTexto 18"/>
          <p:cNvSpPr txBox="1">
            <a:spLocks noChangeArrowheads="1"/>
          </p:cNvSpPr>
          <p:nvPr/>
        </p:nvSpPr>
        <p:spPr bwMode="auto">
          <a:xfrm>
            <a:off x="7172325" y="3868738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_tradnl" sz="2400">
                <a:solidFill>
                  <a:srgbClr val="A0239B"/>
                </a:solidFill>
              </a:rPr>
              <a:t>15</a:t>
            </a:r>
          </a:p>
        </p:txBody>
      </p:sp>
      <p:sp>
        <p:nvSpPr>
          <p:cNvPr id="30734" name="CuadroTexto 19"/>
          <p:cNvSpPr txBox="1">
            <a:spLocks noChangeArrowheads="1"/>
          </p:cNvSpPr>
          <p:nvPr/>
        </p:nvSpPr>
        <p:spPr bwMode="auto">
          <a:xfrm>
            <a:off x="6783388" y="4325938"/>
            <a:ext cx="120808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025"/>
              </a:lnSpc>
            </a:pPr>
            <a:r>
              <a:rPr lang="es-ES_tradnl" altLang="es-ES_tradnl">
                <a:solidFill>
                  <a:srgbClr val="A0239B"/>
                </a:solidFill>
              </a:rPr>
              <a:t>Municipios</a:t>
            </a:r>
          </a:p>
        </p:txBody>
      </p:sp>
      <p:sp>
        <p:nvSpPr>
          <p:cNvPr id="30735" name="CuadroTexto 20"/>
          <p:cNvSpPr txBox="1">
            <a:spLocks noChangeArrowheads="1"/>
          </p:cNvSpPr>
          <p:nvPr/>
        </p:nvSpPr>
        <p:spPr bwMode="auto">
          <a:xfrm>
            <a:off x="6845300" y="5224463"/>
            <a:ext cx="12080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025"/>
              </a:lnSpc>
            </a:pPr>
            <a:r>
              <a:rPr lang="es-ES_tradnl" altLang="es-ES_tradnl">
                <a:solidFill>
                  <a:srgbClr val="A0239B"/>
                </a:solidFill>
              </a:rPr>
              <a:t>Asistentes</a:t>
            </a:r>
          </a:p>
        </p:txBody>
      </p:sp>
      <p:sp>
        <p:nvSpPr>
          <p:cNvPr id="30736" name="CuadroTexto 21"/>
          <p:cNvSpPr txBox="1">
            <a:spLocks noChangeArrowheads="1"/>
          </p:cNvSpPr>
          <p:nvPr/>
        </p:nvSpPr>
        <p:spPr bwMode="auto">
          <a:xfrm>
            <a:off x="6989763" y="4749800"/>
            <a:ext cx="88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ES_tradnl" sz="2400">
                <a:solidFill>
                  <a:srgbClr val="A0239B"/>
                </a:solidFill>
              </a:rPr>
              <a:t>6.191</a:t>
            </a:r>
          </a:p>
        </p:txBody>
      </p:sp>
      <p:pic>
        <p:nvPicPr>
          <p:cNvPr id="30737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4019550"/>
            <a:ext cx="430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4894263"/>
            <a:ext cx="4222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4894263"/>
            <a:ext cx="4222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4894263"/>
            <a:ext cx="4206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ángulo 26"/>
          <p:cNvSpPr/>
          <p:nvPr/>
        </p:nvSpPr>
        <p:spPr bwMode="auto">
          <a:xfrm>
            <a:off x="5267325" y="5721350"/>
            <a:ext cx="3481388" cy="415925"/>
          </a:xfrm>
          <a:prstGeom prst="rect">
            <a:avLst/>
          </a:prstGeom>
          <a:solidFill>
            <a:schemeClr val="bg1">
              <a:lumMod val="7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_tradnl" altLang="es-ES_tradnl"/>
          </a:p>
        </p:txBody>
      </p:sp>
      <p:sp>
        <p:nvSpPr>
          <p:cNvPr id="30742" name="CuadroTexto 27"/>
          <p:cNvSpPr txBox="1">
            <a:spLocks noChangeArrowheads="1"/>
          </p:cNvSpPr>
          <p:nvPr/>
        </p:nvSpPr>
        <p:spPr bwMode="auto">
          <a:xfrm>
            <a:off x="5318125" y="5699125"/>
            <a:ext cx="156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ES_tradnl" sz="2400">
                <a:solidFill>
                  <a:srgbClr val="8A1D86"/>
                </a:solidFill>
              </a:rPr>
              <a:t>INVERSIÓN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932613" y="5661025"/>
            <a:ext cx="1816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$270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millones</a:t>
            </a:r>
          </a:p>
        </p:txBody>
      </p:sp>
      <p:pic>
        <p:nvPicPr>
          <p:cNvPr id="30745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13486" r="2959"/>
          <a:stretch>
            <a:fillRect/>
          </a:stretch>
        </p:blipFill>
        <p:spPr bwMode="auto">
          <a:xfrm>
            <a:off x="0" y="1389063"/>
            <a:ext cx="9144000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56316" y="487362"/>
            <a:ext cx="7392569" cy="39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TEATRO COLÓN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-586531" y="952226"/>
            <a:ext cx="590465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800" spc="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COLÓN ITINERANTE</a:t>
            </a:r>
            <a:endParaRPr lang="es-ES" altLang="es-CO" sz="2800" spc="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82738" y="6344336"/>
            <a:ext cx="342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INVERSIÓN </a:t>
            </a:r>
            <a:r>
              <a:rPr lang="es-CO" sz="2400" dirty="0" smtClean="0"/>
              <a:t>$</a:t>
            </a:r>
            <a:r>
              <a:rPr lang="es-ES_tradnl" sz="2400" dirty="0"/>
              <a:t>500.533.132 </a:t>
            </a:r>
            <a:endParaRPr lang="es-CO" sz="24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156176" y="6344336"/>
            <a:ext cx="202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</a:t>
            </a:r>
            <a:r>
              <a:rPr lang="es-CO" sz="2400" dirty="0" smtClean="0"/>
              <a:t>2016</a:t>
            </a:r>
            <a:endParaRPr lang="es-CO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888932" cy="676364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839" y="485060"/>
            <a:ext cx="7392569" cy="39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TEATRO COLÓN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324544" y="914231"/>
            <a:ext cx="5904656" cy="3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spc="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CARROMATO  CERVANTES</a:t>
            </a:r>
            <a:endParaRPr lang="es-ES" altLang="es-CO" sz="2400" spc="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56176" y="6344336"/>
            <a:ext cx="202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</a:t>
            </a:r>
            <a:r>
              <a:rPr lang="es-CO" sz="2400" dirty="0" smtClean="0"/>
              <a:t>2016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67667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/>
          <a:stretch/>
        </p:blipFill>
        <p:spPr>
          <a:xfrm>
            <a:off x="2411760" y="476672"/>
            <a:ext cx="6298518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476672"/>
            <a:ext cx="7392569" cy="39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TEATRO COLÓN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252536" y="873576"/>
            <a:ext cx="775260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INFRAESTRUCTURAS- CIRCULACIÓN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156176" y="6344336"/>
            <a:ext cx="202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</a:t>
            </a:r>
            <a:r>
              <a:rPr lang="es-CO" sz="2400" dirty="0" smtClean="0"/>
              <a:t>2016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68880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9592" y="2780928"/>
            <a:ext cx="7392569" cy="78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INVERSIÓN TOTAL</a:t>
            </a:r>
          </a:p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200" spc="600" dirty="0">
                <a:solidFill>
                  <a:srgbClr val="A46493"/>
                </a:solidFill>
                <a:latin typeface="+mj-lt"/>
              </a:rPr>
              <a:t>2011 - 2016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3548" y="3789040"/>
            <a:ext cx="5904656" cy="3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b="1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$</a:t>
            </a:r>
            <a:r>
              <a:rPr lang="es-ES" altLang="es-CO" sz="2400" b="1" spc="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164.965.626.581 </a:t>
            </a:r>
            <a:endParaRPr lang="es-ES" altLang="es-CO" sz="2400" b="1" spc="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875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1"/>
          <p:cNvGrpSpPr>
            <a:grpSpLocks/>
          </p:cNvGrpSpPr>
          <p:nvPr/>
        </p:nvGrpSpPr>
        <p:grpSpPr bwMode="auto">
          <a:xfrm>
            <a:off x="1746250" y="3148013"/>
            <a:ext cx="5648325" cy="520700"/>
            <a:chOff x="1100" y="1983"/>
            <a:chExt cx="3558" cy="328"/>
          </a:xfrm>
        </p:grpSpPr>
        <p:sp>
          <p:nvSpPr>
            <p:cNvPr id="128003" name="Rectangle 2"/>
            <p:cNvSpPr>
              <a:spLocks noChangeArrowheads="1"/>
            </p:cNvSpPr>
            <p:nvPr/>
          </p:nvSpPr>
          <p:spPr bwMode="auto">
            <a:xfrm>
              <a:off x="1312" y="1983"/>
              <a:ext cx="3197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defRPr>
              </a:lvl9pPr>
            </a:lstStyle>
            <a:p>
              <a:pPr algn="r" eaLnBrk="1" hangingPunct="1">
                <a:lnSpc>
                  <a:spcPts val="2988"/>
                </a:lnSpc>
                <a:buClrTx/>
                <a:buFontTx/>
                <a:buNone/>
                <a:defRPr/>
              </a:pPr>
              <a:r>
                <a:rPr lang="es-CO" altLang="es-CO" dirty="0">
                  <a:solidFill>
                    <a:schemeClr val="bg2">
                      <a:lumMod val="75000"/>
                    </a:schemeClr>
                  </a:solidFill>
                </a:rPr>
                <a:t>¡Gracias!</a:t>
              </a:r>
            </a:p>
          </p:txBody>
        </p:sp>
        <p:sp>
          <p:nvSpPr>
            <p:cNvPr id="128004" name="Rectangle 3"/>
            <p:cNvSpPr>
              <a:spLocks noChangeArrowheads="1"/>
            </p:cNvSpPr>
            <p:nvPr/>
          </p:nvSpPr>
          <p:spPr bwMode="auto">
            <a:xfrm>
              <a:off x="1100" y="2283"/>
              <a:ext cx="3558" cy="28"/>
            </a:xfrm>
            <a:prstGeom prst="rect">
              <a:avLst/>
            </a:prstGeom>
            <a:solidFill>
              <a:srgbClr val="942A84"/>
            </a:solidFill>
            <a:ln w="9360" cap="sq">
              <a:solidFill>
                <a:srgbClr val="7D60A0"/>
              </a:solidFill>
              <a:bevel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CO" altLang="es-ES_tradnl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repl">
                                        <p:cTn id="6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/>
          <a:stretch/>
        </p:blipFill>
        <p:spPr>
          <a:xfrm>
            <a:off x="0" y="1124744"/>
            <a:ext cx="7132250" cy="51125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75856" y="1831484"/>
            <a:ext cx="5598673" cy="36990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algn="r" latinLnBrk="1"/>
            <a:r>
              <a:rPr lang="es-CO" sz="2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El Área de Teatro y Circo para ejecutar las líneas </a:t>
            </a:r>
          </a:p>
          <a:p>
            <a:pPr algn="r" latinLnBrk="1"/>
            <a:r>
              <a:rPr lang="es-CO" sz="2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estratégicas del Plan Nacional de Teatro </a:t>
            </a:r>
          </a:p>
          <a:p>
            <a:pPr algn="r" latinLnBrk="1"/>
            <a:r>
              <a:rPr lang="es-CO" sz="2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2011-2015 “Escenarios para la vida”</a:t>
            </a:r>
          </a:p>
          <a:p>
            <a:pPr algn="r" latinLnBrk="1"/>
            <a:r>
              <a:rPr lang="es-CO" sz="2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llevó a cabo acciones en formación, </a:t>
            </a:r>
          </a:p>
          <a:p>
            <a:pPr algn="r" latinLnBrk="1"/>
            <a:r>
              <a:rPr lang="es-CO" sz="2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apropiación social, organización del</a:t>
            </a:r>
          </a:p>
          <a:p>
            <a:pPr algn="r" latinLnBrk="1"/>
            <a:r>
              <a:rPr lang="es-CO" sz="2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campo teatral, infraestructura y</a:t>
            </a:r>
          </a:p>
          <a:p>
            <a:pPr algn="r" latinLnBrk="1"/>
            <a:r>
              <a:rPr lang="es-CO" sz="2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dotación, fomento a la circulación</a:t>
            </a:r>
          </a:p>
          <a:p>
            <a:pPr algn="r" latinLnBrk="1"/>
            <a:r>
              <a:rPr lang="es-CO" sz="2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internacional, trabajo con el</a:t>
            </a:r>
          </a:p>
          <a:p>
            <a:pPr algn="r" latinLnBrk="1"/>
            <a:r>
              <a:rPr lang="es-CO" sz="2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teatro como constructor de</a:t>
            </a:r>
          </a:p>
          <a:p>
            <a:pPr algn="r" latinLnBrk="1"/>
            <a:r>
              <a:rPr lang="es-CO" sz="2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tejido social e inclusión del</a:t>
            </a:r>
          </a:p>
          <a:p>
            <a:pPr algn="r" latinLnBrk="1"/>
            <a:r>
              <a:rPr lang="es-CO" sz="2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circo en la política pública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42160947"/>
              </p:ext>
            </p:extLst>
          </p:nvPr>
        </p:nvGraphicFramePr>
        <p:xfrm>
          <a:off x="1691680" y="1412776"/>
          <a:ext cx="64807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2738" y="6344336"/>
            <a:ext cx="398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INVERSIÓN $9.197 MILLONES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156176" y="6344336"/>
            <a:ext cx="2265666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2011-2017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391120" y="505374"/>
            <a:ext cx="41656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latin typeface="+mj-lt"/>
              </a:rPr>
              <a:t>CREACIÓN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5390" y="864963"/>
            <a:ext cx="7238180" cy="36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200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PROGRAMA NACIONAL DE ESTÍMULOS</a:t>
            </a:r>
          </a:p>
        </p:txBody>
      </p:sp>
    </p:spTree>
    <p:extLst>
      <p:ext uri="{BB962C8B-B14F-4D97-AF65-F5344CB8AC3E}">
        <p14:creationId xmlns:p14="http://schemas.microsoft.com/office/powerpoint/2010/main" val="138699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652120" y="6237312"/>
            <a:ext cx="332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latin typeface="+mj-lt"/>
              </a:rPr>
              <a:t>GANADORES 2011 - 2016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252536" y="475856"/>
            <a:ext cx="41656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latin typeface="+mj-lt"/>
              </a:rPr>
              <a:t>CREACIÓN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3974" y="835445"/>
            <a:ext cx="7238180" cy="36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200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PROGRAMA NACIONAL DE ESTÍMULOS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5"/>
            <a:ext cx="7405348" cy="438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2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43808" y="6309320"/>
            <a:ext cx="6143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smtClean="0">
                <a:latin typeface="+mj-lt"/>
              </a:rPr>
              <a:t>GANADORES POR DEPARTAMENTO  </a:t>
            </a:r>
            <a:r>
              <a:rPr lang="es-CO" sz="2400" dirty="0">
                <a:latin typeface="+mj-lt"/>
              </a:rPr>
              <a:t>2011 - 2016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252536" y="475856"/>
            <a:ext cx="41656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latin typeface="+mj-lt"/>
              </a:rPr>
              <a:t>CREACIÓN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3974" y="835445"/>
            <a:ext cx="7238180" cy="36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200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PROGRAMA NACIONAL DE ESTÍMULOS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04504"/>
            <a:ext cx="7193280" cy="5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0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: curvada hacia la derecha 10"/>
          <p:cNvSpPr/>
          <p:nvPr/>
        </p:nvSpPr>
        <p:spPr bwMode="auto">
          <a:xfrm>
            <a:off x="971600" y="2821711"/>
            <a:ext cx="1196696" cy="2555052"/>
          </a:xfrm>
          <a:prstGeom prst="curvedRightArrow">
            <a:avLst>
              <a:gd name="adj1" fmla="val 25000"/>
              <a:gd name="adj2" fmla="val 50000"/>
              <a:gd name="adj3" fmla="val 27731"/>
            </a:avLst>
          </a:prstGeom>
          <a:solidFill>
            <a:srgbClr val="C5C9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s-CO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29039971"/>
              </p:ext>
            </p:extLst>
          </p:nvPr>
        </p:nvGraphicFramePr>
        <p:xfrm>
          <a:off x="2051720" y="1412776"/>
          <a:ext cx="6048672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ángulo: esquinas redondeadas 14"/>
          <p:cNvSpPr/>
          <p:nvPr/>
        </p:nvSpPr>
        <p:spPr bwMode="auto">
          <a:xfrm>
            <a:off x="2333784" y="4465903"/>
            <a:ext cx="3528392" cy="15998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s-CO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629183" y="4540317"/>
            <a:ext cx="2772106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Formación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formadores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629183" y="50074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Cualificación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artistas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629183" y="5463647"/>
            <a:ext cx="273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Consolidación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territorial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50984" y="446429"/>
            <a:ext cx="41656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latin typeface="+mj-lt"/>
              </a:rPr>
              <a:t>FORMACIÓN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5496" y="785472"/>
            <a:ext cx="4165600" cy="3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LABORATORIOS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82738" y="6344336"/>
            <a:ext cx="398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INVERSIÓN $</a:t>
            </a:r>
            <a:r>
              <a:rPr lang="es-CO" sz="2400" dirty="0" smtClean="0"/>
              <a:t>4.218 </a:t>
            </a:r>
            <a:r>
              <a:rPr lang="es-CO" sz="2400" dirty="0"/>
              <a:t>MILLONES  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156176" y="6344336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</a:t>
            </a:r>
            <a:r>
              <a:rPr lang="es-CO" sz="2400" dirty="0" smtClean="0"/>
              <a:t>2011-2017</a:t>
            </a:r>
            <a:endParaRPr lang="es-CO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68893309"/>
              </p:ext>
            </p:extLst>
          </p:nvPr>
        </p:nvGraphicFramePr>
        <p:xfrm>
          <a:off x="1115616" y="1340768"/>
          <a:ext cx="66967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0984" y="446429"/>
            <a:ext cx="41656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latin typeface="+mj-lt"/>
              </a:rPr>
              <a:t>FORMACIÓN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5496" y="785472"/>
            <a:ext cx="4165600" cy="3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LABORATORIOS</a:t>
            </a:r>
          </a:p>
        </p:txBody>
      </p:sp>
    </p:spTree>
    <p:extLst>
      <p:ext uri="{BB962C8B-B14F-4D97-AF65-F5344CB8AC3E}">
        <p14:creationId xmlns:p14="http://schemas.microsoft.com/office/powerpoint/2010/main" val="14005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08952895"/>
              </p:ext>
            </p:extLst>
          </p:nvPr>
        </p:nvGraphicFramePr>
        <p:xfrm>
          <a:off x="-324544" y="1556792"/>
          <a:ext cx="4920208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1833259"/>
              </p:ext>
            </p:extLst>
          </p:nvPr>
        </p:nvGraphicFramePr>
        <p:xfrm>
          <a:off x="4456212" y="2449004"/>
          <a:ext cx="3863752" cy="249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" name="Conector recto 4"/>
          <p:cNvCxnSpPr>
            <a:cxnSpLocks/>
          </p:cNvCxnSpPr>
          <p:nvPr/>
        </p:nvCxnSpPr>
        <p:spPr bwMode="auto">
          <a:xfrm>
            <a:off x="3635896" y="2780928"/>
            <a:ext cx="0" cy="19442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 bwMode="auto">
          <a:xfrm>
            <a:off x="3635896" y="2780928"/>
            <a:ext cx="7920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ADB7B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ector recto 11"/>
          <p:cNvCxnSpPr/>
          <p:nvPr/>
        </p:nvCxnSpPr>
        <p:spPr bwMode="auto">
          <a:xfrm>
            <a:off x="3635896" y="4725144"/>
            <a:ext cx="7920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ADB7B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ector recto 12"/>
          <p:cNvCxnSpPr/>
          <p:nvPr/>
        </p:nvCxnSpPr>
        <p:spPr bwMode="auto">
          <a:xfrm>
            <a:off x="3635896" y="4077072"/>
            <a:ext cx="7920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ADB7B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ector recto 13"/>
          <p:cNvCxnSpPr/>
          <p:nvPr/>
        </p:nvCxnSpPr>
        <p:spPr bwMode="auto">
          <a:xfrm>
            <a:off x="3631693" y="3398015"/>
            <a:ext cx="7920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ADB7B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0984" y="446429"/>
            <a:ext cx="41656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3900" spc="600" dirty="0">
                <a:solidFill>
                  <a:srgbClr val="A46493"/>
                </a:solidFill>
                <a:latin typeface="+mj-lt"/>
              </a:rPr>
              <a:t>FORMACIÓN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11560" y="783724"/>
            <a:ext cx="4165600" cy="3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88"/>
              </a:lnSpc>
              <a:buSzPct val="100000"/>
              <a:defRPr/>
            </a:pPr>
            <a:r>
              <a:rPr lang="es-ES" altLang="es-CO" sz="2400" spc="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COLOMBIA CREATIVA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82738" y="6344336"/>
            <a:ext cx="398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INVERSIÓN $2.109 MILLONES 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156176" y="6344336"/>
            <a:ext cx="2265666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PERIODO 2011-2017</a:t>
            </a:r>
          </a:p>
        </p:txBody>
      </p:sp>
    </p:spTree>
    <p:extLst>
      <p:ext uri="{BB962C8B-B14F-4D97-AF65-F5344CB8AC3E}">
        <p14:creationId xmlns:p14="http://schemas.microsoft.com/office/powerpoint/2010/main" val="848754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C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C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af9882422a04ea6c210bf5d297301c2e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H7EN5MXTHQNV-662-1106</_dlc_DocId>
    <_dlc_DocIdUrl xmlns="ae9388c0-b1e2-40ea-b6a8-c51c7913cbd2">
      <Url>https://www.mincultura.gov.co/prensa/noticias/_layouts/15/DocIdRedir.aspx?ID=H7EN5MXTHQNV-662-1106</Url>
      <Description>H7EN5MXTHQNV-662-1106</Description>
    </_dlc_DocIdUrl>
  </documentManagement>
</p:properties>
</file>

<file path=customXml/itemProps1.xml><?xml version="1.0" encoding="utf-8"?>
<ds:datastoreItem xmlns:ds="http://schemas.openxmlformats.org/officeDocument/2006/customXml" ds:itemID="{05C7FB16-E58A-4837-8F84-3DDF78FFBEF9}"/>
</file>

<file path=customXml/itemProps2.xml><?xml version="1.0" encoding="utf-8"?>
<ds:datastoreItem xmlns:ds="http://schemas.openxmlformats.org/officeDocument/2006/customXml" ds:itemID="{ADC8834E-CDC2-4504-BE70-53AE6A633712}"/>
</file>

<file path=customXml/itemProps3.xml><?xml version="1.0" encoding="utf-8"?>
<ds:datastoreItem xmlns:ds="http://schemas.openxmlformats.org/officeDocument/2006/customXml" ds:itemID="{A02F7F9F-EF69-4D78-8CED-A7517F08C790}"/>
</file>

<file path=customXml/itemProps4.xml><?xml version="1.0" encoding="utf-8"?>
<ds:datastoreItem xmlns:ds="http://schemas.openxmlformats.org/officeDocument/2006/customXml" ds:itemID="{1BC3FC02-2CA9-43A2-BCB5-59771826FE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12375</TotalTime>
  <Words>813</Words>
  <Application>Microsoft Office PowerPoint</Application>
  <PresentationFormat>Presentación en pantalla (4:3)</PresentationFormat>
  <Paragraphs>263</Paragraphs>
  <Slides>29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Futura Bk BT</vt:lpstr>
      <vt:lpstr>Helvetica Neue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USER</dc:creator>
  <cp:keywords/>
  <dc:description/>
  <cp:lastModifiedBy>Rosa Elena González Moreno</cp:lastModifiedBy>
  <cp:revision>203</cp:revision>
  <cp:lastPrinted>2017-02-28T16:21:27Z</cp:lastPrinted>
  <dcterms:created xsi:type="dcterms:W3CDTF">1601-01-01T00:00:00Z</dcterms:created>
  <dcterms:modified xsi:type="dcterms:W3CDTF">2017-03-02T21:32:39Z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bf3ee1cb-1058-472a-a28e-82194beeabca</vt:lpwstr>
  </property>
</Properties>
</file>