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7"/>
  </p:notesMasterIdLst>
  <p:sldIdLst>
    <p:sldId id="1196" r:id="rId2"/>
    <p:sldId id="1156" r:id="rId3"/>
    <p:sldId id="1158" r:id="rId4"/>
    <p:sldId id="1199" r:id="rId5"/>
    <p:sldId id="1198" r:id="rId6"/>
    <p:sldId id="1197" r:id="rId7"/>
    <p:sldId id="1200" r:id="rId8"/>
    <p:sldId id="1201" r:id="rId9"/>
    <p:sldId id="1202" r:id="rId10"/>
    <p:sldId id="1203" r:id="rId11"/>
    <p:sldId id="1205" r:id="rId12"/>
    <p:sldId id="1204" r:id="rId13"/>
    <p:sldId id="1206" r:id="rId14"/>
    <p:sldId id="1207" r:id="rId15"/>
    <p:sldId id="1208" r:id="rId16"/>
    <p:sldId id="1210" r:id="rId17"/>
    <p:sldId id="1211" r:id="rId18"/>
    <p:sldId id="1212" r:id="rId19"/>
    <p:sldId id="1213" r:id="rId20"/>
    <p:sldId id="1214" r:id="rId21"/>
    <p:sldId id="1215" r:id="rId22"/>
    <p:sldId id="1217" r:id="rId23"/>
    <p:sldId id="1216" r:id="rId24"/>
    <p:sldId id="1218" r:id="rId25"/>
    <p:sldId id="1219" r:id="rId26"/>
  </p:sldIdLst>
  <p:sldSz cx="14400213" cy="8640763"/>
  <p:notesSz cx="6858000" cy="9144000"/>
  <p:defaultTextStyle>
    <a:defPPr>
      <a:defRPr lang="es-ES"/>
    </a:defPPr>
    <a:lvl1pPr marL="0" algn="l" defTabSz="1105967" rtl="0" eaLnBrk="1" latinLnBrk="0" hangingPunct="1">
      <a:defRPr sz="2177" kern="1200">
        <a:solidFill>
          <a:schemeClr val="tx1"/>
        </a:solidFill>
        <a:latin typeface="+mn-lt"/>
        <a:ea typeface="+mn-ea"/>
        <a:cs typeface="+mn-cs"/>
      </a:defRPr>
    </a:lvl1pPr>
    <a:lvl2pPr marL="552983" algn="l" defTabSz="1105967" rtl="0" eaLnBrk="1" latinLnBrk="0" hangingPunct="1">
      <a:defRPr sz="2177" kern="1200">
        <a:solidFill>
          <a:schemeClr val="tx1"/>
        </a:solidFill>
        <a:latin typeface="+mn-lt"/>
        <a:ea typeface="+mn-ea"/>
        <a:cs typeface="+mn-cs"/>
      </a:defRPr>
    </a:lvl2pPr>
    <a:lvl3pPr marL="1105967" algn="l" defTabSz="1105967" rtl="0" eaLnBrk="1" latinLnBrk="0" hangingPunct="1">
      <a:defRPr sz="2177" kern="1200">
        <a:solidFill>
          <a:schemeClr val="tx1"/>
        </a:solidFill>
        <a:latin typeface="+mn-lt"/>
        <a:ea typeface="+mn-ea"/>
        <a:cs typeface="+mn-cs"/>
      </a:defRPr>
    </a:lvl3pPr>
    <a:lvl4pPr marL="1658950" algn="l" defTabSz="1105967" rtl="0" eaLnBrk="1" latinLnBrk="0" hangingPunct="1">
      <a:defRPr sz="2177" kern="1200">
        <a:solidFill>
          <a:schemeClr val="tx1"/>
        </a:solidFill>
        <a:latin typeface="+mn-lt"/>
        <a:ea typeface="+mn-ea"/>
        <a:cs typeface="+mn-cs"/>
      </a:defRPr>
    </a:lvl4pPr>
    <a:lvl5pPr marL="2211934" algn="l" defTabSz="1105967" rtl="0" eaLnBrk="1" latinLnBrk="0" hangingPunct="1">
      <a:defRPr sz="2177" kern="1200">
        <a:solidFill>
          <a:schemeClr val="tx1"/>
        </a:solidFill>
        <a:latin typeface="+mn-lt"/>
        <a:ea typeface="+mn-ea"/>
        <a:cs typeface="+mn-cs"/>
      </a:defRPr>
    </a:lvl5pPr>
    <a:lvl6pPr marL="2764917" algn="l" defTabSz="1105967" rtl="0" eaLnBrk="1" latinLnBrk="0" hangingPunct="1">
      <a:defRPr sz="2177" kern="1200">
        <a:solidFill>
          <a:schemeClr val="tx1"/>
        </a:solidFill>
        <a:latin typeface="+mn-lt"/>
        <a:ea typeface="+mn-ea"/>
        <a:cs typeface="+mn-cs"/>
      </a:defRPr>
    </a:lvl6pPr>
    <a:lvl7pPr marL="3317900" algn="l" defTabSz="1105967" rtl="0" eaLnBrk="1" latinLnBrk="0" hangingPunct="1">
      <a:defRPr sz="2177" kern="1200">
        <a:solidFill>
          <a:schemeClr val="tx1"/>
        </a:solidFill>
        <a:latin typeface="+mn-lt"/>
        <a:ea typeface="+mn-ea"/>
        <a:cs typeface="+mn-cs"/>
      </a:defRPr>
    </a:lvl7pPr>
    <a:lvl8pPr marL="3870884" algn="l" defTabSz="1105967" rtl="0" eaLnBrk="1" latinLnBrk="0" hangingPunct="1">
      <a:defRPr sz="2177" kern="1200">
        <a:solidFill>
          <a:schemeClr val="tx1"/>
        </a:solidFill>
        <a:latin typeface="+mn-lt"/>
        <a:ea typeface="+mn-ea"/>
        <a:cs typeface="+mn-cs"/>
      </a:defRPr>
    </a:lvl8pPr>
    <a:lvl9pPr marL="4423867" algn="l" defTabSz="1105967" rtl="0" eaLnBrk="1" latinLnBrk="0" hangingPunct="1">
      <a:defRPr sz="217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15" initials="o" lastIdx="1" clrIdx="0">
    <p:extLst>
      <p:ext uri="{19B8F6BF-5375-455C-9EA6-DF929625EA0E}">
        <p15:presenceInfo xmlns:p15="http://schemas.microsoft.com/office/powerpoint/2012/main" userId="office1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2F5597"/>
    <a:srgbClr val="6699FF"/>
    <a:srgbClr val="4472C4"/>
    <a:srgbClr val="D84612"/>
    <a:srgbClr val="F42F63"/>
    <a:srgbClr val="3366CC"/>
    <a:srgbClr val="FF6600"/>
    <a:srgbClr val="8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46" autoAdjust="0"/>
    <p:restoredTop sz="89981" autoAdjust="0"/>
  </p:normalViewPr>
  <p:slideViewPr>
    <p:cSldViewPr snapToGrid="0">
      <p:cViewPr varScale="1">
        <p:scale>
          <a:sx n="68" d="100"/>
          <a:sy n="68" d="100"/>
        </p:scale>
        <p:origin x="12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microsoft.com/office/2007/relationships/hdphoto" Target="../media/hdphoto3.wdp"/><Relationship Id="rId1" Type="http://schemas.openxmlformats.org/officeDocument/2006/relationships/image" Target="../media/image11.png"/><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microsoft.com/office/2007/relationships/hdphoto" Target="../media/hdphoto3.wdp"/><Relationship Id="rId1" Type="http://schemas.openxmlformats.org/officeDocument/2006/relationships/image" Target="../media/image11.png"/><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9052D-043A-4467-93A3-7D27E91FE21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721C9EEC-27D5-4452-8765-B594DD827B40}">
      <dgm:prSet phldrT="[Texto]" custT="1"/>
      <dgm:spPr/>
      <dgm:t>
        <a:bodyPr/>
        <a:lstStyle/>
        <a:p>
          <a:pPr algn="just">
            <a:buFont typeface="Symbol" panose="05050102010706020507" pitchFamily="18" charset="2"/>
            <a:buChar char=""/>
          </a:pPr>
          <a:r>
            <a:rPr lang="es-CO" sz="2300" dirty="0"/>
            <a:t>Optimizar el uso de recursos y la toma de decisiones.</a:t>
          </a:r>
          <a:endParaRPr lang="es-MX" sz="2300" dirty="0"/>
        </a:p>
      </dgm:t>
    </dgm:pt>
    <dgm:pt modelId="{49D8F640-F318-4A6B-9012-2B06D21D7F75}" type="parTrans" cxnId="{049A3DA9-8A0D-4C7E-89C1-52B74C2221C8}">
      <dgm:prSet/>
      <dgm:spPr/>
      <dgm:t>
        <a:bodyPr/>
        <a:lstStyle/>
        <a:p>
          <a:endParaRPr lang="es-MX" sz="2400"/>
        </a:p>
      </dgm:t>
    </dgm:pt>
    <dgm:pt modelId="{BA4D6FBC-4981-4E40-BE27-A3CAD365168D}" type="sibTrans" cxnId="{049A3DA9-8A0D-4C7E-89C1-52B74C2221C8}">
      <dgm:prSet/>
      <dgm:spPr/>
      <dgm:t>
        <a:bodyPr/>
        <a:lstStyle/>
        <a:p>
          <a:endParaRPr lang="es-MX" sz="2400"/>
        </a:p>
      </dgm:t>
    </dgm:pt>
    <dgm:pt modelId="{EDA7D723-DB38-46A2-BB01-D81B0FAA00CA}">
      <dgm:prSet phldrT="[Texto]" custT="1"/>
      <dgm:spPr/>
      <dgm:t>
        <a:bodyPr/>
        <a:lstStyle/>
        <a:p>
          <a:pPr algn="just"/>
          <a:r>
            <a:rPr lang="es-CO" sz="2300" dirty="0"/>
            <a:t>Informar a la ciudadanía sobre el uso de los recursos.</a:t>
          </a:r>
          <a:endParaRPr lang="es-MX" sz="2300" dirty="0"/>
        </a:p>
      </dgm:t>
    </dgm:pt>
    <dgm:pt modelId="{9AB480A2-4532-460E-A587-C040548D34CD}" type="parTrans" cxnId="{4816075B-C456-4160-9ED9-D9F99F9AC5CF}">
      <dgm:prSet/>
      <dgm:spPr/>
      <dgm:t>
        <a:bodyPr/>
        <a:lstStyle/>
        <a:p>
          <a:endParaRPr lang="es-MX" sz="2400"/>
        </a:p>
      </dgm:t>
    </dgm:pt>
    <dgm:pt modelId="{E528DED5-7D72-49C0-AED2-1DAEE048EC62}" type="sibTrans" cxnId="{4816075B-C456-4160-9ED9-D9F99F9AC5CF}">
      <dgm:prSet/>
      <dgm:spPr/>
      <dgm:t>
        <a:bodyPr/>
        <a:lstStyle/>
        <a:p>
          <a:endParaRPr lang="es-MX" sz="2400"/>
        </a:p>
      </dgm:t>
    </dgm:pt>
    <dgm:pt modelId="{D29FF4AA-5F6A-480E-BEAB-067B9B5161CE}">
      <dgm:prSet phldrT="[Texto]" custT="1"/>
      <dgm:spPr/>
      <dgm:t>
        <a:bodyPr/>
        <a:lstStyle/>
        <a:p>
          <a:pPr algn="just"/>
          <a:r>
            <a:rPr lang="es-CO" sz="2300" dirty="0"/>
            <a:t>Identificar los avances en el cumplimiento y logro de resultados.</a:t>
          </a:r>
          <a:endParaRPr lang="es-MX" sz="2300" dirty="0"/>
        </a:p>
      </dgm:t>
    </dgm:pt>
    <dgm:pt modelId="{2755807F-DBDF-42DF-8AD0-00437CC7C074}" type="parTrans" cxnId="{06DF95F4-D69F-496D-B327-B1934F09990F}">
      <dgm:prSet/>
      <dgm:spPr/>
      <dgm:t>
        <a:bodyPr/>
        <a:lstStyle/>
        <a:p>
          <a:endParaRPr lang="es-MX" sz="2400"/>
        </a:p>
      </dgm:t>
    </dgm:pt>
    <dgm:pt modelId="{97DDE5A2-36EF-480D-A37C-369317286C0B}" type="sibTrans" cxnId="{06DF95F4-D69F-496D-B327-B1934F09990F}">
      <dgm:prSet/>
      <dgm:spPr/>
      <dgm:t>
        <a:bodyPr/>
        <a:lstStyle/>
        <a:p>
          <a:endParaRPr lang="es-MX" sz="2400"/>
        </a:p>
      </dgm:t>
    </dgm:pt>
    <dgm:pt modelId="{2646397F-C938-4B99-A4BA-3EE9425ECAA7}">
      <dgm:prSet custT="1"/>
      <dgm:spPr/>
      <dgm:t>
        <a:bodyPr/>
        <a:lstStyle/>
        <a:p>
          <a:pPr algn="just">
            <a:buFont typeface="Symbol" panose="05050102010706020507" pitchFamily="18" charset="2"/>
            <a:buChar char=""/>
          </a:pPr>
          <a:r>
            <a:rPr lang="es-CO" sz="2400" dirty="0"/>
            <a:t>Identificar las oportunidades de mejora.</a:t>
          </a:r>
          <a:endParaRPr lang="es-MX" sz="2400" dirty="0"/>
        </a:p>
      </dgm:t>
    </dgm:pt>
    <dgm:pt modelId="{B4B08551-E59E-4ECC-B199-20891C0DEB12}" type="parTrans" cxnId="{B89D7C2F-AD4B-4DB1-B7E6-5328580E8725}">
      <dgm:prSet/>
      <dgm:spPr/>
      <dgm:t>
        <a:bodyPr/>
        <a:lstStyle/>
        <a:p>
          <a:endParaRPr lang="es-MX" sz="2400"/>
        </a:p>
      </dgm:t>
    </dgm:pt>
    <dgm:pt modelId="{A0C2E978-054C-4AB1-8527-66F69E201671}" type="sibTrans" cxnId="{B89D7C2F-AD4B-4DB1-B7E6-5328580E8725}">
      <dgm:prSet/>
      <dgm:spPr/>
      <dgm:t>
        <a:bodyPr/>
        <a:lstStyle/>
        <a:p>
          <a:endParaRPr lang="es-MX" sz="2400"/>
        </a:p>
      </dgm:t>
    </dgm:pt>
    <dgm:pt modelId="{7CDA10B3-C3C6-41EA-A644-2C297684DC38}">
      <dgm:prSet custT="1"/>
      <dgm:spPr/>
      <dgm:t>
        <a:bodyPr/>
        <a:lstStyle/>
        <a:p>
          <a:r>
            <a:rPr lang="es-MX" sz="2400" dirty="0"/>
            <a:t>Definir los efectos de la Gestión Institucional</a:t>
          </a:r>
        </a:p>
      </dgm:t>
    </dgm:pt>
    <dgm:pt modelId="{576E247B-28B2-4748-8095-16260312707D}" type="parTrans" cxnId="{9486A66C-F04B-462B-9159-F55E57DAEEDF}">
      <dgm:prSet/>
      <dgm:spPr/>
      <dgm:t>
        <a:bodyPr/>
        <a:lstStyle/>
        <a:p>
          <a:endParaRPr lang="es-MX" sz="2400"/>
        </a:p>
      </dgm:t>
    </dgm:pt>
    <dgm:pt modelId="{E81537A9-D8B2-497E-9AA1-3D33FEB21C72}" type="sibTrans" cxnId="{9486A66C-F04B-462B-9159-F55E57DAEEDF}">
      <dgm:prSet/>
      <dgm:spPr/>
      <dgm:t>
        <a:bodyPr/>
        <a:lstStyle/>
        <a:p>
          <a:endParaRPr lang="es-MX" sz="2400"/>
        </a:p>
      </dgm:t>
    </dgm:pt>
    <dgm:pt modelId="{A39702A6-BC75-4B82-B444-C97CB21994B0}" type="pres">
      <dgm:prSet presAssocID="{CB59052D-043A-4467-93A3-7D27E91FE211}" presName="Name0" presStyleCnt="0">
        <dgm:presLayoutVars>
          <dgm:chMax val="7"/>
          <dgm:chPref val="7"/>
          <dgm:dir/>
        </dgm:presLayoutVars>
      </dgm:prSet>
      <dgm:spPr/>
    </dgm:pt>
    <dgm:pt modelId="{E746AFB7-530F-4334-85F5-ED05961BE23A}" type="pres">
      <dgm:prSet presAssocID="{CB59052D-043A-4467-93A3-7D27E91FE211}" presName="Name1" presStyleCnt="0"/>
      <dgm:spPr/>
    </dgm:pt>
    <dgm:pt modelId="{AA104070-44E1-45C6-89DF-15CF23611A81}" type="pres">
      <dgm:prSet presAssocID="{CB59052D-043A-4467-93A3-7D27E91FE211}" presName="cycle" presStyleCnt="0"/>
      <dgm:spPr/>
    </dgm:pt>
    <dgm:pt modelId="{2E09AC21-8A9A-45E1-BD20-C572870A7BF7}" type="pres">
      <dgm:prSet presAssocID="{CB59052D-043A-4467-93A3-7D27E91FE211}" presName="srcNode" presStyleLbl="node1" presStyleIdx="0" presStyleCnt="5"/>
      <dgm:spPr/>
    </dgm:pt>
    <dgm:pt modelId="{731A3F78-53A7-44DF-AE8F-DED722D460C3}" type="pres">
      <dgm:prSet presAssocID="{CB59052D-043A-4467-93A3-7D27E91FE211}" presName="conn" presStyleLbl="parChTrans1D2" presStyleIdx="0" presStyleCnt="1"/>
      <dgm:spPr/>
    </dgm:pt>
    <dgm:pt modelId="{49BFD1C2-22CE-45BE-9EB8-C472B8682015}" type="pres">
      <dgm:prSet presAssocID="{CB59052D-043A-4467-93A3-7D27E91FE211}" presName="extraNode" presStyleLbl="node1" presStyleIdx="0" presStyleCnt="5"/>
      <dgm:spPr/>
    </dgm:pt>
    <dgm:pt modelId="{DD05968C-7FB3-45D4-B221-312020D373F4}" type="pres">
      <dgm:prSet presAssocID="{CB59052D-043A-4467-93A3-7D27E91FE211}" presName="dstNode" presStyleLbl="node1" presStyleIdx="0" presStyleCnt="5"/>
      <dgm:spPr/>
    </dgm:pt>
    <dgm:pt modelId="{88369DF0-77E4-4011-A474-17CDE0E0A351}" type="pres">
      <dgm:prSet presAssocID="{721C9EEC-27D5-4452-8765-B594DD827B40}" presName="text_1" presStyleLbl="node1" presStyleIdx="0" presStyleCnt="5">
        <dgm:presLayoutVars>
          <dgm:bulletEnabled val="1"/>
        </dgm:presLayoutVars>
      </dgm:prSet>
      <dgm:spPr/>
    </dgm:pt>
    <dgm:pt modelId="{9E190625-FFC9-438E-8BD0-386FAB1D7201}" type="pres">
      <dgm:prSet presAssocID="{721C9EEC-27D5-4452-8765-B594DD827B40}" presName="accent_1" presStyleCnt="0"/>
      <dgm:spPr/>
    </dgm:pt>
    <dgm:pt modelId="{1E08A160-1E6E-48D5-B7C1-AFE075561C3D}" type="pres">
      <dgm:prSet presAssocID="{721C9EEC-27D5-4452-8765-B594DD827B40}" presName="accentRepeatNode" presStyleLbl="solidFgAcc1" presStyleIdx="0" presStyleCnt="5"/>
      <dgm:spPr/>
    </dgm:pt>
    <dgm:pt modelId="{66280D0D-5EF6-47B9-A11A-D73292F80EC6}" type="pres">
      <dgm:prSet presAssocID="{EDA7D723-DB38-46A2-BB01-D81B0FAA00CA}" presName="text_2" presStyleLbl="node1" presStyleIdx="1" presStyleCnt="5">
        <dgm:presLayoutVars>
          <dgm:bulletEnabled val="1"/>
        </dgm:presLayoutVars>
      </dgm:prSet>
      <dgm:spPr/>
    </dgm:pt>
    <dgm:pt modelId="{F02DA7D2-6533-4F4E-AE55-6E1B7E432D05}" type="pres">
      <dgm:prSet presAssocID="{EDA7D723-DB38-46A2-BB01-D81B0FAA00CA}" presName="accent_2" presStyleCnt="0"/>
      <dgm:spPr/>
    </dgm:pt>
    <dgm:pt modelId="{EF772CA5-7857-49A3-B17F-C05DCADEE6C4}" type="pres">
      <dgm:prSet presAssocID="{EDA7D723-DB38-46A2-BB01-D81B0FAA00CA}" presName="accentRepeatNode" presStyleLbl="solidFgAcc1" presStyleIdx="1" presStyleCnt="5" custLinFactNeighborX="-3790" custLinFactNeighborY="-399"/>
      <dgm:spPr/>
    </dgm:pt>
    <dgm:pt modelId="{326C6F13-3BEE-4CC2-B648-CFC96DF0825E}" type="pres">
      <dgm:prSet presAssocID="{D29FF4AA-5F6A-480E-BEAB-067B9B5161CE}" presName="text_3" presStyleLbl="node1" presStyleIdx="2" presStyleCnt="5">
        <dgm:presLayoutVars>
          <dgm:bulletEnabled val="1"/>
        </dgm:presLayoutVars>
      </dgm:prSet>
      <dgm:spPr/>
    </dgm:pt>
    <dgm:pt modelId="{EA13420F-EDB1-44A8-B3A6-80FF486E0714}" type="pres">
      <dgm:prSet presAssocID="{D29FF4AA-5F6A-480E-BEAB-067B9B5161CE}" presName="accent_3" presStyleCnt="0"/>
      <dgm:spPr/>
    </dgm:pt>
    <dgm:pt modelId="{0ACBFB8F-E75B-4E7F-B9B4-1B0ACDF86A7B}" type="pres">
      <dgm:prSet presAssocID="{D29FF4AA-5F6A-480E-BEAB-067B9B5161CE}" presName="accentRepeatNode" presStyleLbl="solidFgAcc1" presStyleIdx="2" presStyleCnt="5"/>
      <dgm:spPr/>
    </dgm:pt>
    <dgm:pt modelId="{A30BDE73-D3F7-44BD-90D9-8D54821633F0}" type="pres">
      <dgm:prSet presAssocID="{2646397F-C938-4B99-A4BA-3EE9425ECAA7}" presName="text_4" presStyleLbl="node1" presStyleIdx="3" presStyleCnt="5">
        <dgm:presLayoutVars>
          <dgm:bulletEnabled val="1"/>
        </dgm:presLayoutVars>
      </dgm:prSet>
      <dgm:spPr/>
    </dgm:pt>
    <dgm:pt modelId="{A641B417-95D9-4C2F-9598-C3961EE72FAD}" type="pres">
      <dgm:prSet presAssocID="{2646397F-C938-4B99-A4BA-3EE9425ECAA7}" presName="accent_4" presStyleCnt="0"/>
      <dgm:spPr/>
    </dgm:pt>
    <dgm:pt modelId="{225A8CB8-D505-4B49-9EAE-41F183D4063A}" type="pres">
      <dgm:prSet presAssocID="{2646397F-C938-4B99-A4BA-3EE9425ECAA7}" presName="accentRepeatNode" presStyleLbl="solidFgAcc1" presStyleIdx="3" presStyleCnt="5"/>
      <dgm:spPr/>
    </dgm:pt>
    <dgm:pt modelId="{00A3675D-B625-4624-9070-F73D782A1DBA}" type="pres">
      <dgm:prSet presAssocID="{7CDA10B3-C3C6-41EA-A644-2C297684DC38}" presName="text_5" presStyleLbl="node1" presStyleIdx="4" presStyleCnt="5">
        <dgm:presLayoutVars>
          <dgm:bulletEnabled val="1"/>
        </dgm:presLayoutVars>
      </dgm:prSet>
      <dgm:spPr/>
    </dgm:pt>
    <dgm:pt modelId="{12BC1EDB-0892-49E8-82E8-27DC933ACAA0}" type="pres">
      <dgm:prSet presAssocID="{7CDA10B3-C3C6-41EA-A644-2C297684DC38}" presName="accent_5" presStyleCnt="0"/>
      <dgm:spPr/>
    </dgm:pt>
    <dgm:pt modelId="{0EAC4869-8D30-442A-943A-AB7A65FBBCF7}" type="pres">
      <dgm:prSet presAssocID="{7CDA10B3-C3C6-41EA-A644-2C297684DC38}" presName="accentRepeatNode" presStyleLbl="solidFgAcc1" presStyleIdx="4" presStyleCnt="5" custLinFactNeighborX="0"/>
      <dgm:spPr/>
    </dgm:pt>
  </dgm:ptLst>
  <dgm:cxnLst>
    <dgm:cxn modelId="{B89D7C2F-AD4B-4DB1-B7E6-5328580E8725}" srcId="{CB59052D-043A-4467-93A3-7D27E91FE211}" destId="{2646397F-C938-4B99-A4BA-3EE9425ECAA7}" srcOrd="3" destOrd="0" parTransId="{B4B08551-E59E-4ECC-B199-20891C0DEB12}" sibTransId="{A0C2E978-054C-4AB1-8527-66F69E201671}"/>
    <dgm:cxn modelId="{9996F735-BD82-4EA2-91C4-985950C2BD64}" type="presOf" srcId="{2646397F-C938-4B99-A4BA-3EE9425ECAA7}" destId="{A30BDE73-D3F7-44BD-90D9-8D54821633F0}" srcOrd="0" destOrd="0" presId="urn:microsoft.com/office/officeart/2008/layout/VerticalCurvedList"/>
    <dgm:cxn modelId="{FEAC523D-3F8D-4FCE-92A5-BA455B679177}" type="presOf" srcId="{BA4D6FBC-4981-4E40-BE27-A3CAD365168D}" destId="{731A3F78-53A7-44DF-AE8F-DED722D460C3}" srcOrd="0" destOrd="0" presId="urn:microsoft.com/office/officeart/2008/layout/VerticalCurvedList"/>
    <dgm:cxn modelId="{4816075B-C456-4160-9ED9-D9F99F9AC5CF}" srcId="{CB59052D-043A-4467-93A3-7D27E91FE211}" destId="{EDA7D723-DB38-46A2-BB01-D81B0FAA00CA}" srcOrd="1" destOrd="0" parTransId="{9AB480A2-4532-460E-A587-C040548D34CD}" sibTransId="{E528DED5-7D72-49C0-AED2-1DAEE048EC62}"/>
    <dgm:cxn modelId="{9486A66C-F04B-462B-9159-F55E57DAEEDF}" srcId="{CB59052D-043A-4467-93A3-7D27E91FE211}" destId="{7CDA10B3-C3C6-41EA-A644-2C297684DC38}" srcOrd="4" destOrd="0" parTransId="{576E247B-28B2-4748-8095-16260312707D}" sibTransId="{E81537A9-D8B2-497E-9AA1-3D33FEB21C72}"/>
    <dgm:cxn modelId="{D17FF257-0E69-4CBF-B0D6-A3AE64AE800C}" type="presOf" srcId="{CB59052D-043A-4467-93A3-7D27E91FE211}" destId="{A39702A6-BC75-4B82-B444-C97CB21994B0}" srcOrd="0" destOrd="0" presId="urn:microsoft.com/office/officeart/2008/layout/VerticalCurvedList"/>
    <dgm:cxn modelId="{CF14218F-213C-4E1A-86C8-5C2ECEC3CE1B}" type="presOf" srcId="{721C9EEC-27D5-4452-8765-B594DD827B40}" destId="{88369DF0-77E4-4011-A474-17CDE0E0A351}" srcOrd="0" destOrd="0" presId="urn:microsoft.com/office/officeart/2008/layout/VerticalCurvedList"/>
    <dgm:cxn modelId="{049A3DA9-8A0D-4C7E-89C1-52B74C2221C8}" srcId="{CB59052D-043A-4467-93A3-7D27E91FE211}" destId="{721C9EEC-27D5-4452-8765-B594DD827B40}" srcOrd="0" destOrd="0" parTransId="{49D8F640-F318-4A6B-9012-2B06D21D7F75}" sibTransId="{BA4D6FBC-4981-4E40-BE27-A3CAD365168D}"/>
    <dgm:cxn modelId="{E28A55C7-5F77-499D-9F0E-7653E040FEC4}" type="presOf" srcId="{7CDA10B3-C3C6-41EA-A644-2C297684DC38}" destId="{00A3675D-B625-4624-9070-F73D782A1DBA}" srcOrd="0" destOrd="0" presId="urn:microsoft.com/office/officeart/2008/layout/VerticalCurvedList"/>
    <dgm:cxn modelId="{03867CE4-3C1C-46DC-B4CB-40B0C646DA53}" type="presOf" srcId="{EDA7D723-DB38-46A2-BB01-D81B0FAA00CA}" destId="{66280D0D-5EF6-47B9-A11A-D73292F80EC6}" srcOrd="0" destOrd="0" presId="urn:microsoft.com/office/officeart/2008/layout/VerticalCurvedList"/>
    <dgm:cxn modelId="{F85CBEEE-994F-45A6-8A9B-D3E532A3B773}" type="presOf" srcId="{D29FF4AA-5F6A-480E-BEAB-067B9B5161CE}" destId="{326C6F13-3BEE-4CC2-B648-CFC96DF0825E}" srcOrd="0" destOrd="0" presId="urn:microsoft.com/office/officeart/2008/layout/VerticalCurvedList"/>
    <dgm:cxn modelId="{06DF95F4-D69F-496D-B327-B1934F09990F}" srcId="{CB59052D-043A-4467-93A3-7D27E91FE211}" destId="{D29FF4AA-5F6A-480E-BEAB-067B9B5161CE}" srcOrd="2" destOrd="0" parTransId="{2755807F-DBDF-42DF-8AD0-00437CC7C074}" sibTransId="{97DDE5A2-36EF-480D-A37C-369317286C0B}"/>
    <dgm:cxn modelId="{CF3A3C5F-3F26-42B7-A201-A6D73122CB55}" type="presParOf" srcId="{A39702A6-BC75-4B82-B444-C97CB21994B0}" destId="{E746AFB7-530F-4334-85F5-ED05961BE23A}" srcOrd="0" destOrd="0" presId="urn:microsoft.com/office/officeart/2008/layout/VerticalCurvedList"/>
    <dgm:cxn modelId="{A6FEEE9D-6520-4F8A-A24C-5F9EC87D09C3}" type="presParOf" srcId="{E746AFB7-530F-4334-85F5-ED05961BE23A}" destId="{AA104070-44E1-45C6-89DF-15CF23611A81}" srcOrd="0" destOrd="0" presId="urn:microsoft.com/office/officeart/2008/layout/VerticalCurvedList"/>
    <dgm:cxn modelId="{FFADD71B-E030-4383-ACC8-A93B16820DE7}" type="presParOf" srcId="{AA104070-44E1-45C6-89DF-15CF23611A81}" destId="{2E09AC21-8A9A-45E1-BD20-C572870A7BF7}" srcOrd="0" destOrd="0" presId="urn:microsoft.com/office/officeart/2008/layout/VerticalCurvedList"/>
    <dgm:cxn modelId="{F7377A19-DE32-4335-97A5-49D31B56F261}" type="presParOf" srcId="{AA104070-44E1-45C6-89DF-15CF23611A81}" destId="{731A3F78-53A7-44DF-AE8F-DED722D460C3}" srcOrd="1" destOrd="0" presId="urn:microsoft.com/office/officeart/2008/layout/VerticalCurvedList"/>
    <dgm:cxn modelId="{B970C372-F536-472A-8DEE-F24782E98643}" type="presParOf" srcId="{AA104070-44E1-45C6-89DF-15CF23611A81}" destId="{49BFD1C2-22CE-45BE-9EB8-C472B8682015}" srcOrd="2" destOrd="0" presId="urn:microsoft.com/office/officeart/2008/layout/VerticalCurvedList"/>
    <dgm:cxn modelId="{D0E7DA8C-E5A2-4972-AA47-69915CB4B2F6}" type="presParOf" srcId="{AA104070-44E1-45C6-89DF-15CF23611A81}" destId="{DD05968C-7FB3-45D4-B221-312020D373F4}" srcOrd="3" destOrd="0" presId="urn:microsoft.com/office/officeart/2008/layout/VerticalCurvedList"/>
    <dgm:cxn modelId="{DECE17B2-43E9-4B86-98D4-C31DF2DEA570}" type="presParOf" srcId="{E746AFB7-530F-4334-85F5-ED05961BE23A}" destId="{88369DF0-77E4-4011-A474-17CDE0E0A351}" srcOrd="1" destOrd="0" presId="urn:microsoft.com/office/officeart/2008/layout/VerticalCurvedList"/>
    <dgm:cxn modelId="{616F602C-7430-4F37-8E8F-04F27D444320}" type="presParOf" srcId="{E746AFB7-530F-4334-85F5-ED05961BE23A}" destId="{9E190625-FFC9-438E-8BD0-386FAB1D7201}" srcOrd="2" destOrd="0" presId="urn:microsoft.com/office/officeart/2008/layout/VerticalCurvedList"/>
    <dgm:cxn modelId="{1D11480C-8BE2-4E17-864C-910D934AA556}" type="presParOf" srcId="{9E190625-FFC9-438E-8BD0-386FAB1D7201}" destId="{1E08A160-1E6E-48D5-B7C1-AFE075561C3D}" srcOrd="0" destOrd="0" presId="urn:microsoft.com/office/officeart/2008/layout/VerticalCurvedList"/>
    <dgm:cxn modelId="{41B98AB4-E6DA-4187-B672-507AB56D7660}" type="presParOf" srcId="{E746AFB7-530F-4334-85F5-ED05961BE23A}" destId="{66280D0D-5EF6-47B9-A11A-D73292F80EC6}" srcOrd="3" destOrd="0" presId="urn:microsoft.com/office/officeart/2008/layout/VerticalCurvedList"/>
    <dgm:cxn modelId="{4F474809-A770-4F33-B221-B52D5BC39090}" type="presParOf" srcId="{E746AFB7-530F-4334-85F5-ED05961BE23A}" destId="{F02DA7D2-6533-4F4E-AE55-6E1B7E432D05}" srcOrd="4" destOrd="0" presId="urn:microsoft.com/office/officeart/2008/layout/VerticalCurvedList"/>
    <dgm:cxn modelId="{427309A1-9C15-45B4-A4B7-C6D833C02CB2}" type="presParOf" srcId="{F02DA7D2-6533-4F4E-AE55-6E1B7E432D05}" destId="{EF772CA5-7857-49A3-B17F-C05DCADEE6C4}" srcOrd="0" destOrd="0" presId="urn:microsoft.com/office/officeart/2008/layout/VerticalCurvedList"/>
    <dgm:cxn modelId="{24757EF9-8E7B-41C3-B313-E9CC5966B4FD}" type="presParOf" srcId="{E746AFB7-530F-4334-85F5-ED05961BE23A}" destId="{326C6F13-3BEE-4CC2-B648-CFC96DF0825E}" srcOrd="5" destOrd="0" presId="urn:microsoft.com/office/officeart/2008/layout/VerticalCurvedList"/>
    <dgm:cxn modelId="{193573E8-EA0F-4826-9BA1-A9CC0DFD9EC8}" type="presParOf" srcId="{E746AFB7-530F-4334-85F5-ED05961BE23A}" destId="{EA13420F-EDB1-44A8-B3A6-80FF486E0714}" srcOrd="6" destOrd="0" presId="urn:microsoft.com/office/officeart/2008/layout/VerticalCurvedList"/>
    <dgm:cxn modelId="{B00C6A52-9EC1-466A-A9DD-BD83F9C25798}" type="presParOf" srcId="{EA13420F-EDB1-44A8-B3A6-80FF486E0714}" destId="{0ACBFB8F-E75B-4E7F-B9B4-1B0ACDF86A7B}" srcOrd="0" destOrd="0" presId="urn:microsoft.com/office/officeart/2008/layout/VerticalCurvedList"/>
    <dgm:cxn modelId="{A0682552-89A6-4710-8D4E-87774045E2FF}" type="presParOf" srcId="{E746AFB7-530F-4334-85F5-ED05961BE23A}" destId="{A30BDE73-D3F7-44BD-90D9-8D54821633F0}" srcOrd="7" destOrd="0" presId="urn:microsoft.com/office/officeart/2008/layout/VerticalCurvedList"/>
    <dgm:cxn modelId="{67F08329-7422-41AB-96DD-336CCD6E28B8}" type="presParOf" srcId="{E746AFB7-530F-4334-85F5-ED05961BE23A}" destId="{A641B417-95D9-4C2F-9598-C3961EE72FAD}" srcOrd="8" destOrd="0" presId="urn:microsoft.com/office/officeart/2008/layout/VerticalCurvedList"/>
    <dgm:cxn modelId="{E0CDDE3D-ED23-4811-872B-504D2415AB0C}" type="presParOf" srcId="{A641B417-95D9-4C2F-9598-C3961EE72FAD}" destId="{225A8CB8-D505-4B49-9EAE-41F183D4063A}" srcOrd="0" destOrd="0" presId="urn:microsoft.com/office/officeart/2008/layout/VerticalCurvedList"/>
    <dgm:cxn modelId="{A5DE166B-F37D-4D33-87FD-1139F98C9CF1}" type="presParOf" srcId="{E746AFB7-530F-4334-85F5-ED05961BE23A}" destId="{00A3675D-B625-4624-9070-F73D782A1DBA}" srcOrd="9" destOrd="0" presId="urn:microsoft.com/office/officeart/2008/layout/VerticalCurvedList"/>
    <dgm:cxn modelId="{DBEB92D9-58AE-4563-898A-96014BEFC432}" type="presParOf" srcId="{E746AFB7-530F-4334-85F5-ED05961BE23A}" destId="{12BC1EDB-0892-49E8-82E8-27DC933ACAA0}" srcOrd="10" destOrd="0" presId="urn:microsoft.com/office/officeart/2008/layout/VerticalCurvedList"/>
    <dgm:cxn modelId="{0211775E-B5A6-4D34-88A4-BB633623AD1E}" type="presParOf" srcId="{12BC1EDB-0892-49E8-82E8-27DC933ACAA0}" destId="{0EAC4869-8D30-442A-943A-AB7A65FBBCF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9518C-E2AC-4AA2-9780-327456C91D4D}" type="doc">
      <dgm:prSet loTypeId="urn:microsoft.com/office/officeart/2009/layout/ReverseList" loCatId="relationship" qsTypeId="urn:microsoft.com/office/officeart/2005/8/quickstyle/3d2" qsCatId="3D" csTypeId="urn:microsoft.com/office/officeart/2005/8/colors/colorful5" csCatId="colorful" phldr="1"/>
      <dgm:spPr/>
      <dgm:t>
        <a:bodyPr/>
        <a:lstStyle/>
        <a:p>
          <a:endParaRPr lang="es-MX"/>
        </a:p>
      </dgm:t>
    </dgm:pt>
    <dgm:pt modelId="{6EB5E1FF-8173-4B25-AD7C-1CE8B44B4E37}">
      <dgm:prSet phldrT="[Texto]"/>
      <dgm:spPr/>
      <dgm:t>
        <a:bodyPr/>
        <a:lstStyle/>
        <a:p>
          <a:r>
            <a:rPr lang="es-MX" dirty="0"/>
            <a:t>Interior</a:t>
          </a:r>
        </a:p>
      </dgm:t>
    </dgm:pt>
    <dgm:pt modelId="{5D6ECF52-B3EA-4BE4-8388-8C5D7D8DE1F7}" type="parTrans" cxnId="{5BD36CD0-5633-439B-A5F5-E89B3120CDEA}">
      <dgm:prSet/>
      <dgm:spPr/>
      <dgm:t>
        <a:bodyPr/>
        <a:lstStyle/>
        <a:p>
          <a:endParaRPr lang="es-MX"/>
        </a:p>
      </dgm:t>
    </dgm:pt>
    <dgm:pt modelId="{865E184F-5F26-4457-BF85-CC59711E6921}" type="sibTrans" cxnId="{5BD36CD0-5633-439B-A5F5-E89B3120CDEA}">
      <dgm:prSet/>
      <dgm:spPr/>
      <dgm:t>
        <a:bodyPr/>
        <a:lstStyle/>
        <a:p>
          <a:endParaRPr lang="es-MX"/>
        </a:p>
      </dgm:t>
    </dgm:pt>
    <dgm:pt modelId="{C4DF3ADA-FDB6-406D-98CC-6053EB1D9E74}">
      <dgm:prSet phldrT="[Texto]"/>
      <dgm:spPr/>
      <dgm:t>
        <a:bodyPr/>
        <a:lstStyle/>
        <a:p>
          <a:r>
            <a:rPr lang="es-MX" dirty="0"/>
            <a:t>Exterior</a:t>
          </a:r>
        </a:p>
      </dgm:t>
    </dgm:pt>
    <dgm:pt modelId="{AC294394-F9CE-4824-8D29-93960801BFD5}" type="parTrans" cxnId="{320063DD-C408-4347-B36A-2C72DFC09615}">
      <dgm:prSet/>
      <dgm:spPr/>
      <dgm:t>
        <a:bodyPr/>
        <a:lstStyle/>
        <a:p>
          <a:endParaRPr lang="es-MX"/>
        </a:p>
      </dgm:t>
    </dgm:pt>
    <dgm:pt modelId="{7DC06944-C5E7-4D2E-AA25-00C81A487411}" type="sibTrans" cxnId="{320063DD-C408-4347-B36A-2C72DFC09615}">
      <dgm:prSet/>
      <dgm:spPr/>
      <dgm:t>
        <a:bodyPr/>
        <a:lstStyle/>
        <a:p>
          <a:endParaRPr lang="es-MX"/>
        </a:p>
      </dgm:t>
    </dgm:pt>
    <dgm:pt modelId="{63125DD7-FADC-4695-AB19-2243E3EDFAEA}" type="pres">
      <dgm:prSet presAssocID="{2C59518C-E2AC-4AA2-9780-327456C91D4D}" presName="Name0" presStyleCnt="0">
        <dgm:presLayoutVars>
          <dgm:chMax val="2"/>
          <dgm:chPref val="2"/>
          <dgm:animLvl val="lvl"/>
        </dgm:presLayoutVars>
      </dgm:prSet>
      <dgm:spPr/>
    </dgm:pt>
    <dgm:pt modelId="{4CF933B7-8823-444F-8845-A968F79CCA90}" type="pres">
      <dgm:prSet presAssocID="{2C59518C-E2AC-4AA2-9780-327456C91D4D}" presName="LeftText" presStyleLbl="revTx" presStyleIdx="0" presStyleCnt="0">
        <dgm:presLayoutVars>
          <dgm:bulletEnabled val="1"/>
        </dgm:presLayoutVars>
      </dgm:prSet>
      <dgm:spPr/>
    </dgm:pt>
    <dgm:pt modelId="{F8FDABEE-F44D-4DC0-84CA-587DB8A03646}" type="pres">
      <dgm:prSet presAssocID="{2C59518C-E2AC-4AA2-9780-327456C91D4D}" presName="LeftNode" presStyleLbl="bgImgPlace1" presStyleIdx="0" presStyleCnt="2" custScaleY="34898">
        <dgm:presLayoutVars>
          <dgm:chMax val="2"/>
          <dgm:chPref val="2"/>
        </dgm:presLayoutVars>
      </dgm:prSet>
      <dgm:spPr/>
    </dgm:pt>
    <dgm:pt modelId="{260F2E70-8C86-4AEB-AA65-7CFAEBB17E52}" type="pres">
      <dgm:prSet presAssocID="{2C59518C-E2AC-4AA2-9780-327456C91D4D}" presName="RightText" presStyleLbl="revTx" presStyleIdx="0" presStyleCnt="0">
        <dgm:presLayoutVars>
          <dgm:bulletEnabled val="1"/>
        </dgm:presLayoutVars>
      </dgm:prSet>
      <dgm:spPr/>
    </dgm:pt>
    <dgm:pt modelId="{572E851C-094C-41FE-A014-A5FF8A534EAC}" type="pres">
      <dgm:prSet presAssocID="{2C59518C-E2AC-4AA2-9780-327456C91D4D}" presName="RightNode" presStyleLbl="bgImgPlace1" presStyleIdx="1" presStyleCnt="2" custScaleY="34898">
        <dgm:presLayoutVars>
          <dgm:chMax val="0"/>
          <dgm:chPref val="0"/>
        </dgm:presLayoutVars>
      </dgm:prSet>
      <dgm:spPr/>
    </dgm:pt>
    <dgm:pt modelId="{D2020CAC-5841-46C3-8162-AF2C042E1F39}" type="pres">
      <dgm:prSet presAssocID="{2C59518C-E2AC-4AA2-9780-327456C91D4D}" presName="TopArrow" presStyleLbl="node1" presStyleIdx="0" presStyleCnt="2" custScaleY="94902" custLinFactNeighborX="-2395" custLinFactNeighborY="43991"/>
      <dgm:spPr/>
    </dgm:pt>
    <dgm:pt modelId="{0DCC5F84-419C-4650-B8CF-2069D584F9C5}" type="pres">
      <dgm:prSet presAssocID="{2C59518C-E2AC-4AA2-9780-327456C91D4D}" presName="BottomArrow" presStyleLbl="node1" presStyleIdx="1" presStyleCnt="2" custLinFactNeighborX="-2395" custLinFactNeighborY="-43472"/>
      <dgm:spPr/>
    </dgm:pt>
  </dgm:ptLst>
  <dgm:cxnLst>
    <dgm:cxn modelId="{80F99D4F-DAC2-42FC-8F5A-2B9F5BB2E5D0}" type="presOf" srcId="{6EB5E1FF-8173-4B25-AD7C-1CE8B44B4E37}" destId="{F8FDABEE-F44D-4DC0-84CA-587DB8A03646}" srcOrd="1" destOrd="0" presId="urn:microsoft.com/office/officeart/2009/layout/ReverseList"/>
    <dgm:cxn modelId="{B775B177-22AE-4B6C-B57E-B4847D747342}" type="presOf" srcId="{2C59518C-E2AC-4AA2-9780-327456C91D4D}" destId="{63125DD7-FADC-4695-AB19-2243E3EDFAEA}" srcOrd="0" destOrd="0" presId="urn:microsoft.com/office/officeart/2009/layout/ReverseList"/>
    <dgm:cxn modelId="{4A8A717F-B6D1-4998-885D-313A76234B96}" type="presOf" srcId="{C4DF3ADA-FDB6-406D-98CC-6053EB1D9E74}" destId="{260F2E70-8C86-4AEB-AA65-7CFAEBB17E52}" srcOrd="0" destOrd="0" presId="urn:microsoft.com/office/officeart/2009/layout/ReverseList"/>
    <dgm:cxn modelId="{2A3966CE-81A2-4174-938D-7A21CC74C375}" type="presOf" srcId="{6EB5E1FF-8173-4B25-AD7C-1CE8B44B4E37}" destId="{4CF933B7-8823-444F-8845-A968F79CCA90}" srcOrd="0" destOrd="0" presId="urn:microsoft.com/office/officeart/2009/layout/ReverseList"/>
    <dgm:cxn modelId="{5BD36CD0-5633-439B-A5F5-E89B3120CDEA}" srcId="{2C59518C-E2AC-4AA2-9780-327456C91D4D}" destId="{6EB5E1FF-8173-4B25-AD7C-1CE8B44B4E37}" srcOrd="0" destOrd="0" parTransId="{5D6ECF52-B3EA-4BE4-8388-8C5D7D8DE1F7}" sibTransId="{865E184F-5F26-4457-BF85-CC59711E6921}"/>
    <dgm:cxn modelId="{320063DD-C408-4347-B36A-2C72DFC09615}" srcId="{2C59518C-E2AC-4AA2-9780-327456C91D4D}" destId="{C4DF3ADA-FDB6-406D-98CC-6053EB1D9E74}" srcOrd="1" destOrd="0" parTransId="{AC294394-F9CE-4824-8D29-93960801BFD5}" sibTransId="{7DC06944-C5E7-4D2E-AA25-00C81A487411}"/>
    <dgm:cxn modelId="{BE0730F9-8BAF-469D-A888-581D678CC951}" type="presOf" srcId="{C4DF3ADA-FDB6-406D-98CC-6053EB1D9E74}" destId="{572E851C-094C-41FE-A014-A5FF8A534EAC}" srcOrd="1" destOrd="0" presId="urn:microsoft.com/office/officeart/2009/layout/ReverseList"/>
    <dgm:cxn modelId="{FF155BB2-5003-4BE8-9DC2-E2B12766FF8D}" type="presParOf" srcId="{63125DD7-FADC-4695-AB19-2243E3EDFAEA}" destId="{4CF933B7-8823-444F-8845-A968F79CCA90}" srcOrd="0" destOrd="0" presId="urn:microsoft.com/office/officeart/2009/layout/ReverseList"/>
    <dgm:cxn modelId="{571FE3D4-AE3A-47BA-8631-D8EBA0C7FF15}" type="presParOf" srcId="{63125DD7-FADC-4695-AB19-2243E3EDFAEA}" destId="{F8FDABEE-F44D-4DC0-84CA-587DB8A03646}" srcOrd="1" destOrd="0" presId="urn:microsoft.com/office/officeart/2009/layout/ReverseList"/>
    <dgm:cxn modelId="{B58C8CAE-0F36-45F9-A048-D939839A2FA9}" type="presParOf" srcId="{63125DD7-FADC-4695-AB19-2243E3EDFAEA}" destId="{260F2E70-8C86-4AEB-AA65-7CFAEBB17E52}" srcOrd="2" destOrd="0" presId="urn:microsoft.com/office/officeart/2009/layout/ReverseList"/>
    <dgm:cxn modelId="{8E688CC9-7DE1-4AF1-A95E-9A87D18F5975}" type="presParOf" srcId="{63125DD7-FADC-4695-AB19-2243E3EDFAEA}" destId="{572E851C-094C-41FE-A014-A5FF8A534EAC}" srcOrd="3" destOrd="0" presId="urn:microsoft.com/office/officeart/2009/layout/ReverseList"/>
    <dgm:cxn modelId="{166115D0-5683-4AA4-B7CB-83E2C364925E}" type="presParOf" srcId="{63125DD7-FADC-4695-AB19-2243E3EDFAEA}" destId="{D2020CAC-5841-46C3-8162-AF2C042E1F39}" srcOrd="4" destOrd="0" presId="urn:microsoft.com/office/officeart/2009/layout/ReverseList"/>
    <dgm:cxn modelId="{331E8303-B4F4-467D-9DFA-0C449C5C2BA7}" type="presParOf" srcId="{63125DD7-FADC-4695-AB19-2243E3EDFAEA}" destId="{0DCC5F84-419C-4650-B8CF-2069D584F9C5}"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C10FB2-B42B-4AD7-9931-36702875E788}" type="doc">
      <dgm:prSet loTypeId="urn:microsoft.com/office/officeart/2005/8/layout/matrix3" loCatId="matrix" qsTypeId="urn:microsoft.com/office/officeart/2005/8/quickstyle/3d1" qsCatId="3D" csTypeId="urn:microsoft.com/office/officeart/2005/8/colors/colorful5" csCatId="colorful" phldr="1"/>
      <dgm:spPr/>
      <dgm:t>
        <a:bodyPr/>
        <a:lstStyle/>
        <a:p>
          <a:endParaRPr lang="es-MX"/>
        </a:p>
      </dgm:t>
    </dgm:pt>
    <dgm:pt modelId="{C6187F04-3448-4942-9773-C23A56E9B329}">
      <dgm:prSet phldrT="[Texto]" custT="1"/>
      <dgm:spPr/>
      <dgm:t>
        <a:bodyPr/>
        <a:lstStyle/>
        <a:p>
          <a:r>
            <a:rPr lang="es-MX" sz="2800" dirty="0"/>
            <a:t>Medir</a:t>
          </a:r>
        </a:p>
      </dgm:t>
    </dgm:pt>
    <dgm:pt modelId="{97C3B0D6-445D-4BC6-A454-B783757279C4}" type="parTrans" cxnId="{0475D8CD-8309-424E-B59F-F01A13F1D7DA}">
      <dgm:prSet/>
      <dgm:spPr/>
      <dgm:t>
        <a:bodyPr/>
        <a:lstStyle/>
        <a:p>
          <a:endParaRPr lang="es-MX"/>
        </a:p>
      </dgm:t>
    </dgm:pt>
    <dgm:pt modelId="{B3D2FCC7-13B3-4F8B-9501-CDF748B02F9E}" type="sibTrans" cxnId="{0475D8CD-8309-424E-B59F-F01A13F1D7DA}">
      <dgm:prSet/>
      <dgm:spPr/>
      <dgm:t>
        <a:bodyPr/>
        <a:lstStyle/>
        <a:p>
          <a:endParaRPr lang="es-MX"/>
        </a:p>
      </dgm:t>
    </dgm:pt>
    <dgm:pt modelId="{F9BE0341-197F-4241-9AF4-498A647F6D73}">
      <dgm:prSet phldrT="[Texto]" custT="1"/>
      <dgm:spPr/>
      <dgm:t>
        <a:bodyPr/>
        <a:lstStyle/>
        <a:p>
          <a:r>
            <a:rPr lang="es-MX" sz="2400" dirty="0"/>
            <a:t>Controlar</a:t>
          </a:r>
        </a:p>
      </dgm:t>
    </dgm:pt>
    <dgm:pt modelId="{D4E51FCE-0703-4BB4-920B-5505C54FD08E}" type="parTrans" cxnId="{6CE9C2F5-7798-42FB-A6CC-F64A3FAA72D4}">
      <dgm:prSet/>
      <dgm:spPr/>
      <dgm:t>
        <a:bodyPr/>
        <a:lstStyle/>
        <a:p>
          <a:endParaRPr lang="es-MX"/>
        </a:p>
      </dgm:t>
    </dgm:pt>
    <dgm:pt modelId="{96FAA04C-9B23-405D-91E3-28E1E864C9ED}" type="sibTrans" cxnId="{6CE9C2F5-7798-42FB-A6CC-F64A3FAA72D4}">
      <dgm:prSet/>
      <dgm:spPr/>
      <dgm:t>
        <a:bodyPr/>
        <a:lstStyle/>
        <a:p>
          <a:endParaRPr lang="es-MX"/>
        </a:p>
      </dgm:t>
    </dgm:pt>
    <dgm:pt modelId="{F50C4444-F95B-4FE6-ABC5-18783B31AB71}">
      <dgm:prSet phldrT="[Texto]"/>
      <dgm:spPr/>
      <dgm:t>
        <a:bodyPr/>
        <a:lstStyle/>
        <a:p>
          <a:r>
            <a:rPr lang="es-MX" dirty="0"/>
            <a:t>Retroalimentar</a:t>
          </a:r>
        </a:p>
      </dgm:t>
    </dgm:pt>
    <dgm:pt modelId="{59C6BAB1-BD34-4DEC-A4E0-286381D925AB}" type="parTrans" cxnId="{A6A4CEA0-04B1-4323-BF2E-F0ADB63297DC}">
      <dgm:prSet/>
      <dgm:spPr/>
      <dgm:t>
        <a:bodyPr/>
        <a:lstStyle/>
        <a:p>
          <a:endParaRPr lang="es-MX"/>
        </a:p>
      </dgm:t>
    </dgm:pt>
    <dgm:pt modelId="{51231D97-4BF1-4FA4-8C5C-0964683FBF27}" type="sibTrans" cxnId="{A6A4CEA0-04B1-4323-BF2E-F0ADB63297DC}">
      <dgm:prSet/>
      <dgm:spPr/>
      <dgm:t>
        <a:bodyPr/>
        <a:lstStyle/>
        <a:p>
          <a:endParaRPr lang="es-MX"/>
        </a:p>
      </dgm:t>
    </dgm:pt>
    <dgm:pt modelId="{2E020F69-E4CB-49EB-9418-78815381BF2A}">
      <dgm:prSet phldrT="[Texto]" custT="1"/>
      <dgm:spPr/>
      <dgm:t>
        <a:bodyPr/>
        <a:lstStyle/>
        <a:p>
          <a:r>
            <a:rPr lang="es-MX" sz="2800" dirty="0"/>
            <a:t>Mejorar</a:t>
          </a:r>
        </a:p>
      </dgm:t>
    </dgm:pt>
    <dgm:pt modelId="{B7D79C90-46A1-4B5B-83D9-F4D888E9912F}" type="parTrans" cxnId="{8D3A166E-6B94-41E7-8021-02B60CEAECC7}">
      <dgm:prSet/>
      <dgm:spPr/>
      <dgm:t>
        <a:bodyPr/>
        <a:lstStyle/>
        <a:p>
          <a:endParaRPr lang="es-MX"/>
        </a:p>
      </dgm:t>
    </dgm:pt>
    <dgm:pt modelId="{18476F67-B91E-4781-ACEB-23E452CC60FE}" type="sibTrans" cxnId="{8D3A166E-6B94-41E7-8021-02B60CEAECC7}">
      <dgm:prSet/>
      <dgm:spPr/>
      <dgm:t>
        <a:bodyPr/>
        <a:lstStyle/>
        <a:p>
          <a:endParaRPr lang="es-MX"/>
        </a:p>
      </dgm:t>
    </dgm:pt>
    <dgm:pt modelId="{DC343FAF-CC65-455A-9151-9267E40BF6F5}" type="pres">
      <dgm:prSet presAssocID="{57C10FB2-B42B-4AD7-9931-36702875E788}" presName="matrix" presStyleCnt="0">
        <dgm:presLayoutVars>
          <dgm:chMax val="1"/>
          <dgm:dir/>
          <dgm:resizeHandles val="exact"/>
        </dgm:presLayoutVars>
      </dgm:prSet>
      <dgm:spPr/>
    </dgm:pt>
    <dgm:pt modelId="{7F3C1827-6121-4EF8-AB8C-F1DDEC216D6F}" type="pres">
      <dgm:prSet presAssocID="{57C10FB2-B42B-4AD7-9931-36702875E788}" presName="diamond" presStyleLbl="bgShp" presStyleIdx="0" presStyleCnt="1"/>
      <dgm:spPr/>
    </dgm:pt>
    <dgm:pt modelId="{51A63B4C-F02B-4589-AA67-4A96B848CF2D}" type="pres">
      <dgm:prSet presAssocID="{57C10FB2-B42B-4AD7-9931-36702875E788}" presName="quad1" presStyleLbl="node1" presStyleIdx="0" presStyleCnt="4">
        <dgm:presLayoutVars>
          <dgm:chMax val="0"/>
          <dgm:chPref val="0"/>
          <dgm:bulletEnabled val="1"/>
        </dgm:presLayoutVars>
      </dgm:prSet>
      <dgm:spPr/>
    </dgm:pt>
    <dgm:pt modelId="{EB9DA22E-F59F-479D-9DFC-52D9029889E4}" type="pres">
      <dgm:prSet presAssocID="{57C10FB2-B42B-4AD7-9931-36702875E788}" presName="quad2" presStyleLbl="node1" presStyleIdx="1" presStyleCnt="4">
        <dgm:presLayoutVars>
          <dgm:chMax val="0"/>
          <dgm:chPref val="0"/>
          <dgm:bulletEnabled val="1"/>
        </dgm:presLayoutVars>
      </dgm:prSet>
      <dgm:spPr/>
    </dgm:pt>
    <dgm:pt modelId="{BFF76938-0996-446E-ADE3-71CFB59E785A}" type="pres">
      <dgm:prSet presAssocID="{57C10FB2-B42B-4AD7-9931-36702875E788}" presName="quad3" presStyleLbl="node1" presStyleIdx="2" presStyleCnt="4">
        <dgm:presLayoutVars>
          <dgm:chMax val="0"/>
          <dgm:chPref val="0"/>
          <dgm:bulletEnabled val="1"/>
        </dgm:presLayoutVars>
      </dgm:prSet>
      <dgm:spPr/>
    </dgm:pt>
    <dgm:pt modelId="{7ECC2B1F-AB93-4772-9069-6FC43A0982A9}" type="pres">
      <dgm:prSet presAssocID="{57C10FB2-B42B-4AD7-9931-36702875E788}" presName="quad4" presStyleLbl="node1" presStyleIdx="3" presStyleCnt="4">
        <dgm:presLayoutVars>
          <dgm:chMax val="0"/>
          <dgm:chPref val="0"/>
          <dgm:bulletEnabled val="1"/>
        </dgm:presLayoutVars>
      </dgm:prSet>
      <dgm:spPr/>
    </dgm:pt>
  </dgm:ptLst>
  <dgm:cxnLst>
    <dgm:cxn modelId="{00912222-1DC7-47C3-9297-E57C2C799C00}" type="presOf" srcId="{C6187F04-3448-4942-9773-C23A56E9B329}" destId="{51A63B4C-F02B-4589-AA67-4A96B848CF2D}" srcOrd="0" destOrd="0" presId="urn:microsoft.com/office/officeart/2005/8/layout/matrix3"/>
    <dgm:cxn modelId="{8D3A166E-6B94-41E7-8021-02B60CEAECC7}" srcId="{57C10FB2-B42B-4AD7-9931-36702875E788}" destId="{2E020F69-E4CB-49EB-9418-78815381BF2A}" srcOrd="3" destOrd="0" parTransId="{B7D79C90-46A1-4B5B-83D9-F4D888E9912F}" sibTransId="{18476F67-B91E-4781-ACEB-23E452CC60FE}"/>
    <dgm:cxn modelId="{A109E086-596A-485D-AB20-892C620AD9FD}" type="presOf" srcId="{F9BE0341-197F-4241-9AF4-498A647F6D73}" destId="{EB9DA22E-F59F-479D-9DFC-52D9029889E4}" srcOrd="0" destOrd="0" presId="urn:microsoft.com/office/officeart/2005/8/layout/matrix3"/>
    <dgm:cxn modelId="{A6A4CEA0-04B1-4323-BF2E-F0ADB63297DC}" srcId="{57C10FB2-B42B-4AD7-9931-36702875E788}" destId="{F50C4444-F95B-4FE6-ABC5-18783B31AB71}" srcOrd="2" destOrd="0" parTransId="{59C6BAB1-BD34-4DEC-A4E0-286381D925AB}" sibTransId="{51231D97-4BF1-4FA4-8C5C-0964683FBF27}"/>
    <dgm:cxn modelId="{4A2707A4-DE28-4BFF-B367-C10828CFD48D}" type="presOf" srcId="{2E020F69-E4CB-49EB-9418-78815381BF2A}" destId="{7ECC2B1F-AB93-4772-9069-6FC43A0982A9}" srcOrd="0" destOrd="0" presId="urn:microsoft.com/office/officeart/2005/8/layout/matrix3"/>
    <dgm:cxn modelId="{229742BC-4211-4F3E-9613-740A375AE7E9}" type="presOf" srcId="{57C10FB2-B42B-4AD7-9931-36702875E788}" destId="{DC343FAF-CC65-455A-9151-9267E40BF6F5}" srcOrd="0" destOrd="0" presId="urn:microsoft.com/office/officeart/2005/8/layout/matrix3"/>
    <dgm:cxn modelId="{0475D8CD-8309-424E-B59F-F01A13F1D7DA}" srcId="{57C10FB2-B42B-4AD7-9931-36702875E788}" destId="{C6187F04-3448-4942-9773-C23A56E9B329}" srcOrd="0" destOrd="0" parTransId="{97C3B0D6-445D-4BC6-A454-B783757279C4}" sibTransId="{B3D2FCC7-13B3-4F8B-9501-CDF748B02F9E}"/>
    <dgm:cxn modelId="{F589E8DE-E262-4D86-B015-80FC0258C318}" type="presOf" srcId="{F50C4444-F95B-4FE6-ABC5-18783B31AB71}" destId="{BFF76938-0996-446E-ADE3-71CFB59E785A}" srcOrd="0" destOrd="0" presId="urn:microsoft.com/office/officeart/2005/8/layout/matrix3"/>
    <dgm:cxn modelId="{6CE9C2F5-7798-42FB-A6CC-F64A3FAA72D4}" srcId="{57C10FB2-B42B-4AD7-9931-36702875E788}" destId="{F9BE0341-197F-4241-9AF4-498A647F6D73}" srcOrd="1" destOrd="0" parTransId="{D4E51FCE-0703-4BB4-920B-5505C54FD08E}" sibTransId="{96FAA04C-9B23-405D-91E3-28E1E864C9ED}"/>
    <dgm:cxn modelId="{05575477-B903-4FCC-BBC8-6A28E6F34F5C}" type="presParOf" srcId="{DC343FAF-CC65-455A-9151-9267E40BF6F5}" destId="{7F3C1827-6121-4EF8-AB8C-F1DDEC216D6F}" srcOrd="0" destOrd="0" presId="urn:microsoft.com/office/officeart/2005/8/layout/matrix3"/>
    <dgm:cxn modelId="{3EB11E9F-4354-4CFE-A03D-C58E5920BBF4}" type="presParOf" srcId="{DC343FAF-CC65-455A-9151-9267E40BF6F5}" destId="{51A63B4C-F02B-4589-AA67-4A96B848CF2D}" srcOrd="1" destOrd="0" presId="urn:microsoft.com/office/officeart/2005/8/layout/matrix3"/>
    <dgm:cxn modelId="{D74AD487-4B2E-4F0E-B482-58DD426D58FD}" type="presParOf" srcId="{DC343FAF-CC65-455A-9151-9267E40BF6F5}" destId="{EB9DA22E-F59F-479D-9DFC-52D9029889E4}" srcOrd="2" destOrd="0" presId="urn:microsoft.com/office/officeart/2005/8/layout/matrix3"/>
    <dgm:cxn modelId="{59579E84-6897-4F84-B209-ED677F1C2E52}" type="presParOf" srcId="{DC343FAF-CC65-455A-9151-9267E40BF6F5}" destId="{BFF76938-0996-446E-ADE3-71CFB59E785A}" srcOrd="3" destOrd="0" presId="urn:microsoft.com/office/officeart/2005/8/layout/matrix3"/>
    <dgm:cxn modelId="{088C444F-C3A3-4B29-9FA1-E59D1F327ECA}" type="presParOf" srcId="{DC343FAF-CC65-455A-9151-9267E40BF6F5}" destId="{7ECC2B1F-AB93-4772-9069-6FC43A0982A9}"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81131A-F42E-4FD0-857A-5AADEF8CE43F}"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MX"/>
        </a:p>
      </dgm:t>
    </dgm:pt>
    <dgm:pt modelId="{F938985D-F4E2-48D6-B2CB-158F4A4D7AF1}">
      <dgm:prSet phldrT="[Texto]"/>
      <dgm:spPr/>
      <dgm:t>
        <a:bodyPr/>
        <a:lstStyle/>
        <a:p>
          <a:r>
            <a:rPr lang="es-MX" dirty="0"/>
            <a:t>Oportunidad</a:t>
          </a:r>
        </a:p>
      </dgm:t>
    </dgm:pt>
    <dgm:pt modelId="{A486A4F3-74D2-4E81-AAE0-362D2D5A5D14}" type="parTrans" cxnId="{F60F9606-1955-40B0-878D-A7FED621F749}">
      <dgm:prSet/>
      <dgm:spPr/>
      <dgm:t>
        <a:bodyPr/>
        <a:lstStyle/>
        <a:p>
          <a:endParaRPr lang="es-MX"/>
        </a:p>
      </dgm:t>
    </dgm:pt>
    <dgm:pt modelId="{DA1B3A84-DBBB-4EEC-A398-83812166F840}" type="sibTrans" cxnId="{F60F9606-1955-40B0-878D-A7FED621F749}">
      <dgm:prSet/>
      <dgm:spPr/>
      <dgm:t>
        <a:bodyPr/>
        <a:lstStyle/>
        <a:p>
          <a:endParaRPr lang="es-MX"/>
        </a:p>
      </dgm:t>
    </dgm:pt>
    <dgm:pt modelId="{1A276930-6289-4582-B7E4-10F6EECCF60A}">
      <dgm:prSet phldrT="[Texto]"/>
      <dgm:spPr/>
      <dgm:t>
        <a:bodyPr/>
        <a:lstStyle/>
        <a:p>
          <a:r>
            <a:rPr lang="es-MX" dirty="0"/>
            <a:t>Exclusión</a:t>
          </a:r>
        </a:p>
      </dgm:t>
    </dgm:pt>
    <dgm:pt modelId="{B6E8D3D2-DF95-4760-BCF4-777E789412DC}" type="parTrans" cxnId="{0517A295-DFD0-440F-9662-F1E2969FECE6}">
      <dgm:prSet/>
      <dgm:spPr/>
      <dgm:t>
        <a:bodyPr/>
        <a:lstStyle/>
        <a:p>
          <a:endParaRPr lang="es-MX"/>
        </a:p>
      </dgm:t>
    </dgm:pt>
    <dgm:pt modelId="{56DF98EF-A23B-4113-9004-1B2E8E817575}" type="sibTrans" cxnId="{0517A295-DFD0-440F-9662-F1E2969FECE6}">
      <dgm:prSet/>
      <dgm:spPr/>
      <dgm:t>
        <a:bodyPr/>
        <a:lstStyle/>
        <a:p>
          <a:endParaRPr lang="es-MX"/>
        </a:p>
      </dgm:t>
    </dgm:pt>
    <dgm:pt modelId="{4E81437A-2C8F-4D7F-8D0C-5D31263907F1}">
      <dgm:prSet phldrT="[Texto]"/>
      <dgm:spPr/>
      <dgm:t>
        <a:bodyPr/>
        <a:lstStyle/>
        <a:p>
          <a:r>
            <a:rPr lang="es-MX" dirty="0"/>
            <a:t>Practicidad</a:t>
          </a:r>
        </a:p>
      </dgm:t>
    </dgm:pt>
    <dgm:pt modelId="{B070EA0A-8C03-4E9F-9BA2-455A07290B54}" type="parTrans" cxnId="{DFA559CC-19BA-4985-A088-CFA9E6FAE1FC}">
      <dgm:prSet/>
      <dgm:spPr/>
      <dgm:t>
        <a:bodyPr/>
        <a:lstStyle/>
        <a:p>
          <a:endParaRPr lang="es-MX"/>
        </a:p>
      </dgm:t>
    </dgm:pt>
    <dgm:pt modelId="{8B57FDAB-826E-4272-92CA-6277D5C712AA}" type="sibTrans" cxnId="{DFA559CC-19BA-4985-A088-CFA9E6FAE1FC}">
      <dgm:prSet/>
      <dgm:spPr/>
      <dgm:t>
        <a:bodyPr/>
        <a:lstStyle/>
        <a:p>
          <a:endParaRPr lang="es-MX"/>
        </a:p>
      </dgm:t>
    </dgm:pt>
    <dgm:pt modelId="{2B3E67F6-E01A-4F25-B820-E333FD3150AB}">
      <dgm:prSet/>
      <dgm:spPr/>
      <dgm:t>
        <a:bodyPr/>
        <a:lstStyle/>
        <a:p>
          <a:r>
            <a:rPr lang="es-MX" dirty="0"/>
            <a:t>Claridad</a:t>
          </a:r>
        </a:p>
      </dgm:t>
    </dgm:pt>
    <dgm:pt modelId="{59EE09A3-56FD-48A5-ADC7-60B3A23F1E4C}" type="parTrans" cxnId="{C3489F14-E180-470A-B41A-347AE2E89C5E}">
      <dgm:prSet/>
      <dgm:spPr/>
      <dgm:t>
        <a:bodyPr/>
        <a:lstStyle/>
        <a:p>
          <a:endParaRPr lang="es-MX"/>
        </a:p>
      </dgm:t>
    </dgm:pt>
    <dgm:pt modelId="{197BA3FE-91BA-4491-8269-A3A6DA51A8D5}" type="sibTrans" cxnId="{C3489F14-E180-470A-B41A-347AE2E89C5E}">
      <dgm:prSet/>
      <dgm:spPr/>
      <dgm:t>
        <a:bodyPr/>
        <a:lstStyle/>
        <a:p>
          <a:endParaRPr lang="es-MX"/>
        </a:p>
      </dgm:t>
    </dgm:pt>
    <dgm:pt modelId="{C9687582-E8BB-4301-A6D1-271A6A9C14DD}">
      <dgm:prSet/>
      <dgm:spPr/>
      <dgm:t>
        <a:bodyPr/>
        <a:lstStyle/>
        <a:p>
          <a:r>
            <a:rPr lang="es-MX" dirty="0"/>
            <a:t>Explicitud</a:t>
          </a:r>
        </a:p>
      </dgm:t>
    </dgm:pt>
    <dgm:pt modelId="{EAE2FD7C-E875-49C5-B746-AFEED7F76762}" type="parTrans" cxnId="{697DB90C-0F30-4273-91F7-94F07C8D1C0A}">
      <dgm:prSet/>
      <dgm:spPr/>
      <dgm:t>
        <a:bodyPr/>
        <a:lstStyle/>
        <a:p>
          <a:endParaRPr lang="es-MX"/>
        </a:p>
      </dgm:t>
    </dgm:pt>
    <dgm:pt modelId="{E233A9A4-38FC-4FAC-9692-5AF9B96CB8EB}" type="sibTrans" cxnId="{697DB90C-0F30-4273-91F7-94F07C8D1C0A}">
      <dgm:prSet/>
      <dgm:spPr/>
      <dgm:t>
        <a:bodyPr/>
        <a:lstStyle/>
        <a:p>
          <a:endParaRPr lang="es-MX"/>
        </a:p>
      </dgm:t>
    </dgm:pt>
    <dgm:pt modelId="{9C49FAA1-3DAA-4291-8982-4DF6995C4EC8}">
      <dgm:prSet/>
      <dgm:spPr/>
      <dgm:t>
        <a:bodyPr/>
        <a:lstStyle/>
        <a:p>
          <a:r>
            <a:rPr lang="es-MX" dirty="0"/>
            <a:t>Sensibilidad</a:t>
          </a:r>
        </a:p>
      </dgm:t>
    </dgm:pt>
    <dgm:pt modelId="{F3A90D10-7466-4DF3-A763-EDB5DCEF5CD5}" type="parTrans" cxnId="{23D2A33F-4C52-4310-B3BA-523210212EF4}">
      <dgm:prSet/>
      <dgm:spPr/>
      <dgm:t>
        <a:bodyPr/>
        <a:lstStyle/>
        <a:p>
          <a:endParaRPr lang="es-MX"/>
        </a:p>
      </dgm:t>
    </dgm:pt>
    <dgm:pt modelId="{CD252C74-C12B-428E-825E-0E346BE56F6D}" type="sibTrans" cxnId="{23D2A33F-4C52-4310-B3BA-523210212EF4}">
      <dgm:prSet/>
      <dgm:spPr/>
      <dgm:t>
        <a:bodyPr/>
        <a:lstStyle/>
        <a:p>
          <a:endParaRPr lang="es-MX"/>
        </a:p>
      </dgm:t>
    </dgm:pt>
    <dgm:pt modelId="{1E070781-CD4B-4434-BE2C-EDA1CDE2AE8B}">
      <dgm:prSet/>
      <dgm:spPr/>
      <dgm:t>
        <a:bodyPr/>
        <a:lstStyle/>
        <a:p>
          <a:r>
            <a:rPr lang="es-MX" dirty="0"/>
            <a:t>Verificabilidad</a:t>
          </a:r>
        </a:p>
      </dgm:t>
    </dgm:pt>
    <dgm:pt modelId="{4CF49C27-A1E1-4070-AF36-DC8C3D0F0D73}" type="parTrans" cxnId="{4C445039-1F3B-4B2B-80E8-77060DE83B4B}">
      <dgm:prSet/>
      <dgm:spPr/>
      <dgm:t>
        <a:bodyPr/>
        <a:lstStyle/>
        <a:p>
          <a:endParaRPr lang="es-MX"/>
        </a:p>
      </dgm:t>
    </dgm:pt>
    <dgm:pt modelId="{499EBB0A-A183-4674-82FA-D580BC9DFEA2}" type="sibTrans" cxnId="{4C445039-1F3B-4B2B-80E8-77060DE83B4B}">
      <dgm:prSet/>
      <dgm:spPr/>
      <dgm:t>
        <a:bodyPr/>
        <a:lstStyle/>
        <a:p>
          <a:endParaRPr lang="es-MX"/>
        </a:p>
      </dgm:t>
    </dgm:pt>
    <dgm:pt modelId="{89951B70-C77D-4E25-94EA-CDE313A7E2F4}" type="pres">
      <dgm:prSet presAssocID="{A581131A-F42E-4FD0-857A-5AADEF8CE43F}" presName="linearFlow" presStyleCnt="0">
        <dgm:presLayoutVars>
          <dgm:dir/>
          <dgm:resizeHandles val="exact"/>
        </dgm:presLayoutVars>
      </dgm:prSet>
      <dgm:spPr/>
    </dgm:pt>
    <dgm:pt modelId="{9FD84CE3-7E4F-4593-AC09-28DA617B10B4}" type="pres">
      <dgm:prSet presAssocID="{F938985D-F4E2-48D6-B2CB-158F4A4D7AF1}" presName="composite" presStyleCnt="0"/>
      <dgm:spPr/>
    </dgm:pt>
    <dgm:pt modelId="{42DD05DD-87E4-43F0-9E34-A2525292667F}" type="pres">
      <dgm:prSet presAssocID="{F938985D-F4E2-48D6-B2CB-158F4A4D7AF1}" presName="imgShp" presStyleLbl="fgImgPlace1" presStyleIdx="0" presStyleCnt="7"/>
      <dgm:spPr>
        <a:blipFill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Lst>
          </a:blip>
          <a:srcRect/>
          <a:stretch>
            <a:fillRect/>
          </a:stretch>
        </a:blipFill>
      </dgm:spPr>
    </dgm:pt>
    <dgm:pt modelId="{109CBFBC-2ED8-41CE-9558-0287BDC0155C}" type="pres">
      <dgm:prSet presAssocID="{F938985D-F4E2-48D6-B2CB-158F4A4D7AF1}" presName="txShp" presStyleLbl="node1" presStyleIdx="0" presStyleCnt="7">
        <dgm:presLayoutVars>
          <dgm:bulletEnabled val="1"/>
        </dgm:presLayoutVars>
      </dgm:prSet>
      <dgm:spPr/>
    </dgm:pt>
    <dgm:pt modelId="{53DA5055-92DD-4EB5-8F72-09EC0D808BAD}" type="pres">
      <dgm:prSet presAssocID="{DA1B3A84-DBBB-4EEC-A398-83812166F840}" presName="spacing" presStyleCnt="0"/>
      <dgm:spPr/>
    </dgm:pt>
    <dgm:pt modelId="{7F5A77E8-8AA1-4207-ABCB-866F990905E8}" type="pres">
      <dgm:prSet presAssocID="{1A276930-6289-4582-B7E4-10F6EECCF60A}" presName="composite" presStyleCnt="0"/>
      <dgm:spPr/>
    </dgm:pt>
    <dgm:pt modelId="{EE800521-182F-4180-B185-2002005ABD39}" type="pres">
      <dgm:prSet presAssocID="{1A276930-6289-4582-B7E4-10F6EECCF60A}" presName="imgShp" presStyleLbl="fgImgPlace1" presStyleIdx="1" presStyleCnt="7"/>
      <dgm:spPr>
        <a:blipFill rotWithShape="1">
          <a:blip xmlns:r="http://schemas.openxmlformats.org/officeDocument/2006/relationships" r:embed="rId3">
            <a:extLst>
              <a:ext uri="{BEBA8EAE-BF5A-486C-A8C5-ECC9F3942E4B}">
                <a14:imgProps xmlns:a14="http://schemas.microsoft.com/office/drawing/2010/main">
                  <a14:imgLayer r:embed="rId4">
                    <a14:imgEffect>
                      <a14:saturation sat="400000"/>
                    </a14:imgEffect>
                  </a14:imgLayer>
                </a14:imgProps>
              </a:ext>
            </a:extLst>
          </a:blip>
          <a:srcRect/>
          <a:stretch>
            <a:fillRect l="-5000" r="-5000"/>
          </a:stretch>
        </a:blipFill>
      </dgm:spPr>
    </dgm:pt>
    <dgm:pt modelId="{65A7D574-87B4-44CB-BF77-86119541D302}" type="pres">
      <dgm:prSet presAssocID="{1A276930-6289-4582-B7E4-10F6EECCF60A}" presName="txShp" presStyleLbl="node1" presStyleIdx="1" presStyleCnt="7">
        <dgm:presLayoutVars>
          <dgm:bulletEnabled val="1"/>
        </dgm:presLayoutVars>
      </dgm:prSet>
      <dgm:spPr/>
    </dgm:pt>
    <dgm:pt modelId="{4D87AAAD-6AB6-4477-AF2C-C249BBD4AAC4}" type="pres">
      <dgm:prSet presAssocID="{56DF98EF-A23B-4113-9004-1B2E8E817575}" presName="spacing" presStyleCnt="0"/>
      <dgm:spPr/>
    </dgm:pt>
    <dgm:pt modelId="{2FA8DF09-F5DC-433F-9857-DC14B565835E}" type="pres">
      <dgm:prSet presAssocID="{4E81437A-2C8F-4D7F-8D0C-5D31263907F1}" presName="composite" presStyleCnt="0"/>
      <dgm:spPr/>
    </dgm:pt>
    <dgm:pt modelId="{2BB3DC09-EA92-48CC-91A9-E09B610A0D7C}" type="pres">
      <dgm:prSet presAssocID="{4E81437A-2C8F-4D7F-8D0C-5D31263907F1}" presName="imgShp" presStyleLbl="fgImgPlace1" presStyleIdx="2" presStyleCnt="7"/>
      <dgm:spPr>
        <a:blipFill rotWithShape="1">
          <a:blip xmlns:r="http://schemas.openxmlformats.org/officeDocument/2006/relationships" r:embed="rId5">
            <a:duotone>
              <a:schemeClr val="accent1">
                <a:shade val="45000"/>
                <a:satMod val="135000"/>
              </a:schemeClr>
              <a:prstClr val="white"/>
            </a:duotone>
          </a:blip>
          <a:srcRect/>
          <a:stretch>
            <a:fillRect l="-5000" r="-5000"/>
          </a:stretch>
        </a:blipFill>
      </dgm:spPr>
    </dgm:pt>
    <dgm:pt modelId="{ADA34C4B-5A60-4090-8FFB-334D5D3C702E}" type="pres">
      <dgm:prSet presAssocID="{4E81437A-2C8F-4D7F-8D0C-5D31263907F1}" presName="txShp" presStyleLbl="node1" presStyleIdx="2" presStyleCnt="7">
        <dgm:presLayoutVars>
          <dgm:bulletEnabled val="1"/>
        </dgm:presLayoutVars>
      </dgm:prSet>
      <dgm:spPr/>
    </dgm:pt>
    <dgm:pt modelId="{A954370D-012F-403D-B16A-1F0A67EC1B9C}" type="pres">
      <dgm:prSet presAssocID="{8B57FDAB-826E-4272-92CA-6277D5C712AA}" presName="spacing" presStyleCnt="0"/>
      <dgm:spPr/>
    </dgm:pt>
    <dgm:pt modelId="{0E78883C-E01A-4A8E-AE04-7F9DA2BEE38F}" type="pres">
      <dgm:prSet presAssocID="{2B3E67F6-E01A-4F25-B820-E333FD3150AB}" presName="composite" presStyleCnt="0"/>
      <dgm:spPr/>
    </dgm:pt>
    <dgm:pt modelId="{E2BF643D-308B-476B-AA6D-5C16BDC6CABC}" type="pres">
      <dgm:prSet presAssocID="{2B3E67F6-E01A-4F25-B820-E333FD3150AB}" presName="imgShp" presStyleLbl="fgImgPlace1" presStyleIdx="3" presStyleCnt="7"/>
      <dgm:spPr>
        <a:blipFill rotWithShape="1">
          <a:blip xmlns:r="http://schemas.openxmlformats.org/officeDocument/2006/relationships" r:embed="rId6">
            <a:duotone>
              <a:schemeClr val="accent5">
                <a:shade val="45000"/>
                <a:satMod val="135000"/>
              </a:schemeClr>
              <a:prstClr val="white"/>
            </a:duotone>
          </a:blip>
          <a:srcRect/>
          <a:stretch>
            <a:fillRect l="-1000" r="-1000"/>
          </a:stretch>
        </a:blipFill>
      </dgm:spPr>
    </dgm:pt>
    <dgm:pt modelId="{387F4E64-7AAB-4D59-8F4B-0FD5B798E5AE}" type="pres">
      <dgm:prSet presAssocID="{2B3E67F6-E01A-4F25-B820-E333FD3150AB}" presName="txShp" presStyleLbl="node1" presStyleIdx="3" presStyleCnt="7">
        <dgm:presLayoutVars>
          <dgm:bulletEnabled val="1"/>
        </dgm:presLayoutVars>
      </dgm:prSet>
      <dgm:spPr/>
    </dgm:pt>
    <dgm:pt modelId="{88FE1E12-47FE-4A17-8AAF-FC5D35E8AFCB}" type="pres">
      <dgm:prSet presAssocID="{197BA3FE-91BA-4491-8269-A3A6DA51A8D5}" presName="spacing" presStyleCnt="0"/>
      <dgm:spPr/>
    </dgm:pt>
    <dgm:pt modelId="{5D2BE047-9495-469E-9EC6-6DD6FC5DD112}" type="pres">
      <dgm:prSet presAssocID="{C9687582-E8BB-4301-A6D1-271A6A9C14DD}" presName="composite" presStyleCnt="0"/>
      <dgm:spPr/>
    </dgm:pt>
    <dgm:pt modelId="{332E80EB-F51A-4F39-A949-85605530461C}" type="pres">
      <dgm:prSet presAssocID="{C9687582-E8BB-4301-A6D1-271A6A9C14DD}" presName="imgShp" presStyleLbl="fgImgPlace1" presStyleIdx="4" presStyleCnt="7"/>
      <dgm:spPr>
        <a:blipFill rotWithShape="1">
          <a:blip xmlns:r="http://schemas.openxmlformats.org/officeDocument/2006/relationships" r:embed="rId7">
            <a:duotone>
              <a:prstClr val="black"/>
              <a:schemeClr val="accent6">
                <a:tint val="45000"/>
                <a:satMod val="400000"/>
              </a:schemeClr>
            </a:duotone>
          </a:blip>
          <a:srcRect/>
          <a:stretch>
            <a:fillRect l="-3000" r="-3000"/>
          </a:stretch>
        </a:blipFill>
      </dgm:spPr>
    </dgm:pt>
    <dgm:pt modelId="{AA094F06-97F0-48A6-A4B2-3C6397FB0623}" type="pres">
      <dgm:prSet presAssocID="{C9687582-E8BB-4301-A6D1-271A6A9C14DD}" presName="txShp" presStyleLbl="node1" presStyleIdx="4" presStyleCnt="7">
        <dgm:presLayoutVars>
          <dgm:bulletEnabled val="1"/>
        </dgm:presLayoutVars>
      </dgm:prSet>
      <dgm:spPr/>
    </dgm:pt>
    <dgm:pt modelId="{32E3ADD5-5B98-40B2-9C0F-E656509BB0A9}" type="pres">
      <dgm:prSet presAssocID="{E233A9A4-38FC-4FAC-9692-5AF9B96CB8EB}" presName="spacing" presStyleCnt="0"/>
      <dgm:spPr/>
    </dgm:pt>
    <dgm:pt modelId="{16E2A1E9-9922-4822-B0D4-BC47C0B5E99E}" type="pres">
      <dgm:prSet presAssocID="{9C49FAA1-3DAA-4291-8982-4DF6995C4EC8}" presName="composite" presStyleCnt="0"/>
      <dgm:spPr/>
    </dgm:pt>
    <dgm:pt modelId="{7E5B16FD-E561-4676-BD16-F365CFF242AF}" type="pres">
      <dgm:prSet presAssocID="{9C49FAA1-3DAA-4291-8982-4DF6995C4EC8}" presName="imgShp" presStyleLbl="fgImgPlace1" presStyleIdx="5" presStyleCnt="7"/>
      <dgm:spPr>
        <a:blipFill rotWithShape="1">
          <a:blip xmlns:r="http://schemas.openxmlformats.org/officeDocument/2006/relationships" r:embed="rId8">
            <a:duotone>
              <a:prstClr val="black"/>
              <a:schemeClr val="accent4">
                <a:tint val="45000"/>
                <a:satMod val="400000"/>
              </a:schemeClr>
            </a:duotone>
          </a:blip>
          <a:srcRect/>
          <a:stretch>
            <a:fillRect l="-4000" r="-4000"/>
          </a:stretch>
        </a:blipFill>
      </dgm:spPr>
    </dgm:pt>
    <dgm:pt modelId="{14259D5E-1636-4341-B9D1-6D0C2F445301}" type="pres">
      <dgm:prSet presAssocID="{9C49FAA1-3DAA-4291-8982-4DF6995C4EC8}" presName="txShp" presStyleLbl="node1" presStyleIdx="5" presStyleCnt="7">
        <dgm:presLayoutVars>
          <dgm:bulletEnabled val="1"/>
        </dgm:presLayoutVars>
      </dgm:prSet>
      <dgm:spPr/>
    </dgm:pt>
    <dgm:pt modelId="{AF547BF9-4911-44F1-80E7-AB1CCCA7957D}" type="pres">
      <dgm:prSet presAssocID="{CD252C74-C12B-428E-825E-0E346BE56F6D}" presName="spacing" presStyleCnt="0"/>
      <dgm:spPr/>
    </dgm:pt>
    <dgm:pt modelId="{C0798287-F9F9-4AA2-9E23-00EFB615C9F6}" type="pres">
      <dgm:prSet presAssocID="{1E070781-CD4B-4434-BE2C-EDA1CDE2AE8B}" presName="composite" presStyleCnt="0"/>
      <dgm:spPr/>
    </dgm:pt>
    <dgm:pt modelId="{2028B275-3B46-4BFC-AE24-4621C307B487}" type="pres">
      <dgm:prSet presAssocID="{1E070781-CD4B-4434-BE2C-EDA1CDE2AE8B}" presName="imgShp" presStyleLbl="fgImgPlace1" presStyleIdx="6" presStyleCnt="7"/>
      <dgm:spPr>
        <a:blipFill rotWithShape="1">
          <a:blip xmlns:r="http://schemas.openxmlformats.org/officeDocument/2006/relationships" r:embed="rId9">
            <a:duotone>
              <a:schemeClr val="accent6">
                <a:shade val="45000"/>
                <a:satMod val="135000"/>
              </a:schemeClr>
              <a:prstClr val="white"/>
            </a:duotone>
          </a:blip>
          <a:srcRect/>
          <a:stretch>
            <a:fillRect/>
          </a:stretch>
        </a:blipFill>
      </dgm:spPr>
    </dgm:pt>
    <dgm:pt modelId="{ED4D4823-173C-4BC5-B5BE-519EDA5137D3}" type="pres">
      <dgm:prSet presAssocID="{1E070781-CD4B-4434-BE2C-EDA1CDE2AE8B}" presName="txShp" presStyleLbl="node1" presStyleIdx="6" presStyleCnt="7">
        <dgm:presLayoutVars>
          <dgm:bulletEnabled val="1"/>
        </dgm:presLayoutVars>
      </dgm:prSet>
      <dgm:spPr/>
    </dgm:pt>
  </dgm:ptLst>
  <dgm:cxnLst>
    <dgm:cxn modelId="{F60F9606-1955-40B0-878D-A7FED621F749}" srcId="{A581131A-F42E-4FD0-857A-5AADEF8CE43F}" destId="{F938985D-F4E2-48D6-B2CB-158F4A4D7AF1}" srcOrd="0" destOrd="0" parTransId="{A486A4F3-74D2-4E81-AAE0-362D2D5A5D14}" sibTransId="{DA1B3A84-DBBB-4EEC-A398-83812166F840}"/>
    <dgm:cxn modelId="{697DB90C-0F30-4273-91F7-94F07C8D1C0A}" srcId="{A581131A-F42E-4FD0-857A-5AADEF8CE43F}" destId="{C9687582-E8BB-4301-A6D1-271A6A9C14DD}" srcOrd="4" destOrd="0" parTransId="{EAE2FD7C-E875-49C5-B746-AFEED7F76762}" sibTransId="{E233A9A4-38FC-4FAC-9692-5AF9B96CB8EB}"/>
    <dgm:cxn modelId="{C3489F14-E180-470A-B41A-347AE2E89C5E}" srcId="{A581131A-F42E-4FD0-857A-5AADEF8CE43F}" destId="{2B3E67F6-E01A-4F25-B820-E333FD3150AB}" srcOrd="3" destOrd="0" parTransId="{59EE09A3-56FD-48A5-ADC7-60B3A23F1E4C}" sibTransId="{197BA3FE-91BA-4491-8269-A3A6DA51A8D5}"/>
    <dgm:cxn modelId="{4C445039-1F3B-4B2B-80E8-77060DE83B4B}" srcId="{A581131A-F42E-4FD0-857A-5AADEF8CE43F}" destId="{1E070781-CD4B-4434-BE2C-EDA1CDE2AE8B}" srcOrd="6" destOrd="0" parTransId="{4CF49C27-A1E1-4070-AF36-DC8C3D0F0D73}" sibTransId="{499EBB0A-A183-4674-82FA-D580BC9DFEA2}"/>
    <dgm:cxn modelId="{23D2A33F-4C52-4310-B3BA-523210212EF4}" srcId="{A581131A-F42E-4FD0-857A-5AADEF8CE43F}" destId="{9C49FAA1-3DAA-4291-8982-4DF6995C4EC8}" srcOrd="5" destOrd="0" parTransId="{F3A90D10-7466-4DF3-A763-EDB5DCEF5CD5}" sibTransId="{CD252C74-C12B-428E-825E-0E346BE56F6D}"/>
    <dgm:cxn modelId="{535A4F40-D7EC-453C-A8D4-22ABAB833B33}" type="presOf" srcId="{A581131A-F42E-4FD0-857A-5AADEF8CE43F}" destId="{89951B70-C77D-4E25-94EA-CDE313A7E2F4}" srcOrd="0" destOrd="0" presId="urn:microsoft.com/office/officeart/2005/8/layout/vList3"/>
    <dgm:cxn modelId="{44A2C766-52B5-4BD4-947A-D8260B90DAFA}" type="presOf" srcId="{4E81437A-2C8F-4D7F-8D0C-5D31263907F1}" destId="{ADA34C4B-5A60-4090-8FFB-334D5D3C702E}" srcOrd="0" destOrd="0" presId="urn:microsoft.com/office/officeart/2005/8/layout/vList3"/>
    <dgm:cxn modelId="{11B65859-5FB8-47E7-98F5-9E6B4AF9C017}" type="presOf" srcId="{1A276930-6289-4582-B7E4-10F6EECCF60A}" destId="{65A7D574-87B4-44CB-BF77-86119541D302}" srcOrd="0" destOrd="0" presId="urn:microsoft.com/office/officeart/2005/8/layout/vList3"/>
    <dgm:cxn modelId="{0517A295-DFD0-440F-9662-F1E2969FECE6}" srcId="{A581131A-F42E-4FD0-857A-5AADEF8CE43F}" destId="{1A276930-6289-4582-B7E4-10F6EECCF60A}" srcOrd="1" destOrd="0" parTransId="{B6E8D3D2-DF95-4760-BCF4-777E789412DC}" sibTransId="{56DF98EF-A23B-4113-9004-1B2E8E817575}"/>
    <dgm:cxn modelId="{FF9A4C9C-4B92-4488-B125-48101FC9C731}" type="presOf" srcId="{1E070781-CD4B-4434-BE2C-EDA1CDE2AE8B}" destId="{ED4D4823-173C-4BC5-B5BE-519EDA5137D3}" srcOrd="0" destOrd="0" presId="urn:microsoft.com/office/officeart/2005/8/layout/vList3"/>
    <dgm:cxn modelId="{449061AC-B917-4274-AF18-1E17FECF4D17}" type="presOf" srcId="{F938985D-F4E2-48D6-B2CB-158F4A4D7AF1}" destId="{109CBFBC-2ED8-41CE-9558-0287BDC0155C}" srcOrd="0" destOrd="0" presId="urn:microsoft.com/office/officeart/2005/8/layout/vList3"/>
    <dgm:cxn modelId="{DFA559CC-19BA-4985-A088-CFA9E6FAE1FC}" srcId="{A581131A-F42E-4FD0-857A-5AADEF8CE43F}" destId="{4E81437A-2C8F-4D7F-8D0C-5D31263907F1}" srcOrd="2" destOrd="0" parTransId="{B070EA0A-8C03-4E9F-9BA2-455A07290B54}" sibTransId="{8B57FDAB-826E-4272-92CA-6277D5C712AA}"/>
    <dgm:cxn modelId="{E56854D0-F092-40D5-91EC-C526770CBD08}" type="presOf" srcId="{C9687582-E8BB-4301-A6D1-271A6A9C14DD}" destId="{AA094F06-97F0-48A6-A4B2-3C6397FB0623}" srcOrd="0" destOrd="0" presId="urn:microsoft.com/office/officeart/2005/8/layout/vList3"/>
    <dgm:cxn modelId="{FEA6DBD4-02E9-4260-88A4-C7CA35040A88}" type="presOf" srcId="{9C49FAA1-3DAA-4291-8982-4DF6995C4EC8}" destId="{14259D5E-1636-4341-B9D1-6D0C2F445301}" srcOrd="0" destOrd="0" presId="urn:microsoft.com/office/officeart/2005/8/layout/vList3"/>
    <dgm:cxn modelId="{CA49CFD8-AB91-431D-B26F-14AFAA2BFDBD}" type="presOf" srcId="{2B3E67F6-E01A-4F25-B820-E333FD3150AB}" destId="{387F4E64-7AAB-4D59-8F4B-0FD5B798E5AE}" srcOrd="0" destOrd="0" presId="urn:microsoft.com/office/officeart/2005/8/layout/vList3"/>
    <dgm:cxn modelId="{2BB5416C-E1B6-468C-A3D4-4D6A5DF1AD61}" type="presParOf" srcId="{89951B70-C77D-4E25-94EA-CDE313A7E2F4}" destId="{9FD84CE3-7E4F-4593-AC09-28DA617B10B4}" srcOrd="0" destOrd="0" presId="urn:microsoft.com/office/officeart/2005/8/layout/vList3"/>
    <dgm:cxn modelId="{4FC81E6A-19D4-45F7-99A5-8D98397C6204}" type="presParOf" srcId="{9FD84CE3-7E4F-4593-AC09-28DA617B10B4}" destId="{42DD05DD-87E4-43F0-9E34-A2525292667F}" srcOrd="0" destOrd="0" presId="urn:microsoft.com/office/officeart/2005/8/layout/vList3"/>
    <dgm:cxn modelId="{D3A2A5FB-04F8-4AAA-9843-A48F13D83D19}" type="presParOf" srcId="{9FD84CE3-7E4F-4593-AC09-28DA617B10B4}" destId="{109CBFBC-2ED8-41CE-9558-0287BDC0155C}" srcOrd="1" destOrd="0" presId="urn:microsoft.com/office/officeart/2005/8/layout/vList3"/>
    <dgm:cxn modelId="{06D7B89A-400C-4FA2-858B-D60D4C410CF5}" type="presParOf" srcId="{89951B70-C77D-4E25-94EA-CDE313A7E2F4}" destId="{53DA5055-92DD-4EB5-8F72-09EC0D808BAD}" srcOrd="1" destOrd="0" presId="urn:microsoft.com/office/officeart/2005/8/layout/vList3"/>
    <dgm:cxn modelId="{57ADDF3F-4B10-4347-8AAF-96510AC80AAF}" type="presParOf" srcId="{89951B70-C77D-4E25-94EA-CDE313A7E2F4}" destId="{7F5A77E8-8AA1-4207-ABCB-866F990905E8}" srcOrd="2" destOrd="0" presId="urn:microsoft.com/office/officeart/2005/8/layout/vList3"/>
    <dgm:cxn modelId="{BC35A819-43EE-4841-A01B-65F35E8BE3E3}" type="presParOf" srcId="{7F5A77E8-8AA1-4207-ABCB-866F990905E8}" destId="{EE800521-182F-4180-B185-2002005ABD39}" srcOrd="0" destOrd="0" presId="urn:microsoft.com/office/officeart/2005/8/layout/vList3"/>
    <dgm:cxn modelId="{C80C8F1F-EB19-4BEE-84DC-FAAD616DB137}" type="presParOf" srcId="{7F5A77E8-8AA1-4207-ABCB-866F990905E8}" destId="{65A7D574-87B4-44CB-BF77-86119541D302}" srcOrd="1" destOrd="0" presId="urn:microsoft.com/office/officeart/2005/8/layout/vList3"/>
    <dgm:cxn modelId="{CB212CBF-7169-461B-9A7A-6BC19575022C}" type="presParOf" srcId="{89951B70-C77D-4E25-94EA-CDE313A7E2F4}" destId="{4D87AAAD-6AB6-4477-AF2C-C249BBD4AAC4}" srcOrd="3" destOrd="0" presId="urn:microsoft.com/office/officeart/2005/8/layout/vList3"/>
    <dgm:cxn modelId="{2D48254B-CF29-402A-9266-297535239091}" type="presParOf" srcId="{89951B70-C77D-4E25-94EA-CDE313A7E2F4}" destId="{2FA8DF09-F5DC-433F-9857-DC14B565835E}" srcOrd="4" destOrd="0" presId="urn:microsoft.com/office/officeart/2005/8/layout/vList3"/>
    <dgm:cxn modelId="{3D868BD5-6C72-4AB3-84E7-C4BB3DBAC675}" type="presParOf" srcId="{2FA8DF09-F5DC-433F-9857-DC14B565835E}" destId="{2BB3DC09-EA92-48CC-91A9-E09B610A0D7C}" srcOrd="0" destOrd="0" presId="urn:microsoft.com/office/officeart/2005/8/layout/vList3"/>
    <dgm:cxn modelId="{B78D7314-39B4-428B-846F-570E5E16A53B}" type="presParOf" srcId="{2FA8DF09-F5DC-433F-9857-DC14B565835E}" destId="{ADA34C4B-5A60-4090-8FFB-334D5D3C702E}" srcOrd="1" destOrd="0" presId="urn:microsoft.com/office/officeart/2005/8/layout/vList3"/>
    <dgm:cxn modelId="{09662FCC-CD40-4C13-A77A-AE09C0A22186}" type="presParOf" srcId="{89951B70-C77D-4E25-94EA-CDE313A7E2F4}" destId="{A954370D-012F-403D-B16A-1F0A67EC1B9C}" srcOrd="5" destOrd="0" presId="urn:microsoft.com/office/officeart/2005/8/layout/vList3"/>
    <dgm:cxn modelId="{516CEE92-185B-4DF5-9CD9-5AEE8FB5C11B}" type="presParOf" srcId="{89951B70-C77D-4E25-94EA-CDE313A7E2F4}" destId="{0E78883C-E01A-4A8E-AE04-7F9DA2BEE38F}" srcOrd="6" destOrd="0" presId="urn:microsoft.com/office/officeart/2005/8/layout/vList3"/>
    <dgm:cxn modelId="{0A01458A-7FA8-4669-B44E-E81D8A2740F1}" type="presParOf" srcId="{0E78883C-E01A-4A8E-AE04-7F9DA2BEE38F}" destId="{E2BF643D-308B-476B-AA6D-5C16BDC6CABC}" srcOrd="0" destOrd="0" presId="urn:microsoft.com/office/officeart/2005/8/layout/vList3"/>
    <dgm:cxn modelId="{564A9BFE-D30C-40ED-9965-ECF1D608E259}" type="presParOf" srcId="{0E78883C-E01A-4A8E-AE04-7F9DA2BEE38F}" destId="{387F4E64-7AAB-4D59-8F4B-0FD5B798E5AE}" srcOrd="1" destOrd="0" presId="urn:microsoft.com/office/officeart/2005/8/layout/vList3"/>
    <dgm:cxn modelId="{39AB4BF0-AB3D-4623-991B-D31B460BAB97}" type="presParOf" srcId="{89951B70-C77D-4E25-94EA-CDE313A7E2F4}" destId="{88FE1E12-47FE-4A17-8AAF-FC5D35E8AFCB}" srcOrd="7" destOrd="0" presId="urn:microsoft.com/office/officeart/2005/8/layout/vList3"/>
    <dgm:cxn modelId="{75F08ABA-AA96-49E0-BF9B-2D2A6F259236}" type="presParOf" srcId="{89951B70-C77D-4E25-94EA-CDE313A7E2F4}" destId="{5D2BE047-9495-469E-9EC6-6DD6FC5DD112}" srcOrd="8" destOrd="0" presId="urn:microsoft.com/office/officeart/2005/8/layout/vList3"/>
    <dgm:cxn modelId="{F83C7EF6-B1A1-4A3F-93B3-EFE7558156DD}" type="presParOf" srcId="{5D2BE047-9495-469E-9EC6-6DD6FC5DD112}" destId="{332E80EB-F51A-4F39-A949-85605530461C}" srcOrd="0" destOrd="0" presId="urn:microsoft.com/office/officeart/2005/8/layout/vList3"/>
    <dgm:cxn modelId="{60D30087-6744-48AA-891D-6261880827F2}" type="presParOf" srcId="{5D2BE047-9495-469E-9EC6-6DD6FC5DD112}" destId="{AA094F06-97F0-48A6-A4B2-3C6397FB0623}" srcOrd="1" destOrd="0" presId="urn:microsoft.com/office/officeart/2005/8/layout/vList3"/>
    <dgm:cxn modelId="{7083CC5A-4AC7-468B-A02D-381F06E06C3D}" type="presParOf" srcId="{89951B70-C77D-4E25-94EA-CDE313A7E2F4}" destId="{32E3ADD5-5B98-40B2-9C0F-E656509BB0A9}" srcOrd="9" destOrd="0" presId="urn:microsoft.com/office/officeart/2005/8/layout/vList3"/>
    <dgm:cxn modelId="{84F91C29-85A9-4B7C-97C0-61E4C09EE397}" type="presParOf" srcId="{89951B70-C77D-4E25-94EA-CDE313A7E2F4}" destId="{16E2A1E9-9922-4822-B0D4-BC47C0B5E99E}" srcOrd="10" destOrd="0" presId="urn:microsoft.com/office/officeart/2005/8/layout/vList3"/>
    <dgm:cxn modelId="{32BEDC9F-CC82-4668-99EA-725A382E4E89}" type="presParOf" srcId="{16E2A1E9-9922-4822-B0D4-BC47C0B5E99E}" destId="{7E5B16FD-E561-4676-BD16-F365CFF242AF}" srcOrd="0" destOrd="0" presId="urn:microsoft.com/office/officeart/2005/8/layout/vList3"/>
    <dgm:cxn modelId="{B13B51AA-3E81-4A2F-BCEB-5BD2ADE2A47B}" type="presParOf" srcId="{16E2A1E9-9922-4822-B0D4-BC47C0B5E99E}" destId="{14259D5E-1636-4341-B9D1-6D0C2F445301}" srcOrd="1" destOrd="0" presId="urn:microsoft.com/office/officeart/2005/8/layout/vList3"/>
    <dgm:cxn modelId="{B5C69F8F-0E74-450D-A79C-E16F933C0E4F}" type="presParOf" srcId="{89951B70-C77D-4E25-94EA-CDE313A7E2F4}" destId="{AF547BF9-4911-44F1-80E7-AB1CCCA7957D}" srcOrd="11" destOrd="0" presId="urn:microsoft.com/office/officeart/2005/8/layout/vList3"/>
    <dgm:cxn modelId="{FABAC62E-1D1E-4ED4-BCF2-6B9427ED9B69}" type="presParOf" srcId="{89951B70-C77D-4E25-94EA-CDE313A7E2F4}" destId="{C0798287-F9F9-4AA2-9E23-00EFB615C9F6}" srcOrd="12" destOrd="0" presId="urn:microsoft.com/office/officeart/2005/8/layout/vList3"/>
    <dgm:cxn modelId="{A44D5FB0-F7B0-4416-8D8B-B744F8FB8398}" type="presParOf" srcId="{C0798287-F9F9-4AA2-9E23-00EFB615C9F6}" destId="{2028B275-3B46-4BFC-AE24-4621C307B487}" srcOrd="0" destOrd="0" presId="urn:microsoft.com/office/officeart/2005/8/layout/vList3"/>
    <dgm:cxn modelId="{BB2744DE-01D6-4B4C-9EBE-D58ED5B951D4}" type="presParOf" srcId="{C0798287-F9F9-4AA2-9E23-00EFB615C9F6}" destId="{ED4D4823-173C-4BC5-B5BE-519EDA5137D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1350DC-30DD-4547-ABE6-CFD3AB0F45B1}" type="doc">
      <dgm:prSet loTypeId="urn:microsoft.com/office/officeart/2008/layout/HorizontalMultiLevelHierarchy" loCatId="hierarchy" qsTypeId="urn:microsoft.com/office/officeart/2005/8/quickstyle/simple1" qsCatId="simple" csTypeId="urn:microsoft.com/office/officeart/2005/8/colors/accent6_5" csCatId="accent6" phldr="1"/>
      <dgm:spPr/>
      <dgm:t>
        <a:bodyPr/>
        <a:lstStyle/>
        <a:p>
          <a:endParaRPr lang="es-MX"/>
        </a:p>
      </dgm:t>
    </dgm:pt>
    <dgm:pt modelId="{5BCA742A-DE1D-42FB-B763-CE5AB24F3902}">
      <dgm:prSet phldrT="[Texto]" custT="1"/>
      <dgm:spPr>
        <a:solidFill>
          <a:srgbClr val="2F5597">
            <a:alpha val="70000"/>
          </a:srgbClr>
        </a:solidFill>
      </dgm:spPr>
      <dgm:t>
        <a:bodyPr vert="vert"/>
        <a:lstStyle/>
        <a:p>
          <a:r>
            <a:rPr lang="es-MX" sz="3200" dirty="0"/>
            <a:t>S</a:t>
          </a:r>
        </a:p>
        <a:p>
          <a:r>
            <a:rPr lang="es-MX" sz="3200" dirty="0"/>
            <a:t>M</a:t>
          </a:r>
        </a:p>
        <a:p>
          <a:r>
            <a:rPr lang="es-MX" sz="3200" dirty="0"/>
            <a:t>A</a:t>
          </a:r>
        </a:p>
        <a:p>
          <a:r>
            <a:rPr lang="es-MX" sz="3200" dirty="0"/>
            <a:t>R</a:t>
          </a:r>
        </a:p>
        <a:p>
          <a:r>
            <a:rPr lang="es-MX" sz="3200" dirty="0"/>
            <a:t>T</a:t>
          </a:r>
        </a:p>
      </dgm:t>
    </dgm:pt>
    <dgm:pt modelId="{DE947C9E-72CD-4B3C-A976-2F7FFC28BA13}" type="parTrans" cxnId="{F971FC23-5F42-4FEB-A2CA-F2834A3B59FE}">
      <dgm:prSet/>
      <dgm:spPr/>
      <dgm:t>
        <a:bodyPr/>
        <a:lstStyle/>
        <a:p>
          <a:endParaRPr lang="es-MX" sz="3200"/>
        </a:p>
      </dgm:t>
    </dgm:pt>
    <dgm:pt modelId="{C943D183-CD33-4F2E-9920-624B29850AC0}" type="sibTrans" cxnId="{F971FC23-5F42-4FEB-A2CA-F2834A3B59FE}">
      <dgm:prSet/>
      <dgm:spPr/>
      <dgm:t>
        <a:bodyPr/>
        <a:lstStyle/>
        <a:p>
          <a:endParaRPr lang="es-MX" sz="3200"/>
        </a:p>
      </dgm:t>
    </dgm:pt>
    <dgm:pt modelId="{212DBA7E-95F9-4FE5-A281-1C2D28F21306}">
      <dgm:prSet phldrT="[Texto]" custT="1"/>
      <dgm:spPr/>
      <dgm:t>
        <a:bodyPr/>
        <a:lstStyle/>
        <a:p>
          <a:r>
            <a:rPr lang="es-MX" sz="3200" dirty="0"/>
            <a:t>Específicos</a:t>
          </a:r>
        </a:p>
      </dgm:t>
    </dgm:pt>
    <dgm:pt modelId="{F74544AD-E6F1-40E5-9ABE-5DB4521BCDFB}" type="parTrans" cxnId="{6E92D62E-6E77-4E83-BBDC-0199C941A8A5}">
      <dgm:prSet custT="1"/>
      <dgm:spPr/>
      <dgm:t>
        <a:bodyPr/>
        <a:lstStyle/>
        <a:p>
          <a:endParaRPr lang="es-MX" sz="3200" dirty="0"/>
        </a:p>
      </dgm:t>
    </dgm:pt>
    <dgm:pt modelId="{D7A0CE49-A2FB-437E-B572-8C03B10A0EE6}" type="sibTrans" cxnId="{6E92D62E-6E77-4E83-BBDC-0199C941A8A5}">
      <dgm:prSet/>
      <dgm:spPr/>
      <dgm:t>
        <a:bodyPr/>
        <a:lstStyle/>
        <a:p>
          <a:endParaRPr lang="es-MX" sz="3200"/>
        </a:p>
      </dgm:t>
    </dgm:pt>
    <dgm:pt modelId="{C6E89C62-9A20-4C83-9D95-DCDE37E0C61C}">
      <dgm:prSet phldrT="[Texto]" custT="1"/>
      <dgm:spPr/>
      <dgm:t>
        <a:bodyPr/>
        <a:lstStyle/>
        <a:p>
          <a:r>
            <a:rPr lang="es-MX" sz="3200" dirty="0"/>
            <a:t>Realistas</a:t>
          </a:r>
        </a:p>
      </dgm:t>
    </dgm:pt>
    <dgm:pt modelId="{6F8EA4F8-87BD-4DA9-AD74-133867B77D84}" type="parTrans" cxnId="{DFE8B10D-07EB-4361-A737-6D002499D68E}">
      <dgm:prSet custT="1"/>
      <dgm:spPr/>
      <dgm:t>
        <a:bodyPr/>
        <a:lstStyle/>
        <a:p>
          <a:endParaRPr lang="es-MX" sz="3200" dirty="0"/>
        </a:p>
      </dgm:t>
    </dgm:pt>
    <dgm:pt modelId="{D0112D65-5ADD-43D6-A3DA-738F19744B54}" type="sibTrans" cxnId="{DFE8B10D-07EB-4361-A737-6D002499D68E}">
      <dgm:prSet/>
      <dgm:spPr/>
      <dgm:t>
        <a:bodyPr/>
        <a:lstStyle/>
        <a:p>
          <a:endParaRPr lang="es-MX" sz="3200"/>
        </a:p>
      </dgm:t>
    </dgm:pt>
    <dgm:pt modelId="{178E1396-7E30-4F6A-991A-EF1CEE953078}">
      <dgm:prSet phldrT="[Texto]" custT="1"/>
      <dgm:spPr/>
      <dgm:t>
        <a:bodyPr/>
        <a:lstStyle/>
        <a:p>
          <a:r>
            <a:rPr lang="es-MX" sz="3200" dirty="0"/>
            <a:t>Tiempo - Plazo</a:t>
          </a:r>
        </a:p>
      </dgm:t>
    </dgm:pt>
    <dgm:pt modelId="{4FFAEC45-FA26-4C2D-B474-60F9DF675B55}" type="parTrans" cxnId="{DA31F2B8-4164-4A78-952D-632D02CD7E81}">
      <dgm:prSet custT="1"/>
      <dgm:spPr/>
      <dgm:t>
        <a:bodyPr/>
        <a:lstStyle/>
        <a:p>
          <a:endParaRPr lang="es-MX" sz="3200" dirty="0"/>
        </a:p>
      </dgm:t>
    </dgm:pt>
    <dgm:pt modelId="{794EDD44-5D48-4929-886B-272996451FCC}" type="sibTrans" cxnId="{DA31F2B8-4164-4A78-952D-632D02CD7E81}">
      <dgm:prSet/>
      <dgm:spPr/>
      <dgm:t>
        <a:bodyPr/>
        <a:lstStyle/>
        <a:p>
          <a:endParaRPr lang="es-MX" sz="3200"/>
        </a:p>
      </dgm:t>
    </dgm:pt>
    <dgm:pt modelId="{984B63CF-DB92-426A-B289-6226EB374BF3}">
      <dgm:prSet custT="1"/>
      <dgm:spPr/>
      <dgm:t>
        <a:bodyPr/>
        <a:lstStyle/>
        <a:p>
          <a:r>
            <a:rPr lang="es-MX" sz="3200" dirty="0"/>
            <a:t>Alcanzables</a:t>
          </a:r>
        </a:p>
      </dgm:t>
    </dgm:pt>
    <dgm:pt modelId="{F1B392E0-67F8-4BBF-B135-222B8858C030}" type="parTrans" cxnId="{48F35F9F-629F-4E7D-8621-CFD650408233}">
      <dgm:prSet custT="1"/>
      <dgm:spPr/>
      <dgm:t>
        <a:bodyPr/>
        <a:lstStyle/>
        <a:p>
          <a:endParaRPr lang="es-MX" sz="3200" dirty="0"/>
        </a:p>
      </dgm:t>
    </dgm:pt>
    <dgm:pt modelId="{C01A34FD-5927-4A29-8B27-E9AACDF11BDB}" type="sibTrans" cxnId="{48F35F9F-629F-4E7D-8621-CFD650408233}">
      <dgm:prSet/>
      <dgm:spPr/>
      <dgm:t>
        <a:bodyPr/>
        <a:lstStyle/>
        <a:p>
          <a:endParaRPr lang="es-MX" sz="3200"/>
        </a:p>
      </dgm:t>
    </dgm:pt>
    <dgm:pt modelId="{7651107B-743D-423E-B354-B11FF0F2D524}">
      <dgm:prSet custT="1"/>
      <dgm:spPr/>
      <dgm:t>
        <a:bodyPr/>
        <a:lstStyle/>
        <a:p>
          <a:r>
            <a:rPr lang="es-MX" sz="3200" dirty="0"/>
            <a:t>Medibles</a:t>
          </a:r>
        </a:p>
      </dgm:t>
    </dgm:pt>
    <dgm:pt modelId="{AB1FBEEA-2B00-4C7C-B69F-559A4229526B}" type="parTrans" cxnId="{B85E77CB-3A36-47B7-A098-43964B841F5A}">
      <dgm:prSet custT="1"/>
      <dgm:spPr/>
      <dgm:t>
        <a:bodyPr/>
        <a:lstStyle/>
        <a:p>
          <a:endParaRPr lang="es-MX" sz="3200" dirty="0"/>
        </a:p>
      </dgm:t>
    </dgm:pt>
    <dgm:pt modelId="{70C63C5F-7F19-4096-8369-4F542F2493BC}" type="sibTrans" cxnId="{B85E77CB-3A36-47B7-A098-43964B841F5A}">
      <dgm:prSet/>
      <dgm:spPr/>
      <dgm:t>
        <a:bodyPr/>
        <a:lstStyle/>
        <a:p>
          <a:endParaRPr lang="es-MX" sz="3200"/>
        </a:p>
      </dgm:t>
    </dgm:pt>
    <dgm:pt modelId="{ACCDF1E7-97CB-4441-A35A-CDE5E9B7B73D}" type="pres">
      <dgm:prSet presAssocID="{391350DC-30DD-4547-ABE6-CFD3AB0F45B1}" presName="Name0" presStyleCnt="0">
        <dgm:presLayoutVars>
          <dgm:chPref val="1"/>
          <dgm:dir/>
          <dgm:animOne val="branch"/>
          <dgm:animLvl val="lvl"/>
          <dgm:resizeHandles val="exact"/>
        </dgm:presLayoutVars>
      </dgm:prSet>
      <dgm:spPr/>
    </dgm:pt>
    <dgm:pt modelId="{CEDEA837-087E-4B5A-993D-7BE4DD83E3C8}" type="pres">
      <dgm:prSet presAssocID="{5BCA742A-DE1D-42FB-B763-CE5AB24F3902}" presName="root1" presStyleCnt="0"/>
      <dgm:spPr/>
    </dgm:pt>
    <dgm:pt modelId="{B028581A-8C9D-4442-A7E1-1DF9E4FB83D8}" type="pres">
      <dgm:prSet presAssocID="{5BCA742A-DE1D-42FB-B763-CE5AB24F3902}" presName="LevelOneTextNode" presStyleLbl="node0" presStyleIdx="0" presStyleCnt="1">
        <dgm:presLayoutVars>
          <dgm:chPref val="3"/>
        </dgm:presLayoutVars>
      </dgm:prSet>
      <dgm:spPr/>
    </dgm:pt>
    <dgm:pt modelId="{087FE13F-AA0D-42FF-97AB-9B915B632B6A}" type="pres">
      <dgm:prSet presAssocID="{5BCA742A-DE1D-42FB-B763-CE5AB24F3902}" presName="level2hierChild" presStyleCnt="0"/>
      <dgm:spPr/>
    </dgm:pt>
    <dgm:pt modelId="{C3329C3E-9E3E-4DA5-B90B-157DA40B2D5A}" type="pres">
      <dgm:prSet presAssocID="{F74544AD-E6F1-40E5-9ABE-5DB4521BCDFB}" presName="conn2-1" presStyleLbl="parChTrans1D2" presStyleIdx="0" presStyleCnt="5"/>
      <dgm:spPr/>
    </dgm:pt>
    <dgm:pt modelId="{D703234C-9B4F-4D0C-A474-EA8FFC26E61D}" type="pres">
      <dgm:prSet presAssocID="{F74544AD-E6F1-40E5-9ABE-5DB4521BCDFB}" presName="connTx" presStyleLbl="parChTrans1D2" presStyleIdx="0" presStyleCnt="5"/>
      <dgm:spPr/>
    </dgm:pt>
    <dgm:pt modelId="{0A88339F-2F9C-486C-8D5F-8D5A18BFFEBE}" type="pres">
      <dgm:prSet presAssocID="{212DBA7E-95F9-4FE5-A281-1C2D28F21306}" presName="root2" presStyleCnt="0"/>
      <dgm:spPr/>
    </dgm:pt>
    <dgm:pt modelId="{EC73F15D-F981-44AA-9B90-13337B2BFCA6}" type="pres">
      <dgm:prSet presAssocID="{212DBA7E-95F9-4FE5-A281-1C2D28F21306}" presName="LevelTwoTextNode" presStyleLbl="node2" presStyleIdx="0" presStyleCnt="5" custScaleX="171118">
        <dgm:presLayoutVars>
          <dgm:chPref val="3"/>
        </dgm:presLayoutVars>
      </dgm:prSet>
      <dgm:spPr/>
    </dgm:pt>
    <dgm:pt modelId="{1FD2387B-D31B-4BFD-BBDE-CE535F41FA11}" type="pres">
      <dgm:prSet presAssocID="{212DBA7E-95F9-4FE5-A281-1C2D28F21306}" presName="level3hierChild" presStyleCnt="0"/>
      <dgm:spPr/>
    </dgm:pt>
    <dgm:pt modelId="{78CF81D9-614B-4DAC-982C-69DF938E226E}" type="pres">
      <dgm:prSet presAssocID="{AB1FBEEA-2B00-4C7C-B69F-559A4229526B}" presName="conn2-1" presStyleLbl="parChTrans1D2" presStyleIdx="1" presStyleCnt="5"/>
      <dgm:spPr/>
    </dgm:pt>
    <dgm:pt modelId="{7ADADB19-C7AE-4FDA-BBCE-6FDCB68541C3}" type="pres">
      <dgm:prSet presAssocID="{AB1FBEEA-2B00-4C7C-B69F-559A4229526B}" presName="connTx" presStyleLbl="parChTrans1D2" presStyleIdx="1" presStyleCnt="5"/>
      <dgm:spPr/>
    </dgm:pt>
    <dgm:pt modelId="{DAC6A2CA-252F-4728-86DF-5D543D666057}" type="pres">
      <dgm:prSet presAssocID="{7651107B-743D-423E-B354-B11FF0F2D524}" presName="root2" presStyleCnt="0"/>
      <dgm:spPr/>
    </dgm:pt>
    <dgm:pt modelId="{1EDC15E8-5E47-4F0E-94B9-8EC08FAF6AE5}" type="pres">
      <dgm:prSet presAssocID="{7651107B-743D-423E-B354-B11FF0F2D524}" presName="LevelTwoTextNode" presStyleLbl="node2" presStyleIdx="1" presStyleCnt="5" custScaleX="171455">
        <dgm:presLayoutVars>
          <dgm:chPref val="3"/>
        </dgm:presLayoutVars>
      </dgm:prSet>
      <dgm:spPr/>
    </dgm:pt>
    <dgm:pt modelId="{0B9C973F-70D7-4B46-A239-5C5F903FF75A}" type="pres">
      <dgm:prSet presAssocID="{7651107B-743D-423E-B354-B11FF0F2D524}" presName="level3hierChild" presStyleCnt="0"/>
      <dgm:spPr/>
    </dgm:pt>
    <dgm:pt modelId="{188E0429-2DD2-481F-886D-CA8B260EABD3}" type="pres">
      <dgm:prSet presAssocID="{F1B392E0-67F8-4BBF-B135-222B8858C030}" presName="conn2-1" presStyleLbl="parChTrans1D2" presStyleIdx="2" presStyleCnt="5"/>
      <dgm:spPr/>
    </dgm:pt>
    <dgm:pt modelId="{7463A6E5-C42D-4CF0-B6CA-9D23FA5B76A8}" type="pres">
      <dgm:prSet presAssocID="{F1B392E0-67F8-4BBF-B135-222B8858C030}" presName="connTx" presStyleLbl="parChTrans1D2" presStyleIdx="2" presStyleCnt="5"/>
      <dgm:spPr/>
    </dgm:pt>
    <dgm:pt modelId="{997374DF-62D3-40E6-9338-1F29924B7861}" type="pres">
      <dgm:prSet presAssocID="{984B63CF-DB92-426A-B289-6226EB374BF3}" presName="root2" presStyleCnt="0"/>
      <dgm:spPr/>
    </dgm:pt>
    <dgm:pt modelId="{A596B71E-C2BC-4C2D-A627-52FFAD5FE70A}" type="pres">
      <dgm:prSet presAssocID="{984B63CF-DB92-426A-B289-6226EB374BF3}" presName="LevelTwoTextNode" presStyleLbl="node2" presStyleIdx="2" presStyleCnt="5" custScaleX="171118">
        <dgm:presLayoutVars>
          <dgm:chPref val="3"/>
        </dgm:presLayoutVars>
      </dgm:prSet>
      <dgm:spPr/>
    </dgm:pt>
    <dgm:pt modelId="{6C6023D2-ED00-417A-8332-6CDE35128788}" type="pres">
      <dgm:prSet presAssocID="{984B63CF-DB92-426A-B289-6226EB374BF3}" presName="level3hierChild" presStyleCnt="0"/>
      <dgm:spPr/>
    </dgm:pt>
    <dgm:pt modelId="{B837FAA7-36CB-463C-AF07-39D5FC6C3C59}" type="pres">
      <dgm:prSet presAssocID="{6F8EA4F8-87BD-4DA9-AD74-133867B77D84}" presName="conn2-1" presStyleLbl="parChTrans1D2" presStyleIdx="3" presStyleCnt="5"/>
      <dgm:spPr/>
    </dgm:pt>
    <dgm:pt modelId="{425C0004-7C77-4BDF-B472-A6E0570CE3DB}" type="pres">
      <dgm:prSet presAssocID="{6F8EA4F8-87BD-4DA9-AD74-133867B77D84}" presName="connTx" presStyleLbl="parChTrans1D2" presStyleIdx="3" presStyleCnt="5"/>
      <dgm:spPr/>
    </dgm:pt>
    <dgm:pt modelId="{10811BE9-66E9-474A-AEC8-E0CD47B54061}" type="pres">
      <dgm:prSet presAssocID="{C6E89C62-9A20-4C83-9D95-DCDE37E0C61C}" presName="root2" presStyleCnt="0"/>
      <dgm:spPr/>
    </dgm:pt>
    <dgm:pt modelId="{CCD0D726-FCF4-490C-9EC4-5DE2CF8B7D70}" type="pres">
      <dgm:prSet presAssocID="{C6E89C62-9A20-4C83-9D95-DCDE37E0C61C}" presName="LevelTwoTextNode" presStyleLbl="node2" presStyleIdx="3" presStyleCnt="5" custScaleX="171118">
        <dgm:presLayoutVars>
          <dgm:chPref val="3"/>
        </dgm:presLayoutVars>
      </dgm:prSet>
      <dgm:spPr/>
    </dgm:pt>
    <dgm:pt modelId="{707D5993-0CC8-4154-B78B-A6A72728B771}" type="pres">
      <dgm:prSet presAssocID="{C6E89C62-9A20-4C83-9D95-DCDE37E0C61C}" presName="level3hierChild" presStyleCnt="0"/>
      <dgm:spPr/>
    </dgm:pt>
    <dgm:pt modelId="{5BE3CDE2-85A7-40EC-AAB8-28A7E298240C}" type="pres">
      <dgm:prSet presAssocID="{4FFAEC45-FA26-4C2D-B474-60F9DF675B55}" presName="conn2-1" presStyleLbl="parChTrans1D2" presStyleIdx="4" presStyleCnt="5"/>
      <dgm:spPr/>
    </dgm:pt>
    <dgm:pt modelId="{8113B721-4232-49AC-9EA9-080DD356958D}" type="pres">
      <dgm:prSet presAssocID="{4FFAEC45-FA26-4C2D-B474-60F9DF675B55}" presName="connTx" presStyleLbl="parChTrans1D2" presStyleIdx="4" presStyleCnt="5"/>
      <dgm:spPr/>
    </dgm:pt>
    <dgm:pt modelId="{D6F01808-A7EC-45DA-858F-A1D5BF0FF647}" type="pres">
      <dgm:prSet presAssocID="{178E1396-7E30-4F6A-991A-EF1CEE953078}" presName="root2" presStyleCnt="0"/>
      <dgm:spPr/>
    </dgm:pt>
    <dgm:pt modelId="{80E78C12-96B8-40E5-9145-37EE1151FE7F}" type="pres">
      <dgm:prSet presAssocID="{178E1396-7E30-4F6A-991A-EF1CEE953078}" presName="LevelTwoTextNode" presStyleLbl="node2" presStyleIdx="4" presStyleCnt="5" custScaleX="171118">
        <dgm:presLayoutVars>
          <dgm:chPref val="3"/>
        </dgm:presLayoutVars>
      </dgm:prSet>
      <dgm:spPr/>
    </dgm:pt>
    <dgm:pt modelId="{0957C74D-79B6-473C-945C-DF6DB3D34D5B}" type="pres">
      <dgm:prSet presAssocID="{178E1396-7E30-4F6A-991A-EF1CEE953078}" presName="level3hierChild" presStyleCnt="0"/>
      <dgm:spPr/>
    </dgm:pt>
  </dgm:ptLst>
  <dgm:cxnLst>
    <dgm:cxn modelId="{C99FEF05-631F-49F6-8A4D-052F6B45336B}" type="presOf" srcId="{6F8EA4F8-87BD-4DA9-AD74-133867B77D84}" destId="{B837FAA7-36CB-463C-AF07-39D5FC6C3C59}" srcOrd="0" destOrd="0" presId="urn:microsoft.com/office/officeart/2008/layout/HorizontalMultiLevelHierarchy"/>
    <dgm:cxn modelId="{B987BD0A-DD3A-4B23-AB2F-C3A61675F04B}" type="presOf" srcId="{6F8EA4F8-87BD-4DA9-AD74-133867B77D84}" destId="{425C0004-7C77-4BDF-B472-A6E0570CE3DB}" srcOrd="1" destOrd="0" presId="urn:microsoft.com/office/officeart/2008/layout/HorizontalMultiLevelHierarchy"/>
    <dgm:cxn modelId="{DFE8B10D-07EB-4361-A737-6D002499D68E}" srcId="{5BCA742A-DE1D-42FB-B763-CE5AB24F3902}" destId="{C6E89C62-9A20-4C83-9D95-DCDE37E0C61C}" srcOrd="3" destOrd="0" parTransId="{6F8EA4F8-87BD-4DA9-AD74-133867B77D84}" sibTransId="{D0112D65-5ADD-43D6-A3DA-738F19744B54}"/>
    <dgm:cxn modelId="{4A3F980E-81DA-4E28-9ADC-3D5C7BD3E871}" type="presOf" srcId="{5BCA742A-DE1D-42FB-B763-CE5AB24F3902}" destId="{B028581A-8C9D-4442-A7E1-1DF9E4FB83D8}" srcOrd="0" destOrd="0" presId="urn:microsoft.com/office/officeart/2008/layout/HorizontalMultiLevelHierarchy"/>
    <dgm:cxn modelId="{0AA9D417-B60D-4F7F-A249-8BA64D4C9103}" type="presOf" srcId="{984B63CF-DB92-426A-B289-6226EB374BF3}" destId="{A596B71E-C2BC-4C2D-A627-52FFAD5FE70A}" srcOrd="0" destOrd="0" presId="urn:microsoft.com/office/officeart/2008/layout/HorizontalMultiLevelHierarchy"/>
    <dgm:cxn modelId="{F971FC23-5F42-4FEB-A2CA-F2834A3B59FE}" srcId="{391350DC-30DD-4547-ABE6-CFD3AB0F45B1}" destId="{5BCA742A-DE1D-42FB-B763-CE5AB24F3902}" srcOrd="0" destOrd="0" parTransId="{DE947C9E-72CD-4B3C-A976-2F7FFC28BA13}" sibTransId="{C943D183-CD33-4F2E-9920-624B29850AC0}"/>
    <dgm:cxn modelId="{6D9FDD25-2DBA-4F18-8120-2D32AE86CAD9}" type="presOf" srcId="{212DBA7E-95F9-4FE5-A281-1C2D28F21306}" destId="{EC73F15D-F981-44AA-9B90-13337B2BFCA6}" srcOrd="0" destOrd="0" presId="urn:microsoft.com/office/officeart/2008/layout/HorizontalMultiLevelHierarchy"/>
    <dgm:cxn modelId="{6E92D62E-6E77-4E83-BBDC-0199C941A8A5}" srcId="{5BCA742A-DE1D-42FB-B763-CE5AB24F3902}" destId="{212DBA7E-95F9-4FE5-A281-1C2D28F21306}" srcOrd="0" destOrd="0" parTransId="{F74544AD-E6F1-40E5-9ABE-5DB4521BCDFB}" sibTransId="{D7A0CE49-A2FB-437E-B572-8C03B10A0EE6}"/>
    <dgm:cxn modelId="{856E8052-33D1-405C-AE1D-40153A6E09CB}" type="presOf" srcId="{178E1396-7E30-4F6A-991A-EF1CEE953078}" destId="{80E78C12-96B8-40E5-9145-37EE1151FE7F}" srcOrd="0" destOrd="0" presId="urn:microsoft.com/office/officeart/2008/layout/HorizontalMultiLevelHierarchy"/>
    <dgm:cxn modelId="{CFACF959-54C7-407F-ACE8-256DC1C3BD5C}" type="presOf" srcId="{C6E89C62-9A20-4C83-9D95-DCDE37E0C61C}" destId="{CCD0D726-FCF4-490C-9EC4-5DE2CF8B7D70}" srcOrd="0" destOrd="0" presId="urn:microsoft.com/office/officeart/2008/layout/HorizontalMultiLevelHierarchy"/>
    <dgm:cxn modelId="{7573267B-2600-4718-9938-237B1E764050}" type="presOf" srcId="{F1B392E0-67F8-4BBF-B135-222B8858C030}" destId="{188E0429-2DD2-481F-886D-CA8B260EABD3}" srcOrd="0" destOrd="0" presId="urn:microsoft.com/office/officeart/2008/layout/HorizontalMultiLevelHierarchy"/>
    <dgm:cxn modelId="{48F35F9F-629F-4E7D-8621-CFD650408233}" srcId="{5BCA742A-DE1D-42FB-B763-CE5AB24F3902}" destId="{984B63CF-DB92-426A-B289-6226EB374BF3}" srcOrd="2" destOrd="0" parTransId="{F1B392E0-67F8-4BBF-B135-222B8858C030}" sibTransId="{C01A34FD-5927-4A29-8B27-E9AACDF11BDB}"/>
    <dgm:cxn modelId="{A31187A9-296E-4116-9D89-698ABD87F445}" type="presOf" srcId="{391350DC-30DD-4547-ABE6-CFD3AB0F45B1}" destId="{ACCDF1E7-97CB-4441-A35A-CDE5E9B7B73D}" srcOrd="0" destOrd="0" presId="urn:microsoft.com/office/officeart/2008/layout/HorizontalMultiLevelHierarchy"/>
    <dgm:cxn modelId="{36CDD4AF-23E9-4591-9EC7-041B28B53B5F}" type="presOf" srcId="{F1B392E0-67F8-4BBF-B135-222B8858C030}" destId="{7463A6E5-C42D-4CF0-B6CA-9D23FA5B76A8}" srcOrd="1" destOrd="0" presId="urn:microsoft.com/office/officeart/2008/layout/HorizontalMultiLevelHierarchy"/>
    <dgm:cxn modelId="{C714A6B6-51C5-4AD2-B2D7-0CDA5826958F}" type="presOf" srcId="{F74544AD-E6F1-40E5-9ABE-5DB4521BCDFB}" destId="{D703234C-9B4F-4D0C-A474-EA8FFC26E61D}" srcOrd="1" destOrd="0" presId="urn:microsoft.com/office/officeart/2008/layout/HorizontalMultiLevelHierarchy"/>
    <dgm:cxn modelId="{DA31F2B8-4164-4A78-952D-632D02CD7E81}" srcId="{5BCA742A-DE1D-42FB-B763-CE5AB24F3902}" destId="{178E1396-7E30-4F6A-991A-EF1CEE953078}" srcOrd="4" destOrd="0" parTransId="{4FFAEC45-FA26-4C2D-B474-60F9DF675B55}" sibTransId="{794EDD44-5D48-4929-886B-272996451FCC}"/>
    <dgm:cxn modelId="{F28A51C5-2539-40BF-8238-B9AB5B16A183}" type="presOf" srcId="{AB1FBEEA-2B00-4C7C-B69F-559A4229526B}" destId="{78CF81D9-614B-4DAC-982C-69DF938E226E}" srcOrd="0" destOrd="0" presId="urn:microsoft.com/office/officeart/2008/layout/HorizontalMultiLevelHierarchy"/>
    <dgm:cxn modelId="{B85E77CB-3A36-47B7-A098-43964B841F5A}" srcId="{5BCA742A-DE1D-42FB-B763-CE5AB24F3902}" destId="{7651107B-743D-423E-B354-B11FF0F2D524}" srcOrd="1" destOrd="0" parTransId="{AB1FBEEA-2B00-4C7C-B69F-559A4229526B}" sibTransId="{70C63C5F-7F19-4096-8369-4F542F2493BC}"/>
    <dgm:cxn modelId="{A9F59CCB-BE4E-4DC3-B231-539CFC3F4515}" type="presOf" srcId="{AB1FBEEA-2B00-4C7C-B69F-559A4229526B}" destId="{7ADADB19-C7AE-4FDA-BBCE-6FDCB68541C3}" srcOrd="1" destOrd="0" presId="urn:microsoft.com/office/officeart/2008/layout/HorizontalMultiLevelHierarchy"/>
    <dgm:cxn modelId="{A69204EE-7F89-433F-8A56-6BAF2F35E750}" type="presOf" srcId="{F74544AD-E6F1-40E5-9ABE-5DB4521BCDFB}" destId="{C3329C3E-9E3E-4DA5-B90B-157DA40B2D5A}" srcOrd="0" destOrd="0" presId="urn:microsoft.com/office/officeart/2008/layout/HorizontalMultiLevelHierarchy"/>
    <dgm:cxn modelId="{9DA662F5-7798-4270-BEEB-BF8028192C23}" type="presOf" srcId="{4FFAEC45-FA26-4C2D-B474-60F9DF675B55}" destId="{5BE3CDE2-85A7-40EC-AAB8-28A7E298240C}" srcOrd="0" destOrd="0" presId="urn:microsoft.com/office/officeart/2008/layout/HorizontalMultiLevelHierarchy"/>
    <dgm:cxn modelId="{7B8EF0F8-0FEB-4B1F-9953-FA6BA605D9E7}" type="presOf" srcId="{4FFAEC45-FA26-4C2D-B474-60F9DF675B55}" destId="{8113B721-4232-49AC-9EA9-080DD356958D}" srcOrd="1" destOrd="0" presId="urn:microsoft.com/office/officeart/2008/layout/HorizontalMultiLevelHierarchy"/>
    <dgm:cxn modelId="{B57368FC-247F-424F-84B0-9487E9F9ED7A}" type="presOf" srcId="{7651107B-743D-423E-B354-B11FF0F2D524}" destId="{1EDC15E8-5E47-4F0E-94B9-8EC08FAF6AE5}" srcOrd="0" destOrd="0" presId="urn:microsoft.com/office/officeart/2008/layout/HorizontalMultiLevelHierarchy"/>
    <dgm:cxn modelId="{CF4D81C9-7AC4-4958-A6C5-70E3B4D31D05}" type="presParOf" srcId="{ACCDF1E7-97CB-4441-A35A-CDE5E9B7B73D}" destId="{CEDEA837-087E-4B5A-993D-7BE4DD83E3C8}" srcOrd="0" destOrd="0" presId="urn:microsoft.com/office/officeart/2008/layout/HorizontalMultiLevelHierarchy"/>
    <dgm:cxn modelId="{91A4DE66-01C0-4817-8028-15A50A5D1DCB}" type="presParOf" srcId="{CEDEA837-087E-4B5A-993D-7BE4DD83E3C8}" destId="{B028581A-8C9D-4442-A7E1-1DF9E4FB83D8}" srcOrd="0" destOrd="0" presId="urn:microsoft.com/office/officeart/2008/layout/HorizontalMultiLevelHierarchy"/>
    <dgm:cxn modelId="{7A313E9C-C128-4B3A-AE9D-97DDEB0A8F6D}" type="presParOf" srcId="{CEDEA837-087E-4B5A-993D-7BE4DD83E3C8}" destId="{087FE13F-AA0D-42FF-97AB-9B915B632B6A}" srcOrd="1" destOrd="0" presId="urn:microsoft.com/office/officeart/2008/layout/HorizontalMultiLevelHierarchy"/>
    <dgm:cxn modelId="{216704B7-877E-4401-A779-CB5573ABE503}" type="presParOf" srcId="{087FE13F-AA0D-42FF-97AB-9B915B632B6A}" destId="{C3329C3E-9E3E-4DA5-B90B-157DA40B2D5A}" srcOrd="0" destOrd="0" presId="urn:microsoft.com/office/officeart/2008/layout/HorizontalMultiLevelHierarchy"/>
    <dgm:cxn modelId="{0AC8AE29-AA6F-4E16-939D-078656B95F6D}" type="presParOf" srcId="{C3329C3E-9E3E-4DA5-B90B-157DA40B2D5A}" destId="{D703234C-9B4F-4D0C-A474-EA8FFC26E61D}" srcOrd="0" destOrd="0" presId="urn:microsoft.com/office/officeart/2008/layout/HorizontalMultiLevelHierarchy"/>
    <dgm:cxn modelId="{A38DCF4F-0E5A-4646-B5AA-59DB4512F52D}" type="presParOf" srcId="{087FE13F-AA0D-42FF-97AB-9B915B632B6A}" destId="{0A88339F-2F9C-486C-8D5F-8D5A18BFFEBE}" srcOrd="1" destOrd="0" presId="urn:microsoft.com/office/officeart/2008/layout/HorizontalMultiLevelHierarchy"/>
    <dgm:cxn modelId="{B38F0B7C-F40F-4118-AD70-74CF73575A60}" type="presParOf" srcId="{0A88339F-2F9C-486C-8D5F-8D5A18BFFEBE}" destId="{EC73F15D-F981-44AA-9B90-13337B2BFCA6}" srcOrd="0" destOrd="0" presId="urn:microsoft.com/office/officeart/2008/layout/HorizontalMultiLevelHierarchy"/>
    <dgm:cxn modelId="{15D50A24-BDF0-4F76-B091-1C48CA18B7FF}" type="presParOf" srcId="{0A88339F-2F9C-486C-8D5F-8D5A18BFFEBE}" destId="{1FD2387B-D31B-4BFD-BBDE-CE535F41FA11}" srcOrd="1" destOrd="0" presId="urn:microsoft.com/office/officeart/2008/layout/HorizontalMultiLevelHierarchy"/>
    <dgm:cxn modelId="{B65675F2-5DAA-4755-89ED-9F4D9321B8F2}" type="presParOf" srcId="{087FE13F-AA0D-42FF-97AB-9B915B632B6A}" destId="{78CF81D9-614B-4DAC-982C-69DF938E226E}" srcOrd="2" destOrd="0" presId="urn:microsoft.com/office/officeart/2008/layout/HorizontalMultiLevelHierarchy"/>
    <dgm:cxn modelId="{F34D4572-5063-40D0-8C60-E05E7B589292}" type="presParOf" srcId="{78CF81D9-614B-4DAC-982C-69DF938E226E}" destId="{7ADADB19-C7AE-4FDA-BBCE-6FDCB68541C3}" srcOrd="0" destOrd="0" presId="urn:microsoft.com/office/officeart/2008/layout/HorizontalMultiLevelHierarchy"/>
    <dgm:cxn modelId="{B8F9ABE2-D1B4-44B2-9BA1-192C01E1FE11}" type="presParOf" srcId="{087FE13F-AA0D-42FF-97AB-9B915B632B6A}" destId="{DAC6A2CA-252F-4728-86DF-5D543D666057}" srcOrd="3" destOrd="0" presId="urn:microsoft.com/office/officeart/2008/layout/HorizontalMultiLevelHierarchy"/>
    <dgm:cxn modelId="{4611E3E0-615E-4CE8-95A8-758D2507720F}" type="presParOf" srcId="{DAC6A2CA-252F-4728-86DF-5D543D666057}" destId="{1EDC15E8-5E47-4F0E-94B9-8EC08FAF6AE5}" srcOrd="0" destOrd="0" presId="urn:microsoft.com/office/officeart/2008/layout/HorizontalMultiLevelHierarchy"/>
    <dgm:cxn modelId="{3D88AAE1-BF20-4E09-B7F5-5AA97AA25623}" type="presParOf" srcId="{DAC6A2CA-252F-4728-86DF-5D543D666057}" destId="{0B9C973F-70D7-4B46-A239-5C5F903FF75A}" srcOrd="1" destOrd="0" presId="urn:microsoft.com/office/officeart/2008/layout/HorizontalMultiLevelHierarchy"/>
    <dgm:cxn modelId="{7E16BCB4-7A8B-4CD4-A26F-6093A0B0C758}" type="presParOf" srcId="{087FE13F-AA0D-42FF-97AB-9B915B632B6A}" destId="{188E0429-2DD2-481F-886D-CA8B260EABD3}" srcOrd="4" destOrd="0" presId="urn:microsoft.com/office/officeart/2008/layout/HorizontalMultiLevelHierarchy"/>
    <dgm:cxn modelId="{ABBF1E15-720C-4F0D-A28E-CF688E3210F2}" type="presParOf" srcId="{188E0429-2DD2-481F-886D-CA8B260EABD3}" destId="{7463A6E5-C42D-4CF0-B6CA-9D23FA5B76A8}" srcOrd="0" destOrd="0" presId="urn:microsoft.com/office/officeart/2008/layout/HorizontalMultiLevelHierarchy"/>
    <dgm:cxn modelId="{C216B99A-B124-4906-A917-30B66BAF099D}" type="presParOf" srcId="{087FE13F-AA0D-42FF-97AB-9B915B632B6A}" destId="{997374DF-62D3-40E6-9338-1F29924B7861}" srcOrd="5" destOrd="0" presId="urn:microsoft.com/office/officeart/2008/layout/HorizontalMultiLevelHierarchy"/>
    <dgm:cxn modelId="{287AC1B9-4014-4ED7-8784-B8A6DDA7EB99}" type="presParOf" srcId="{997374DF-62D3-40E6-9338-1F29924B7861}" destId="{A596B71E-C2BC-4C2D-A627-52FFAD5FE70A}" srcOrd="0" destOrd="0" presId="urn:microsoft.com/office/officeart/2008/layout/HorizontalMultiLevelHierarchy"/>
    <dgm:cxn modelId="{16C4F8D3-5B07-45E3-BFDF-7CA7D02C20D3}" type="presParOf" srcId="{997374DF-62D3-40E6-9338-1F29924B7861}" destId="{6C6023D2-ED00-417A-8332-6CDE35128788}" srcOrd="1" destOrd="0" presId="urn:microsoft.com/office/officeart/2008/layout/HorizontalMultiLevelHierarchy"/>
    <dgm:cxn modelId="{BF76534B-6945-4D67-9B9E-3D7379CF7417}" type="presParOf" srcId="{087FE13F-AA0D-42FF-97AB-9B915B632B6A}" destId="{B837FAA7-36CB-463C-AF07-39D5FC6C3C59}" srcOrd="6" destOrd="0" presId="urn:microsoft.com/office/officeart/2008/layout/HorizontalMultiLevelHierarchy"/>
    <dgm:cxn modelId="{37A49C99-1AB2-4748-888F-623DB6A27900}" type="presParOf" srcId="{B837FAA7-36CB-463C-AF07-39D5FC6C3C59}" destId="{425C0004-7C77-4BDF-B472-A6E0570CE3DB}" srcOrd="0" destOrd="0" presId="urn:microsoft.com/office/officeart/2008/layout/HorizontalMultiLevelHierarchy"/>
    <dgm:cxn modelId="{C892C0BD-133C-45A3-B0A0-AB642F592C8A}" type="presParOf" srcId="{087FE13F-AA0D-42FF-97AB-9B915B632B6A}" destId="{10811BE9-66E9-474A-AEC8-E0CD47B54061}" srcOrd="7" destOrd="0" presId="urn:microsoft.com/office/officeart/2008/layout/HorizontalMultiLevelHierarchy"/>
    <dgm:cxn modelId="{50A52D56-D7BE-46AA-A463-C33C299106B7}" type="presParOf" srcId="{10811BE9-66E9-474A-AEC8-E0CD47B54061}" destId="{CCD0D726-FCF4-490C-9EC4-5DE2CF8B7D70}" srcOrd="0" destOrd="0" presId="urn:microsoft.com/office/officeart/2008/layout/HorizontalMultiLevelHierarchy"/>
    <dgm:cxn modelId="{7EDF3F76-2F75-4B59-91E6-0D25AEC10BD0}" type="presParOf" srcId="{10811BE9-66E9-474A-AEC8-E0CD47B54061}" destId="{707D5993-0CC8-4154-B78B-A6A72728B771}" srcOrd="1" destOrd="0" presId="urn:microsoft.com/office/officeart/2008/layout/HorizontalMultiLevelHierarchy"/>
    <dgm:cxn modelId="{928EDAF3-FAB9-48D2-8F74-D72F6D0C4B03}" type="presParOf" srcId="{087FE13F-AA0D-42FF-97AB-9B915B632B6A}" destId="{5BE3CDE2-85A7-40EC-AAB8-28A7E298240C}" srcOrd="8" destOrd="0" presId="urn:microsoft.com/office/officeart/2008/layout/HorizontalMultiLevelHierarchy"/>
    <dgm:cxn modelId="{FDC752D5-4109-4920-8B11-0B1DF034993B}" type="presParOf" srcId="{5BE3CDE2-85A7-40EC-AAB8-28A7E298240C}" destId="{8113B721-4232-49AC-9EA9-080DD356958D}" srcOrd="0" destOrd="0" presId="urn:microsoft.com/office/officeart/2008/layout/HorizontalMultiLevelHierarchy"/>
    <dgm:cxn modelId="{7BC8EBDD-3FCF-458B-9E9F-B0FEF5430922}" type="presParOf" srcId="{087FE13F-AA0D-42FF-97AB-9B915B632B6A}" destId="{D6F01808-A7EC-45DA-858F-A1D5BF0FF647}" srcOrd="9" destOrd="0" presId="urn:microsoft.com/office/officeart/2008/layout/HorizontalMultiLevelHierarchy"/>
    <dgm:cxn modelId="{794C68B6-9E4A-42CA-BCD0-671C0B1404A5}" type="presParOf" srcId="{D6F01808-A7EC-45DA-858F-A1D5BF0FF647}" destId="{80E78C12-96B8-40E5-9145-37EE1151FE7F}" srcOrd="0" destOrd="0" presId="urn:microsoft.com/office/officeart/2008/layout/HorizontalMultiLevelHierarchy"/>
    <dgm:cxn modelId="{4FC92F75-50C5-4072-BCAF-67AAFFA14ED3}" type="presParOf" srcId="{D6F01808-A7EC-45DA-858F-A1D5BF0FF647}" destId="{0957C74D-79B6-473C-945C-DF6DB3D34D5B}"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A3F78-53A7-44DF-AE8F-DED722D460C3}">
      <dsp:nvSpPr>
        <dsp:cNvPr id="0" name=""/>
        <dsp:cNvSpPr/>
      </dsp:nvSpPr>
      <dsp:spPr>
        <a:xfrm>
          <a:off x="-5340906" y="-817906"/>
          <a:ext cx="6359688" cy="6359688"/>
        </a:xfrm>
        <a:prstGeom prst="blockArc">
          <a:avLst>
            <a:gd name="adj1" fmla="val 18900000"/>
            <a:gd name="adj2" fmla="val 2700000"/>
            <a:gd name="adj3" fmla="val 34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369DF0-77E4-4011-A474-17CDE0E0A351}">
      <dsp:nvSpPr>
        <dsp:cNvPr id="0" name=""/>
        <dsp:cNvSpPr/>
      </dsp:nvSpPr>
      <dsp:spPr>
        <a:xfrm>
          <a:off x="445514" y="295147"/>
          <a:ext cx="6898583" cy="5906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847" tIns="58420" rIns="58420" bIns="58420" numCol="1" spcCol="1270" anchor="ctr" anchorCtr="0">
          <a:noAutofit/>
        </a:bodyPr>
        <a:lstStyle/>
        <a:p>
          <a:pPr marL="0" lvl="0" indent="0" algn="just" defTabSz="1022350">
            <a:lnSpc>
              <a:spcPct val="90000"/>
            </a:lnSpc>
            <a:spcBef>
              <a:spcPct val="0"/>
            </a:spcBef>
            <a:spcAft>
              <a:spcPct val="35000"/>
            </a:spcAft>
            <a:buFont typeface="Symbol" panose="05050102010706020507" pitchFamily="18" charset="2"/>
            <a:buNone/>
          </a:pPr>
          <a:r>
            <a:rPr lang="es-CO" sz="2300" kern="1200" dirty="0"/>
            <a:t>Optimizar el uso de recursos y la toma de decisiones.</a:t>
          </a:r>
          <a:endParaRPr lang="es-MX" sz="2300" kern="1200" dirty="0"/>
        </a:p>
      </dsp:txBody>
      <dsp:txXfrm>
        <a:off x="445514" y="295147"/>
        <a:ext cx="6898583" cy="590673"/>
      </dsp:txXfrm>
    </dsp:sp>
    <dsp:sp modelId="{1E08A160-1E6E-48D5-B7C1-AFE075561C3D}">
      <dsp:nvSpPr>
        <dsp:cNvPr id="0" name=""/>
        <dsp:cNvSpPr/>
      </dsp:nvSpPr>
      <dsp:spPr>
        <a:xfrm>
          <a:off x="76343" y="221313"/>
          <a:ext cx="738341" cy="73834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80D0D-5EF6-47B9-A11A-D73292F80EC6}">
      <dsp:nvSpPr>
        <dsp:cNvPr id="0" name=""/>
        <dsp:cNvSpPr/>
      </dsp:nvSpPr>
      <dsp:spPr>
        <a:xfrm>
          <a:off x="868773" y="1180874"/>
          <a:ext cx="6475324" cy="590673"/>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847" tIns="58420" rIns="58420" bIns="58420" numCol="1" spcCol="1270" anchor="ctr" anchorCtr="0">
          <a:noAutofit/>
        </a:bodyPr>
        <a:lstStyle/>
        <a:p>
          <a:pPr marL="0" lvl="0" indent="0" algn="just" defTabSz="1022350">
            <a:lnSpc>
              <a:spcPct val="90000"/>
            </a:lnSpc>
            <a:spcBef>
              <a:spcPct val="0"/>
            </a:spcBef>
            <a:spcAft>
              <a:spcPct val="35000"/>
            </a:spcAft>
            <a:buNone/>
          </a:pPr>
          <a:r>
            <a:rPr lang="es-CO" sz="2300" kern="1200" dirty="0"/>
            <a:t>Informar a la ciudadanía sobre el uso de los recursos.</a:t>
          </a:r>
          <a:endParaRPr lang="es-MX" sz="2300" kern="1200" dirty="0"/>
        </a:p>
      </dsp:txBody>
      <dsp:txXfrm>
        <a:off x="868773" y="1180874"/>
        <a:ext cx="6475324" cy="590673"/>
      </dsp:txXfrm>
    </dsp:sp>
    <dsp:sp modelId="{EF772CA5-7857-49A3-B17F-C05DCADEE6C4}">
      <dsp:nvSpPr>
        <dsp:cNvPr id="0" name=""/>
        <dsp:cNvSpPr/>
      </dsp:nvSpPr>
      <dsp:spPr>
        <a:xfrm>
          <a:off x="471619" y="1104094"/>
          <a:ext cx="738341" cy="738341"/>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6C6F13-3BEE-4CC2-B648-CFC96DF0825E}">
      <dsp:nvSpPr>
        <dsp:cNvPr id="0" name=""/>
        <dsp:cNvSpPr/>
      </dsp:nvSpPr>
      <dsp:spPr>
        <a:xfrm>
          <a:off x="998680" y="2066600"/>
          <a:ext cx="6345417" cy="59067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847" tIns="58420" rIns="58420" bIns="58420" numCol="1" spcCol="1270" anchor="ctr" anchorCtr="0">
          <a:noAutofit/>
        </a:bodyPr>
        <a:lstStyle/>
        <a:p>
          <a:pPr marL="0" lvl="0" indent="0" algn="just" defTabSz="1022350">
            <a:lnSpc>
              <a:spcPct val="90000"/>
            </a:lnSpc>
            <a:spcBef>
              <a:spcPct val="0"/>
            </a:spcBef>
            <a:spcAft>
              <a:spcPct val="35000"/>
            </a:spcAft>
            <a:buNone/>
          </a:pPr>
          <a:r>
            <a:rPr lang="es-CO" sz="2300" kern="1200" dirty="0"/>
            <a:t>Identificar los avances en el cumplimiento y logro de resultados.</a:t>
          </a:r>
          <a:endParaRPr lang="es-MX" sz="2300" kern="1200" dirty="0"/>
        </a:p>
      </dsp:txBody>
      <dsp:txXfrm>
        <a:off x="998680" y="2066600"/>
        <a:ext cx="6345417" cy="590673"/>
      </dsp:txXfrm>
    </dsp:sp>
    <dsp:sp modelId="{0ACBFB8F-E75B-4E7F-B9B4-1B0ACDF86A7B}">
      <dsp:nvSpPr>
        <dsp:cNvPr id="0" name=""/>
        <dsp:cNvSpPr/>
      </dsp:nvSpPr>
      <dsp:spPr>
        <a:xfrm>
          <a:off x="629509" y="1992766"/>
          <a:ext cx="738341" cy="738341"/>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0BDE73-D3F7-44BD-90D9-8D54821633F0}">
      <dsp:nvSpPr>
        <dsp:cNvPr id="0" name=""/>
        <dsp:cNvSpPr/>
      </dsp:nvSpPr>
      <dsp:spPr>
        <a:xfrm>
          <a:off x="868773" y="2952327"/>
          <a:ext cx="6475324" cy="590673"/>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847" tIns="60960" rIns="60960" bIns="60960" numCol="1" spcCol="1270" anchor="ctr" anchorCtr="0">
          <a:noAutofit/>
        </a:bodyPr>
        <a:lstStyle/>
        <a:p>
          <a:pPr marL="0" lvl="0" indent="0" algn="just" defTabSz="1066800">
            <a:lnSpc>
              <a:spcPct val="90000"/>
            </a:lnSpc>
            <a:spcBef>
              <a:spcPct val="0"/>
            </a:spcBef>
            <a:spcAft>
              <a:spcPct val="35000"/>
            </a:spcAft>
            <a:buFont typeface="Symbol" panose="05050102010706020507" pitchFamily="18" charset="2"/>
            <a:buNone/>
          </a:pPr>
          <a:r>
            <a:rPr lang="es-CO" sz="2400" kern="1200" dirty="0"/>
            <a:t>Identificar las oportunidades de mejora.</a:t>
          </a:r>
          <a:endParaRPr lang="es-MX" sz="2400" kern="1200" dirty="0"/>
        </a:p>
      </dsp:txBody>
      <dsp:txXfrm>
        <a:off x="868773" y="2952327"/>
        <a:ext cx="6475324" cy="590673"/>
      </dsp:txXfrm>
    </dsp:sp>
    <dsp:sp modelId="{225A8CB8-D505-4B49-9EAE-41F183D4063A}">
      <dsp:nvSpPr>
        <dsp:cNvPr id="0" name=""/>
        <dsp:cNvSpPr/>
      </dsp:nvSpPr>
      <dsp:spPr>
        <a:xfrm>
          <a:off x="499603" y="2878493"/>
          <a:ext cx="738341" cy="738341"/>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A3675D-B625-4624-9070-F73D782A1DBA}">
      <dsp:nvSpPr>
        <dsp:cNvPr id="0" name=""/>
        <dsp:cNvSpPr/>
      </dsp:nvSpPr>
      <dsp:spPr>
        <a:xfrm>
          <a:off x="445514" y="3838053"/>
          <a:ext cx="6898583" cy="59067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847" tIns="60960" rIns="60960" bIns="60960" numCol="1" spcCol="1270" anchor="ctr" anchorCtr="0">
          <a:noAutofit/>
        </a:bodyPr>
        <a:lstStyle/>
        <a:p>
          <a:pPr marL="0" lvl="0" indent="0" algn="l" defTabSz="1066800">
            <a:lnSpc>
              <a:spcPct val="90000"/>
            </a:lnSpc>
            <a:spcBef>
              <a:spcPct val="0"/>
            </a:spcBef>
            <a:spcAft>
              <a:spcPct val="35000"/>
            </a:spcAft>
            <a:buNone/>
          </a:pPr>
          <a:r>
            <a:rPr lang="es-MX" sz="2400" kern="1200" dirty="0"/>
            <a:t>Definir los efectos de la Gestión Institucional</a:t>
          </a:r>
        </a:p>
      </dsp:txBody>
      <dsp:txXfrm>
        <a:off x="445514" y="3838053"/>
        <a:ext cx="6898583" cy="590673"/>
      </dsp:txXfrm>
    </dsp:sp>
    <dsp:sp modelId="{0EAC4869-8D30-442A-943A-AB7A65FBBCF7}">
      <dsp:nvSpPr>
        <dsp:cNvPr id="0" name=""/>
        <dsp:cNvSpPr/>
      </dsp:nvSpPr>
      <dsp:spPr>
        <a:xfrm>
          <a:off x="76343" y="3764219"/>
          <a:ext cx="738341" cy="738341"/>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DABEE-F44D-4DC0-84CA-587DB8A03646}">
      <dsp:nvSpPr>
        <dsp:cNvPr id="0" name=""/>
        <dsp:cNvSpPr/>
      </dsp:nvSpPr>
      <dsp:spPr>
        <a:xfrm rot="16200000">
          <a:off x="1467493" y="1279002"/>
          <a:ext cx="961727" cy="1684100"/>
        </a:xfrm>
        <a:prstGeom prst="round2SameRect">
          <a:avLst>
            <a:gd name="adj1" fmla="val 16670"/>
            <a:gd name="adj2" fmla="val 0"/>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8110" tIns="196850" rIns="177165" bIns="196850" numCol="1" spcCol="1270" anchor="t" anchorCtr="0">
          <a:noAutofit/>
        </a:bodyPr>
        <a:lstStyle/>
        <a:p>
          <a:pPr marL="0" lvl="0" indent="0" algn="l" defTabSz="1377950">
            <a:lnSpc>
              <a:spcPct val="90000"/>
            </a:lnSpc>
            <a:spcBef>
              <a:spcPct val="0"/>
            </a:spcBef>
            <a:spcAft>
              <a:spcPct val="35000"/>
            </a:spcAft>
            <a:buNone/>
          </a:pPr>
          <a:r>
            <a:rPr lang="es-MX" sz="3100" kern="1200" dirty="0"/>
            <a:t>Interior</a:t>
          </a:r>
        </a:p>
      </dsp:txBody>
      <dsp:txXfrm rot="5400000">
        <a:off x="1153263" y="1687144"/>
        <a:ext cx="1637144" cy="867815"/>
      </dsp:txXfrm>
    </dsp:sp>
    <dsp:sp modelId="{572E851C-094C-41FE-A014-A5FF8A534EAC}">
      <dsp:nvSpPr>
        <dsp:cNvPr id="0" name=""/>
        <dsp:cNvSpPr/>
      </dsp:nvSpPr>
      <dsp:spPr>
        <a:xfrm rot="5400000">
          <a:off x="3228065" y="1279002"/>
          <a:ext cx="961727" cy="1684100"/>
        </a:xfrm>
        <a:prstGeom prst="round2SameRect">
          <a:avLst>
            <a:gd name="adj1" fmla="val 16670"/>
            <a:gd name="adj2" fmla="val 0"/>
          </a:avLst>
        </a:prstGeom>
        <a:solidFill>
          <a:schemeClr val="accent5">
            <a:tint val="50000"/>
            <a:hueOff val="-6685025"/>
            <a:satOff val="-25325"/>
            <a:lumOff val="8413"/>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165" tIns="196850" rIns="118110" bIns="196850" numCol="1" spcCol="1270" anchor="t" anchorCtr="0">
          <a:noAutofit/>
        </a:bodyPr>
        <a:lstStyle/>
        <a:p>
          <a:pPr marL="0" lvl="0" indent="0" algn="l" defTabSz="1377950">
            <a:lnSpc>
              <a:spcPct val="90000"/>
            </a:lnSpc>
            <a:spcBef>
              <a:spcPct val="0"/>
            </a:spcBef>
            <a:spcAft>
              <a:spcPct val="35000"/>
            </a:spcAft>
            <a:buNone/>
          </a:pPr>
          <a:r>
            <a:rPr lang="es-MX" sz="3100" kern="1200" dirty="0"/>
            <a:t>Exterior</a:t>
          </a:r>
        </a:p>
      </dsp:txBody>
      <dsp:txXfrm rot="-5400000">
        <a:off x="2866879" y="1687144"/>
        <a:ext cx="1637144" cy="867815"/>
      </dsp:txXfrm>
    </dsp:sp>
    <dsp:sp modelId="{D2020CAC-5841-46C3-8162-AF2C042E1F39}">
      <dsp:nvSpPr>
        <dsp:cNvPr id="0" name=""/>
        <dsp:cNvSpPr/>
      </dsp:nvSpPr>
      <dsp:spPr>
        <a:xfrm>
          <a:off x="1906019" y="796893"/>
          <a:ext cx="1760572" cy="1670737"/>
        </a:xfrm>
        <a:prstGeom prst="circularArrow">
          <a:avLst>
            <a:gd name="adj1" fmla="val 12500"/>
            <a:gd name="adj2" fmla="val 1142322"/>
            <a:gd name="adj3" fmla="val 20457678"/>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DCC5F84-419C-4650-B8CF-2069D584F9C5}">
      <dsp:nvSpPr>
        <dsp:cNvPr id="0" name=""/>
        <dsp:cNvSpPr/>
      </dsp:nvSpPr>
      <dsp:spPr>
        <a:xfrm rot="10800000">
          <a:off x="1906019" y="1738308"/>
          <a:ext cx="1760572" cy="1760486"/>
        </a:xfrm>
        <a:prstGeom prst="circularArrow">
          <a:avLst>
            <a:gd name="adj1" fmla="val 12500"/>
            <a:gd name="adj2" fmla="val 1142322"/>
            <a:gd name="adj3" fmla="val 20457678"/>
            <a:gd name="adj4" fmla="val 10800000"/>
            <a:gd name="adj5" fmla="val 125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C1827-6121-4EF8-AB8C-F1DDEC216D6F}">
      <dsp:nvSpPr>
        <dsp:cNvPr id="0" name=""/>
        <dsp:cNvSpPr/>
      </dsp:nvSpPr>
      <dsp:spPr>
        <a:xfrm>
          <a:off x="1434114" y="0"/>
          <a:ext cx="4405823" cy="4405823"/>
        </a:xfrm>
        <a:prstGeom prst="diamond">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1A63B4C-F02B-4589-AA67-4A96B848CF2D}">
      <dsp:nvSpPr>
        <dsp:cNvPr id="0" name=""/>
        <dsp:cNvSpPr/>
      </dsp:nvSpPr>
      <dsp:spPr>
        <a:xfrm>
          <a:off x="1852667" y="418553"/>
          <a:ext cx="1718270" cy="17182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Medir</a:t>
          </a:r>
        </a:p>
      </dsp:txBody>
      <dsp:txXfrm>
        <a:off x="1936546" y="502432"/>
        <a:ext cx="1550512" cy="1550512"/>
      </dsp:txXfrm>
    </dsp:sp>
    <dsp:sp modelId="{EB9DA22E-F59F-479D-9DFC-52D9029889E4}">
      <dsp:nvSpPr>
        <dsp:cNvPr id="0" name=""/>
        <dsp:cNvSpPr/>
      </dsp:nvSpPr>
      <dsp:spPr>
        <a:xfrm>
          <a:off x="3703113" y="418553"/>
          <a:ext cx="1718270" cy="171827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Controlar</a:t>
          </a:r>
        </a:p>
      </dsp:txBody>
      <dsp:txXfrm>
        <a:off x="3786992" y="502432"/>
        <a:ext cx="1550512" cy="1550512"/>
      </dsp:txXfrm>
    </dsp:sp>
    <dsp:sp modelId="{BFF76938-0996-446E-ADE3-71CFB59E785A}">
      <dsp:nvSpPr>
        <dsp:cNvPr id="0" name=""/>
        <dsp:cNvSpPr/>
      </dsp:nvSpPr>
      <dsp:spPr>
        <a:xfrm>
          <a:off x="1852667" y="2268998"/>
          <a:ext cx="1718270" cy="171827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Retroalimentar</a:t>
          </a:r>
        </a:p>
      </dsp:txBody>
      <dsp:txXfrm>
        <a:off x="1936546" y="2352877"/>
        <a:ext cx="1550512" cy="1550512"/>
      </dsp:txXfrm>
    </dsp:sp>
    <dsp:sp modelId="{7ECC2B1F-AB93-4772-9069-6FC43A0982A9}">
      <dsp:nvSpPr>
        <dsp:cNvPr id="0" name=""/>
        <dsp:cNvSpPr/>
      </dsp:nvSpPr>
      <dsp:spPr>
        <a:xfrm>
          <a:off x="3703113" y="2268998"/>
          <a:ext cx="1718270" cy="17182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Mejorar</a:t>
          </a:r>
        </a:p>
      </dsp:txBody>
      <dsp:txXfrm>
        <a:off x="3786992" y="2352877"/>
        <a:ext cx="1550512" cy="1550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CBFBC-2ED8-41CE-9558-0287BDC0155C}">
      <dsp:nvSpPr>
        <dsp:cNvPr id="0" name=""/>
        <dsp:cNvSpPr/>
      </dsp:nvSpPr>
      <dsp:spPr>
        <a:xfrm rot="10800000">
          <a:off x="1284175" y="2261"/>
          <a:ext cx="4582602" cy="51964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Oportunidad</a:t>
          </a:r>
        </a:p>
      </dsp:txBody>
      <dsp:txXfrm rot="10800000">
        <a:off x="1414086" y="2261"/>
        <a:ext cx="4452691" cy="519644"/>
      </dsp:txXfrm>
    </dsp:sp>
    <dsp:sp modelId="{42DD05DD-87E4-43F0-9E34-A2525292667F}">
      <dsp:nvSpPr>
        <dsp:cNvPr id="0" name=""/>
        <dsp:cNvSpPr/>
      </dsp:nvSpPr>
      <dsp:spPr>
        <a:xfrm>
          <a:off x="1024353" y="2261"/>
          <a:ext cx="519644" cy="519644"/>
        </a:xfrm>
        <a:prstGeom prst="ellipse">
          <a:avLst/>
        </a:prstGeom>
        <a:blipFill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A7D574-87B4-44CB-BF77-86119541D302}">
      <dsp:nvSpPr>
        <dsp:cNvPr id="0" name=""/>
        <dsp:cNvSpPr/>
      </dsp:nvSpPr>
      <dsp:spPr>
        <a:xfrm rot="10800000">
          <a:off x="1284175" y="677023"/>
          <a:ext cx="4582602" cy="519644"/>
        </a:xfrm>
        <a:prstGeom prst="homePlate">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Exclusión</a:t>
          </a:r>
        </a:p>
      </dsp:txBody>
      <dsp:txXfrm rot="10800000">
        <a:off x="1414086" y="677023"/>
        <a:ext cx="4452691" cy="519644"/>
      </dsp:txXfrm>
    </dsp:sp>
    <dsp:sp modelId="{EE800521-182F-4180-B185-2002005ABD39}">
      <dsp:nvSpPr>
        <dsp:cNvPr id="0" name=""/>
        <dsp:cNvSpPr/>
      </dsp:nvSpPr>
      <dsp:spPr>
        <a:xfrm>
          <a:off x="1024353" y="677023"/>
          <a:ext cx="519644" cy="519644"/>
        </a:xfrm>
        <a:prstGeom prst="ellipse">
          <a:avLst/>
        </a:prstGeom>
        <a:blipFill rotWithShape="1">
          <a:blip xmlns:r="http://schemas.openxmlformats.org/officeDocument/2006/relationships" r:embed="rId3">
            <a:extLst>
              <a:ext uri="{BEBA8EAE-BF5A-486C-A8C5-ECC9F3942E4B}">
                <a14:imgProps xmlns:a14="http://schemas.microsoft.com/office/drawing/2010/main">
                  <a14:imgLayer r:embed="rId4">
                    <a14:imgEffect>
                      <a14:saturation sat="400000"/>
                    </a14:imgEffect>
                  </a14:imgLayer>
                </a14:imgProps>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A34C4B-5A60-4090-8FFB-334D5D3C702E}">
      <dsp:nvSpPr>
        <dsp:cNvPr id="0" name=""/>
        <dsp:cNvSpPr/>
      </dsp:nvSpPr>
      <dsp:spPr>
        <a:xfrm rot="10800000">
          <a:off x="1284175" y="1351785"/>
          <a:ext cx="4582602" cy="519644"/>
        </a:xfrm>
        <a:prstGeom prst="homePlat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Practicidad</a:t>
          </a:r>
        </a:p>
      </dsp:txBody>
      <dsp:txXfrm rot="10800000">
        <a:off x="1414086" y="1351785"/>
        <a:ext cx="4452691" cy="519644"/>
      </dsp:txXfrm>
    </dsp:sp>
    <dsp:sp modelId="{2BB3DC09-EA92-48CC-91A9-E09B610A0D7C}">
      <dsp:nvSpPr>
        <dsp:cNvPr id="0" name=""/>
        <dsp:cNvSpPr/>
      </dsp:nvSpPr>
      <dsp:spPr>
        <a:xfrm>
          <a:off x="1024353" y="1351785"/>
          <a:ext cx="519644" cy="519644"/>
        </a:xfrm>
        <a:prstGeom prst="ellipse">
          <a:avLst/>
        </a:prstGeom>
        <a:blipFill rotWithShape="1">
          <a:blip xmlns:r="http://schemas.openxmlformats.org/officeDocument/2006/relationships" r:embed="rId5">
            <a:duotone>
              <a:schemeClr val="accent1">
                <a:shade val="45000"/>
                <a:satMod val="135000"/>
              </a:schemeClr>
              <a:prstClr val="white"/>
            </a:duotone>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7F4E64-7AAB-4D59-8F4B-0FD5B798E5AE}">
      <dsp:nvSpPr>
        <dsp:cNvPr id="0" name=""/>
        <dsp:cNvSpPr/>
      </dsp:nvSpPr>
      <dsp:spPr>
        <a:xfrm rot="10800000">
          <a:off x="1284175" y="2026547"/>
          <a:ext cx="4582602" cy="519644"/>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Claridad</a:t>
          </a:r>
        </a:p>
      </dsp:txBody>
      <dsp:txXfrm rot="10800000">
        <a:off x="1414086" y="2026547"/>
        <a:ext cx="4452691" cy="519644"/>
      </dsp:txXfrm>
    </dsp:sp>
    <dsp:sp modelId="{E2BF643D-308B-476B-AA6D-5C16BDC6CABC}">
      <dsp:nvSpPr>
        <dsp:cNvPr id="0" name=""/>
        <dsp:cNvSpPr/>
      </dsp:nvSpPr>
      <dsp:spPr>
        <a:xfrm>
          <a:off x="1024353" y="2026547"/>
          <a:ext cx="519644" cy="519644"/>
        </a:xfrm>
        <a:prstGeom prst="ellipse">
          <a:avLst/>
        </a:prstGeom>
        <a:blipFill rotWithShape="1">
          <a:blip xmlns:r="http://schemas.openxmlformats.org/officeDocument/2006/relationships" r:embed="rId6">
            <a:duotone>
              <a:schemeClr val="accent5">
                <a:shade val="45000"/>
                <a:satMod val="135000"/>
              </a:schemeClr>
              <a:prstClr val="white"/>
            </a:duotone>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094F06-97F0-48A6-A4B2-3C6397FB0623}">
      <dsp:nvSpPr>
        <dsp:cNvPr id="0" name=""/>
        <dsp:cNvSpPr/>
      </dsp:nvSpPr>
      <dsp:spPr>
        <a:xfrm rot="10800000">
          <a:off x="1284175" y="2701309"/>
          <a:ext cx="4582602" cy="519644"/>
        </a:xfrm>
        <a:prstGeom prst="homePlat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Explicitud</a:t>
          </a:r>
        </a:p>
      </dsp:txBody>
      <dsp:txXfrm rot="10800000">
        <a:off x="1414086" y="2701309"/>
        <a:ext cx="4452691" cy="519644"/>
      </dsp:txXfrm>
    </dsp:sp>
    <dsp:sp modelId="{332E80EB-F51A-4F39-A949-85605530461C}">
      <dsp:nvSpPr>
        <dsp:cNvPr id="0" name=""/>
        <dsp:cNvSpPr/>
      </dsp:nvSpPr>
      <dsp:spPr>
        <a:xfrm>
          <a:off x="1024353" y="2701309"/>
          <a:ext cx="519644" cy="519644"/>
        </a:xfrm>
        <a:prstGeom prst="ellipse">
          <a:avLst/>
        </a:prstGeom>
        <a:blipFill rotWithShape="1">
          <a:blip xmlns:r="http://schemas.openxmlformats.org/officeDocument/2006/relationships" r:embed="rId7">
            <a:duotone>
              <a:prstClr val="black"/>
              <a:schemeClr val="accent6">
                <a:tint val="45000"/>
                <a:satMod val="400000"/>
              </a:schemeClr>
            </a:duotone>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259D5E-1636-4341-B9D1-6D0C2F445301}">
      <dsp:nvSpPr>
        <dsp:cNvPr id="0" name=""/>
        <dsp:cNvSpPr/>
      </dsp:nvSpPr>
      <dsp:spPr>
        <a:xfrm rot="10800000">
          <a:off x="1284175" y="3376072"/>
          <a:ext cx="4582602" cy="519644"/>
        </a:xfrm>
        <a:prstGeom prst="homePlate">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Sensibilidad</a:t>
          </a:r>
        </a:p>
      </dsp:txBody>
      <dsp:txXfrm rot="10800000">
        <a:off x="1414086" y="3376072"/>
        <a:ext cx="4452691" cy="519644"/>
      </dsp:txXfrm>
    </dsp:sp>
    <dsp:sp modelId="{7E5B16FD-E561-4676-BD16-F365CFF242AF}">
      <dsp:nvSpPr>
        <dsp:cNvPr id="0" name=""/>
        <dsp:cNvSpPr/>
      </dsp:nvSpPr>
      <dsp:spPr>
        <a:xfrm>
          <a:off x="1024353" y="3376072"/>
          <a:ext cx="519644" cy="519644"/>
        </a:xfrm>
        <a:prstGeom prst="ellipse">
          <a:avLst/>
        </a:prstGeom>
        <a:blipFill rotWithShape="1">
          <a:blip xmlns:r="http://schemas.openxmlformats.org/officeDocument/2006/relationships" r:embed="rId8">
            <a:duotone>
              <a:prstClr val="black"/>
              <a:schemeClr val="accent4">
                <a:tint val="45000"/>
                <a:satMod val="400000"/>
              </a:schemeClr>
            </a:duotone>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4D4823-173C-4BC5-B5BE-519EDA5137D3}">
      <dsp:nvSpPr>
        <dsp:cNvPr id="0" name=""/>
        <dsp:cNvSpPr/>
      </dsp:nvSpPr>
      <dsp:spPr>
        <a:xfrm rot="10800000">
          <a:off x="1284175" y="4050834"/>
          <a:ext cx="4582602" cy="519644"/>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4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t>Verificabilidad</a:t>
          </a:r>
        </a:p>
      </dsp:txBody>
      <dsp:txXfrm rot="10800000">
        <a:off x="1414086" y="4050834"/>
        <a:ext cx="4452691" cy="519644"/>
      </dsp:txXfrm>
    </dsp:sp>
    <dsp:sp modelId="{2028B275-3B46-4BFC-AE24-4621C307B487}">
      <dsp:nvSpPr>
        <dsp:cNvPr id="0" name=""/>
        <dsp:cNvSpPr/>
      </dsp:nvSpPr>
      <dsp:spPr>
        <a:xfrm>
          <a:off x="1024353" y="4050834"/>
          <a:ext cx="519644" cy="519644"/>
        </a:xfrm>
        <a:prstGeom prst="ellipse">
          <a:avLst/>
        </a:prstGeom>
        <a:blipFill rotWithShape="1">
          <a:blip xmlns:r="http://schemas.openxmlformats.org/officeDocument/2006/relationships" r:embed="rId9">
            <a:duotone>
              <a:schemeClr val="accent6">
                <a:shade val="45000"/>
                <a:satMod val="135000"/>
              </a:schemeClr>
              <a:prstClr val="white"/>
            </a:duotone>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3CDE2-85A7-40EC-AAB8-28A7E298240C}">
      <dsp:nvSpPr>
        <dsp:cNvPr id="0" name=""/>
        <dsp:cNvSpPr/>
      </dsp:nvSpPr>
      <dsp:spPr>
        <a:xfrm>
          <a:off x="2370673" y="2093710"/>
          <a:ext cx="457252" cy="1742577"/>
        </a:xfrm>
        <a:custGeom>
          <a:avLst/>
          <a:gdLst/>
          <a:ahLst/>
          <a:cxnLst/>
          <a:rect l="0" t="0" r="0" b="0"/>
          <a:pathLst>
            <a:path>
              <a:moveTo>
                <a:pt x="0" y="0"/>
              </a:moveTo>
              <a:lnTo>
                <a:pt x="228626" y="0"/>
              </a:lnTo>
              <a:lnTo>
                <a:pt x="228626" y="1742577"/>
              </a:lnTo>
              <a:lnTo>
                <a:pt x="457252" y="1742577"/>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MX" sz="3200" kern="1200" dirty="0"/>
        </a:p>
      </dsp:txBody>
      <dsp:txXfrm>
        <a:off x="2554260" y="2919959"/>
        <a:ext cx="90078" cy="90078"/>
      </dsp:txXfrm>
    </dsp:sp>
    <dsp:sp modelId="{B837FAA7-36CB-463C-AF07-39D5FC6C3C59}">
      <dsp:nvSpPr>
        <dsp:cNvPr id="0" name=""/>
        <dsp:cNvSpPr/>
      </dsp:nvSpPr>
      <dsp:spPr>
        <a:xfrm>
          <a:off x="2370673" y="2093710"/>
          <a:ext cx="457252" cy="871288"/>
        </a:xfrm>
        <a:custGeom>
          <a:avLst/>
          <a:gdLst/>
          <a:ahLst/>
          <a:cxnLst/>
          <a:rect l="0" t="0" r="0" b="0"/>
          <a:pathLst>
            <a:path>
              <a:moveTo>
                <a:pt x="0" y="0"/>
              </a:moveTo>
              <a:lnTo>
                <a:pt x="228626" y="0"/>
              </a:lnTo>
              <a:lnTo>
                <a:pt x="228626" y="871288"/>
              </a:lnTo>
              <a:lnTo>
                <a:pt x="457252" y="87128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MX" sz="3200" kern="1200" dirty="0"/>
        </a:p>
      </dsp:txBody>
      <dsp:txXfrm>
        <a:off x="2574700" y="2504754"/>
        <a:ext cx="49199" cy="49199"/>
      </dsp:txXfrm>
    </dsp:sp>
    <dsp:sp modelId="{188E0429-2DD2-481F-886D-CA8B260EABD3}">
      <dsp:nvSpPr>
        <dsp:cNvPr id="0" name=""/>
        <dsp:cNvSpPr/>
      </dsp:nvSpPr>
      <dsp:spPr>
        <a:xfrm>
          <a:off x="2370673" y="2047990"/>
          <a:ext cx="457252" cy="91440"/>
        </a:xfrm>
        <a:custGeom>
          <a:avLst/>
          <a:gdLst/>
          <a:ahLst/>
          <a:cxnLst/>
          <a:rect l="0" t="0" r="0" b="0"/>
          <a:pathLst>
            <a:path>
              <a:moveTo>
                <a:pt x="0" y="45720"/>
              </a:moveTo>
              <a:lnTo>
                <a:pt x="457252" y="4572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MX" sz="3200" kern="1200" dirty="0"/>
        </a:p>
      </dsp:txBody>
      <dsp:txXfrm>
        <a:off x="2587868" y="2082278"/>
        <a:ext cx="22862" cy="22862"/>
      </dsp:txXfrm>
    </dsp:sp>
    <dsp:sp modelId="{78CF81D9-614B-4DAC-982C-69DF938E226E}">
      <dsp:nvSpPr>
        <dsp:cNvPr id="0" name=""/>
        <dsp:cNvSpPr/>
      </dsp:nvSpPr>
      <dsp:spPr>
        <a:xfrm>
          <a:off x="2370673" y="1222421"/>
          <a:ext cx="457252" cy="871288"/>
        </a:xfrm>
        <a:custGeom>
          <a:avLst/>
          <a:gdLst/>
          <a:ahLst/>
          <a:cxnLst/>
          <a:rect l="0" t="0" r="0" b="0"/>
          <a:pathLst>
            <a:path>
              <a:moveTo>
                <a:pt x="0" y="871288"/>
              </a:moveTo>
              <a:lnTo>
                <a:pt x="228626" y="871288"/>
              </a:lnTo>
              <a:lnTo>
                <a:pt x="228626" y="0"/>
              </a:lnTo>
              <a:lnTo>
                <a:pt x="457252"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MX" sz="3200" kern="1200" dirty="0"/>
        </a:p>
      </dsp:txBody>
      <dsp:txXfrm>
        <a:off x="2574700" y="1633465"/>
        <a:ext cx="49199" cy="49199"/>
      </dsp:txXfrm>
    </dsp:sp>
    <dsp:sp modelId="{C3329C3E-9E3E-4DA5-B90B-157DA40B2D5A}">
      <dsp:nvSpPr>
        <dsp:cNvPr id="0" name=""/>
        <dsp:cNvSpPr/>
      </dsp:nvSpPr>
      <dsp:spPr>
        <a:xfrm>
          <a:off x="2370673" y="351132"/>
          <a:ext cx="457252" cy="1742577"/>
        </a:xfrm>
        <a:custGeom>
          <a:avLst/>
          <a:gdLst/>
          <a:ahLst/>
          <a:cxnLst/>
          <a:rect l="0" t="0" r="0" b="0"/>
          <a:pathLst>
            <a:path>
              <a:moveTo>
                <a:pt x="0" y="1742577"/>
              </a:moveTo>
              <a:lnTo>
                <a:pt x="228626" y="1742577"/>
              </a:lnTo>
              <a:lnTo>
                <a:pt x="228626" y="0"/>
              </a:lnTo>
              <a:lnTo>
                <a:pt x="457252"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MX" sz="3200" kern="1200" dirty="0"/>
        </a:p>
      </dsp:txBody>
      <dsp:txXfrm>
        <a:off x="2554260" y="1177381"/>
        <a:ext cx="90078" cy="90078"/>
      </dsp:txXfrm>
    </dsp:sp>
    <dsp:sp modelId="{B028581A-8C9D-4442-A7E1-1DF9E4FB83D8}">
      <dsp:nvSpPr>
        <dsp:cNvPr id="0" name=""/>
        <dsp:cNvSpPr/>
      </dsp:nvSpPr>
      <dsp:spPr>
        <a:xfrm rot="16200000">
          <a:off x="187865" y="1745194"/>
          <a:ext cx="3668584" cy="697031"/>
        </a:xfrm>
        <a:prstGeom prst="rect">
          <a:avLst/>
        </a:prstGeom>
        <a:solidFill>
          <a:srgbClr val="2F5597">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S</a:t>
          </a:r>
        </a:p>
        <a:p>
          <a:pPr marL="0" lvl="0" indent="0" algn="ctr" defTabSz="1422400">
            <a:lnSpc>
              <a:spcPct val="90000"/>
            </a:lnSpc>
            <a:spcBef>
              <a:spcPct val="0"/>
            </a:spcBef>
            <a:spcAft>
              <a:spcPct val="35000"/>
            </a:spcAft>
            <a:buNone/>
          </a:pPr>
          <a:r>
            <a:rPr lang="es-MX" sz="3200" kern="1200" dirty="0"/>
            <a:t>M</a:t>
          </a:r>
        </a:p>
        <a:p>
          <a:pPr marL="0" lvl="0" indent="0" algn="ctr" defTabSz="1422400">
            <a:lnSpc>
              <a:spcPct val="90000"/>
            </a:lnSpc>
            <a:spcBef>
              <a:spcPct val="0"/>
            </a:spcBef>
            <a:spcAft>
              <a:spcPct val="35000"/>
            </a:spcAft>
            <a:buNone/>
          </a:pPr>
          <a:r>
            <a:rPr lang="es-MX" sz="3200" kern="1200" dirty="0"/>
            <a:t>A</a:t>
          </a:r>
        </a:p>
        <a:p>
          <a:pPr marL="0" lvl="0" indent="0" algn="ctr" defTabSz="1422400">
            <a:lnSpc>
              <a:spcPct val="90000"/>
            </a:lnSpc>
            <a:spcBef>
              <a:spcPct val="0"/>
            </a:spcBef>
            <a:spcAft>
              <a:spcPct val="35000"/>
            </a:spcAft>
            <a:buNone/>
          </a:pPr>
          <a:r>
            <a:rPr lang="es-MX" sz="3200" kern="1200" dirty="0"/>
            <a:t>R</a:t>
          </a:r>
        </a:p>
        <a:p>
          <a:pPr marL="0" lvl="0" indent="0" algn="ctr" defTabSz="1422400">
            <a:lnSpc>
              <a:spcPct val="90000"/>
            </a:lnSpc>
            <a:spcBef>
              <a:spcPct val="0"/>
            </a:spcBef>
            <a:spcAft>
              <a:spcPct val="35000"/>
            </a:spcAft>
            <a:buNone/>
          </a:pPr>
          <a:r>
            <a:rPr lang="es-MX" sz="3200" kern="1200" dirty="0"/>
            <a:t>T</a:t>
          </a:r>
        </a:p>
      </dsp:txBody>
      <dsp:txXfrm>
        <a:off x="187865" y="1745194"/>
        <a:ext cx="3668584" cy="697031"/>
      </dsp:txXfrm>
    </dsp:sp>
    <dsp:sp modelId="{EC73F15D-F981-44AA-9B90-13337B2BFCA6}">
      <dsp:nvSpPr>
        <dsp:cNvPr id="0" name=""/>
        <dsp:cNvSpPr/>
      </dsp:nvSpPr>
      <dsp:spPr>
        <a:xfrm>
          <a:off x="2827925" y="2616"/>
          <a:ext cx="3912206" cy="697031"/>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Específicos</a:t>
          </a:r>
        </a:p>
      </dsp:txBody>
      <dsp:txXfrm>
        <a:off x="2827925" y="2616"/>
        <a:ext cx="3912206" cy="697031"/>
      </dsp:txXfrm>
    </dsp:sp>
    <dsp:sp modelId="{1EDC15E8-5E47-4F0E-94B9-8EC08FAF6AE5}">
      <dsp:nvSpPr>
        <dsp:cNvPr id="0" name=""/>
        <dsp:cNvSpPr/>
      </dsp:nvSpPr>
      <dsp:spPr>
        <a:xfrm>
          <a:off x="2827925" y="873905"/>
          <a:ext cx="3919910" cy="697031"/>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Medibles</a:t>
          </a:r>
        </a:p>
      </dsp:txBody>
      <dsp:txXfrm>
        <a:off x="2827925" y="873905"/>
        <a:ext cx="3919910" cy="697031"/>
      </dsp:txXfrm>
    </dsp:sp>
    <dsp:sp modelId="{A596B71E-C2BC-4C2D-A627-52FFAD5FE70A}">
      <dsp:nvSpPr>
        <dsp:cNvPr id="0" name=""/>
        <dsp:cNvSpPr/>
      </dsp:nvSpPr>
      <dsp:spPr>
        <a:xfrm>
          <a:off x="2827925" y="1745194"/>
          <a:ext cx="3912206" cy="697031"/>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Alcanzables</a:t>
          </a:r>
        </a:p>
      </dsp:txBody>
      <dsp:txXfrm>
        <a:off x="2827925" y="1745194"/>
        <a:ext cx="3912206" cy="697031"/>
      </dsp:txXfrm>
    </dsp:sp>
    <dsp:sp modelId="{CCD0D726-FCF4-490C-9EC4-5DE2CF8B7D70}">
      <dsp:nvSpPr>
        <dsp:cNvPr id="0" name=""/>
        <dsp:cNvSpPr/>
      </dsp:nvSpPr>
      <dsp:spPr>
        <a:xfrm>
          <a:off x="2827925" y="2616483"/>
          <a:ext cx="3912206" cy="697031"/>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Realistas</a:t>
          </a:r>
        </a:p>
      </dsp:txBody>
      <dsp:txXfrm>
        <a:off x="2827925" y="2616483"/>
        <a:ext cx="3912206" cy="697031"/>
      </dsp:txXfrm>
    </dsp:sp>
    <dsp:sp modelId="{80E78C12-96B8-40E5-9145-37EE1151FE7F}">
      <dsp:nvSpPr>
        <dsp:cNvPr id="0" name=""/>
        <dsp:cNvSpPr/>
      </dsp:nvSpPr>
      <dsp:spPr>
        <a:xfrm>
          <a:off x="2827925" y="3487772"/>
          <a:ext cx="3912206" cy="697031"/>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MX" sz="3200" kern="1200" dirty="0"/>
            <a:t>Tiempo - Plazo</a:t>
          </a:r>
        </a:p>
      </dsp:txBody>
      <dsp:txXfrm>
        <a:off x="2827925" y="3487772"/>
        <a:ext cx="3912206" cy="6970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B2DAC-6A05-4095-B76D-4AFFE9B9FCC6}" type="datetimeFigureOut">
              <a:rPr lang="es-ES" smtClean="0"/>
              <a:t>24/08/2022</a:t>
            </a:fld>
            <a:endParaRPr lang="es-ES" dirty="0"/>
          </a:p>
        </p:txBody>
      </p:sp>
      <p:sp>
        <p:nvSpPr>
          <p:cNvPr id="4" name="Marcador de imagen de diapositiva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EE882-E95D-4394-9D37-6008EDCF9A4E}" type="slidenum">
              <a:rPr lang="es-ES" smtClean="0"/>
              <a:t>‹Nº›</a:t>
            </a:fld>
            <a:endParaRPr lang="es-ES" dirty="0"/>
          </a:p>
        </p:txBody>
      </p:sp>
    </p:spTree>
    <p:extLst>
      <p:ext uri="{BB962C8B-B14F-4D97-AF65-F5344CB8AC3E}">
        <p14:creationId xmlns:p14="http://schemas.microsoft.com/office/powerpoint/2010/main" val="2121319685"/>
      </p:ext>
    </p:extLst>
  </p:cSld>
  <p:clrMap bg1="lt1" tx1="dk1" bg2="lt2" tx2="dk2" accent1="accent1" accent2="accent2" accent3="accent3" accent4="accent4" accent5="accent5" accent6="accent6" hlink="hlink" folHlink="folHlink"/>
  <p:notesStyle>
    <a:lvl1pPr marL="0" algn="l" defTabSz="1105967" rtl="0" eaLnBrk="1" latinLnBrk="0" hangingPunct="1">
      <a:defRPr sz="1451" kern="1200">
        <a:solidFill>
          <a:schemeClr val="tx1"/>
        </a:solidFill>
        <a:latin typeface="+mn-lt"/>
        <a:ea typeface="+mn-ea"/>
        <a:cs typeface="+mn-cs"/>
      </a:defRPr>
    </a:lvl1pPr>
    <a:lvl2pPr marL="552983" algn="l" defTabSz="1105967" rtl="0" eaLnBrk="1" latinLnBrk="0" hangingPunct="1">
      <a:defRPr sz="1451" kern="1200">
        <a:solidFill>
          <a:schemeClr val="tx1"/>
        </a:solidFill>
        <a:latin typeface="+mn-lt"/>
        <a:ea typeface="+mn-ea"/>
        <a:cs typeface="+mn-cs"/>
      </a:defRPr>
    </a:lvl2pPr>
    <a:lvl3pPr marL="1105967" algn="l" defTabSz="1105967" rtl="0" eaLnBrk="1" latinLnBrk="0" hangingPunct="1">
      <a:defRPr sz="1451" kern="1200">
        <a:solidFill>
          <a:schemeClr val="tx1"/>
        </a:solidFill>
        <a:latin typeface="+mn-lt"/>
        <a:ea typeface="+mn-ea"/>
        <a:cs typeface="+mn-cs"/>
      </a:defRPr>
    </a:lvl3pPr>
    <a:lvl4pPr marL="1658950" algn="l" defTabSz="1105967" rtl="0" eaLnBrk="1" latinLnBrk="0" hangingPunct="1">
      <a:defRPr sz="1451" kern="1200">
        <a:solidFill>
          <a:schemeClr val="tx1"/>
        </a:solidFill>
        <a:latin typeface="+mn-lt"/>
        <a:ea typeface="+mn-ea"/>
        <a:cs typeface="+mn-cs"/>
      </a:defRPr>
    </a:lvl4pPr>
    <a:lvl5pPr marL="2211934" algn="l" defTabSz="1105967" rtl="0" eaLnBrk="1" latinLnBrk="0" hangingPunct="1">
      <a:defRPr sz="1451" kern="1200">
        <a:solidFill>
          <a:schemeClr val="tx1"/>
        </a:solidFill>
        <a:latin typeface="+mn-lt"/>
        <a:ea typeface="+mn-ea"/>
        <a:cs typeface="+mn-cs"/>
      </a:defRPr>
    </a:lvl5pPr>
    <a:lvl6pPr marL="2764917" algn="l" defTabSz="1105967" rtl="0" eaLnBrk="1" latinLnBrk="0" hangingPunct="1">
      <a:defRPr sz="1451" kern="1200">
        <a:solidFill>
          <a:schemeClr val="tx1"/>
        </a:solidFill>
        <a:latin typeface="+mn-lt"/>
        <a:ea typeface="+mn-ea"/>
        <a:cs typeface="+mn-cs"/>
      </a:defRPr>
    </a:lvl6pPr>
    <a:lvl7pPr marL="3317900" algn="l" defTabSz="1105967" rtl="0" eaLnBrk="1" latinLnBrk="0" hangingPunct="1">
      <a:defRPr sz="1451" kern="1200">
        <a:solidFill>
          <a:schemeClr val="tx1"/>
        </a:solidFill>
        <a:latin typeface="+mn-lt"/>
        <a:ea typeface="+mn-ea"/>
        <a:cs typeface="+mn-cs"/>
      </a:defRPr>
    </a:lvl7pPr>
    <a:lvl8pPr marL="3870884" algn="l" defTabSz="1105967" rtl="0" eaLnBrk="1" latinLnBrk="0" hangingPunct="1">
      <a:defRPr sz="1451" kern="1200">
        <a:solidFill>
          <a:schemeClr val="tx1"/>
        </a:solidFill>
        <a:latin typeface="+mn-lt"/>
        <a:ea typeface="+mn-ea"/>
        <a:cs typeface="+mn-cs"/>
      </a:defRPr>
    </a:lvl8pPr>
    <a:lvl9pPr marL="4423867" algn="l" defTabSz="1105967" rtl="0" eaLnBrk="1" latinLnBrk="0" hangingPunct="1">
      <a:defRPr sz="145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414125"/>
            <a:ext cx="10800160" cy="3008266"/>
          </a:xfrm>
        </p:spPr>
        <p:txBody>
          <a:bodyPr anchor="b"/>
          <a:lstStyle>
            <a:lvl1pPr algn="ctr">
              <a:defRPr sz="7087"/>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00027" y="4538401"/>
            <a:ext cx="10800160" cy="2086184"/>
          </a:xfrm>
        </p:spPr>
        <p:txBody>
          <a:bodyPr/>
          <a:lstStyle>
            <a:lvl1pPr marL="0" indent="0" algn="ctr">
              <a:buNone/>
              <a:defRPr sz="2835"/>
            </a:lvl1pPr>
            <a:lvl2pPr marL="539999" indent="0" algn="ctr">
              <a:buNone/>
              <a:defRPr sz="2362"/>
            </a:lvl2pPr>
            <a:lvl3pPr marL="1079998" indent="0" algn="ctr">
              <a:buNone/>
              <a:defRPr sz="2126"/>
            </a:lvl3pPr>
            <a:lvl4pPr marL="1619997" indent="0" algn="ctr">
              <a:buNone/>
              <a:defRPr sz="1890"/>
            </a:lvl4pPr>
            <a:lvl5pPr marL="2159996" indent="0" algn="ctr">
              <a:buNone/>
              <a:defRPr sz="1890"/>
            </a:lvl5pPr>
            <a:lvl6pPr marL="2699995" indent="0" algn="ctr">
              <a:buNone/>
              <a:defRPr sz="1890"/>
            </a:lvl6pPr>
            <a:lvl7pPr marL="3239994" indent="0" algn="ctr">
              <a:buNone/>
              <a:defRPr sz="1890"/>
            </a:lvl7pPr>
            <a:lvl8pPr marL="3779992" indent="0" algn="ctr">
              <a:buNone/>
              <a:defRPr sz="1890"/>
            </a:lvl8pPr>
            <a:lvl9pPr marL="4319991" indent="0" algn="ctr">
              <a:buNone/>
              <a:defRPr sz="189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213004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117120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60041"/>
            <a:ext cx="3105046" cy="732264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015" y="460041"/>
            <a:ext cx="9135135" cy="732264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329642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307342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82514" y="2154191"/>
            <a:ext cx="12420184" cy="3594317"/>
          </a:xfrm>
        </p:spPr>
        <p:txBody>
          <a:bodyPr anchor="b"/>
          <a:lstStyle>
            <a:lvl1pPr>
              <a:defRPr sz="7087"/>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82514" y="5782512"/>
            <a:ext cx="12420184" cy="1890166"/>
          </a:xfrm>
        </p:spPr>
        <p:txBody>
          <a:bodyPr/>
          <a:lstStyle>
            <a:lvl1pPr marL="0" indent="0">
              <a:buNone/>
              <a:defRPr sz="2835">
                <a:solidFill>
                  <a:schemeClr val="tx1">
                    <a:tint val="75000"/>
                  </a:schemeClr>
                </a:solidFill>
              </a:defRPr>
            </a:lvl1pPr>
            <a:lvl2pPr marL="539999" indent="0">
              <a:buNone/>
              <a:defRPr sz="2362">
                <a:solidFill>
                  <a:schemeClr val="tx1">
                    <a:tint val="75000"/>
                  </a:schemeClr>
                </a:solidFill>
              </a:defRPr>
            </a:lvl2pPr>
            <a:lvl3pPr marL="1079998" indent="0">
              <a:buNone/>
              <a:defRPr sz="2126">
                <a:solidFill>
                  <a:schemeClr val="tx1">
                    <a:tint val="75000"/>
                  </a:schemeClr>
                </a:solidFill>
              </a:defRPr>
            </a:lvl3pPr>
            <a:lvl4pPr marL="1619997" indent="0">
              <a:buNone/>
              <a:defRPr sz="1890">
                <a:solidFill>
                  <a:schemeClr val="tx1">
                    <a:tint val="75000"/>
                  </a:schemeClr>
                </a:solidFill>
              </a:defRPr>
            </a:lvl4pPr>
            <a:lvl5pPr marL="2159996" indent="0">
              <a:buNone/>
              <a:defRPr sz="1890">
                <a:solidFill>
                  <a:schemeClr val="tx1">
                    <a:tint val="75000"/>
                  </a:schemeClr>
                </a:solidFill>
              </a:defRPr>
            </a:lvl5pPr>
            <a:lvl6pPr marL="2699995" indent="0">
              <a:buNone/>
              <a:defRPr sz="1890">
                <a:solidFill>
                  <a:schemeClr val="tx1">
                    <a:tint val="75000"/>
                  </a:schemeClr>
                </a:solidFill>
              </a:defRPr>
            </a:lvl6pPr>
            <a:lvl7pPr marL="3239994" indent="0">
              <a:buNone/>
              <a:defRPr sz="1890">
                <a:solidFill>
                  <a:schemeClr val="tx1">
                    <a:tint val="75000"/>
                  </a:schemeClr>
                </a:solidFill>
              </a:defRPr>
            </a:lvl7pPr>
            <a:lvl8pPr marL="3779992" indent="0">
              <a:buNone/>
              <a:defRPr sz="1890">
                <a:solidFill>
                  <a:schemeClr val="tx1">
                    <a:tint val="75000"/>
                  </a:schemeClr>
                </a:solidFill>
              </a:defRPr>
            </a:lvl8pPr>
            <a:lvl9pPr marL="4319991" indent="0">
              <a:buNone/>
              <a:defRPr sz="189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330846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90014" y="2300203"/>
            <a:ext cx="6120091" cy="54824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290108" y="2300203"/>
            <a:ext cx="6120091" cy="54824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378951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91890" y="460041"/>
            <a:ext cx="12420184" cy="16701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91891" y="2118188"/>
            <a:ext cx="6091965" cy="1038091"/>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s-ES"/>
              <a:t>Haga clic para modificar los estilos de texto del patrón</a:t>
            </a:r>
          </a:p>
        </p:txBody>
      </p:sp>
      <p:sp>
        <p:nvSpPr>
          <p:cNvPr id="4" name="Content Placeholder 3"/>
          <p:cNvSpPr>
            <a:spLocks noGrp="1"/>
          </p:cNvSpPr>
          <p:nvPr>
            <p:ph sz="half" idx="2"/>
          </p:nvPr>
        </p:nvSpPr>
        <p:spPr>
          <a:xfrm>
            <a:off x="991891" y="3156278"/>
            <a:ext cx="6091965" cy="4642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290108" y="2118188"/>
            <a:ext cx="6121966" cy="1038091"/>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s-ES"/>
              <a:t>Haga clic para modificar los estilos de texto del patrón</a:t>
            </a:r>
          </a:p>
        </p:txBody>
      </p:sp>
      <p:sp>
        <p:nvSpPr>
          <p:cNvPr id="6" name="Content Placeholder 5"/>
          <p:cNvSpPr>
            <a:spLocks noGrp="1"/>
          </p:cNvSpPr>
          <p:nvPr>
            <p:ph sz="quarter" idx="4"/>
          </p:nvPr>
        </p:nvSpPr>
        <p:spPr>
          <a:xfrm>
            <a:off x="7290108" y="3156278"/>
            <a:ext cx="6121966" cy="4642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91070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97589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428479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91891" y="576051"/>
            <a:ext cx="4644443" cy="2016178"/>
          </a:xfrm>
        </p:spPr>
        <p:txBody>
          <a:bodyPr anchor="b"/>
          <a:lstStyle>
            <a:lvl1pPr>
              <a:defRPr sz="378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121966" y="1244111"/>
            <a:ext cx="7290108" cy="6140542"/>
          </a:xfrm>
        </p:spPr>
        <p:txBody>
          <a:bodyPr/>
          <a:lstStyle>
            <a:lvl1pPr>
              <a:defRPr sz="3780"/>
            </a:lvl1pPr>
            <a:lvl2pPr>
              <a:defRPr sz="3307"/>
            </a:lvl2pPr>
            <a:lvl3pPr>
              <a:defRPr sz="2835"/>
            </a:lvl3pPr>
            <a:lvl4pPr>
              <a:defRPr sz="2362"/>
            </a:lvl4pPr>
            <a:lvl5pPr>
              <a:defRPr sz="2362"/>
            </a:lvl5pPr>
            <a:lvl6pPr>
              <a:defRPr sz="2362"/>
            </a:lvl6pPr>
            <a:lvl7pPr>
              <a:defRPr sz="2362"/>
            </a:lvl7pPr>
            <a:lvl8pPr>
              <a:defRPr sz="2362"/>
            </a:lvl8pPr>
            <a:lvl9pPr>
              <a:defRPr sz="236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91891" y="2592229"/>
            <a:ext cx="4644443" cy="4802425"/>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269191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91891" y="576051"/>
            <a:ext cx="4644443" cy="2016178"/>
          </a:xfrm>
        </p:spPr>
        <p:txBody>
          <a:bodyPr anchor="b"/>
          <a:lstStyle>
            <a:lvl1pPr>
              <a:defRPr sz="378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121966" y="1244111"/>
            <a:ext cx="7290108" cy="6140542"/>
          </a:xfrm>
        </p:spPr>
        <p:txBody>
          <a:bodyPr anchor="t"/>
          <a:lstStyle>
            <a:lvl1pPr marL="0" indent="0">
              <a:buNone/>
              <a:defRPr sz="3780"/>
            </a:lvl1pPr>
            <a:lvl2pPr marL="539999" indent="0">
              <a:buNone/>
              <a:defRPr sz="3307"/>
            </a:lvl2pPr>
            <a:lvl3pPr marL="1079998" indent="0">
              <a:buNone/>
              <a:defRPr sz="2835"/>
            </a:lvl3pPr>
            <a:lvl4pPr marL="1619997" indent="0">
              <a:buNone/>
              <a:defRPr sz="2362"/>
            </a:lvl4pPr>
            <a:lvl5pPr marL="2159996" indent="0">
              <a:buNone/>
              <a:defRPr sz="2362"/>
            </a:lvl5pPr>
            <a:lvl6pPr marL="2699995" indent="0">
              <a:buNone/>
              <a:defRPr sz="2362"/>
            </a:lvl6pPr>
            <a:lvl7pPr marL="3239994" indent="0">
              <a:buNone/>
              <a:defRPr sz="2362"/>
            </a:lvl7pPr>
            <a:lvl8pPr marL="3779992" indent="0">
              <a:buNone/>
              <a:defRPr sz="2362"/>
            </a:lvl8pPr>
            <a:lvl9pPr marL="4319991" indent="0">
              <a:buNone/>
              <a:defRPr sz="2362"/>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991891" y="2592229"/>
            <a:ext cx="4644443" cy="4802425"/>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027896-9BE5-484A-BBB8-EF0164D1CD2C}" type="datetimeFigureOut">
              <a:rPr lang="es-ES" smtClean="0"/>
              <a:t>24/08/2022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2B15BE2-C46B-45EE-BDC3-3945926FDE56}" type="slidenum">
              <a:rPr lang="es-ES" smtClean="0"/>
              <a:t>‹Nº›</a:t>
            </a:fld>
            <a:endParaRPr lang="es-ES" dirty="0"/>
          </a:p>
        </p:txBody>
      </p:sp>
    </p:spTree>
    <p:extLst>
      <p:ext uri="{BB962C8B-B14F-4D97-AF65-F5344CB8AC3E}">
        <p14:creationId xmlns:p14="http://schemas.microsoft.com/office/powerpoint/2010/main" val="259269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60041"/>
            <a:ext cx="12420184" cy="167014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90015" y="2300203"/>
            <a:ext cx="12420184" cy="54824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015" y="8008708"/>
            <a:ext cx="3240048" cy="460041"/>
          </a:xfrm>
          <a:prstGeom prst="rect">
            <a:avLst/>
          </a:prstGeom>
        </p:spPr>
        <p:txBody>
          <a:bodyPr vert="horz" lIns="91440" tIns="45720" rIns="91440" bIns="45720" rtlCol="0" anchor="ctr"/>
          <a:lstStyle>
            <a:lvl1pPr algn="l">
              <a:defRPr sz="1417">
                <a:solidFill>
                  <a:schemeClr val="tx1">
                    <a:tint val="75000"/>
                  </a:schemeClr>
                </a:solidFill>
              </a:defRPr>
            </a:lvl1pPr>
          </a:lstStyle>
          <a:p>
            <a:fld id="{D0027896-9BE5-484A-BBB8-EF0164D1CD2C}" type="datetimeFigureOut">
              <a:rPr lang="es-ES" smtClean="0"/>
              <a:t>24/08/2022</a:t>
            </a:fld>
            <a:endParaRPr lang="es-ES" dirty="0"/>
          </a:p>
        </p:txBody>
      </p:sp>
      <p:sp>
        <p:nvSpPr>
          <p:cNvPr id="5" name="Footer Placeholder 4"/>
          <p:cNvSpPr>
            <a:spLocks noGrp="1"/>
          </p:cNvSpPr>
          <p:nvPr>
            <p:ph type="ftr" sz="quarter" idx="3"/>
          </p:nvPr>
        </p:nvSpPr>
        <p:spPr>
          <a:xfrm>
            <a:off x="4770071" y="8008708"/>
            <a:ext cx="4860072" cy="460041"/>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10170150" y="8008708"/>
            <a:ext cx="3240048" cy="460041"/>
          </a:xfrm>
          <a:prstGeom prst="rect">
            <a:avLst/>
          </a:prstGeom>
        </p:spPr>
        <p:txBody>
          <a:bodyPr vert="horz" lIns="91440" tIns="45720" rIns="91440" bIns="45720" rtlCol="0" anchor="ctr"/>
          <a:lstStyle>
            <a:lvl1pPr algn="r">
              <a:defRPr sz="1417">
                <a:solidFill>
                  <a:schemeClr val="tx1">
                    <a:tint val="75000"/>
                  </a:schemeClr>
                </a:solidFill>
              </a:defRPr>
            </a:lvl1pPr>
          </a:lstStyle>
          <a:p>
            <a:fld id="{42B15BE2-C46B-45EE-BDC3-3945926FDE56}" type="slidenum">
              <a:rPr lang="es-ES" smtClean="0"/>
              <a:t>‹Nº›</a:t>
            </a:fld>
            <a:endParaRPr lang="es-ES" dirty="0"/>
          </a:p>
        </p:txBody>
      </p:sp>
    </p:spTree>
    <p:extLst>
      <p:ext uri="{BB962C8B-B14F-4D97-AF65-F5344CB8AC3E}">
        <p14:creationId xmlns:p14="http://schemas.microsoft.com/office/powerpoint/2010/main" val="202103919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1079998" rtl="0" eaLnBrk="1" latinLnBrk="0" hangingPunct="1">
        <a:lnSpc>
          <a:spcPct val="90000"/>
        </a:lnSpc>
        <a:spcBef>
          <a:spcPct val="0"/>
        </a:spcBef>
        <a:buNone/>
        <a:defRPr sz="5197" kern="1200">
          <a:solidFill>
            <a:schemeClr val="tx1"/>
          </a:solidFill>
          <a:latin typeface="+mj-lt"/>
          <a:ea typeface="+mj-ea"/>
          <a:cs typeface="+mj-cs"/>
        </a:defRPr>
      </a:lvl1pPr>
    </p:titleStyle>
    <p:bodyStyle>
      <a:lvl1pPr marL="269999" indent="-269999" algn="l" defTabSz="1079998"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98" indent="-269999" algn="l" defTabSz="1079998" rtl="0" eaLnBrk="1" latinLnBrk="0" hangingPunct="1">
        <a:lnSpc>
          <a:spcPct val="90000"/>
        </a:lnSpc>
        <a:spcBef>
          <a:spcPts val="591"/>
        </a:spcBef>
        <a:buFont typeface="Arial" panose="020B0604020202020204" pitchFamily="34" charset="0"/>
        <a:buChar char="•"/>
        <a:defRPr sz="2835" kern="1200">
          <a:solidFill>
            <a:schemeClr val="tx1"/>
          </a:solidFill>
          <a:latin typeface="+mn-lt"/>
          <a:ea typeface="+mn-ea"/>
          <a:cs typeface="+mn-cs"/>
        </a:defRPr>
      </a:lvl2pPr>
      <a:lvl3pPr marL="1349997" indent="-269999" algn="l" defTabSz="1079998"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996"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995"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994"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993"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992"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991"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98" rtl="0" eaLnBrk="1" latinLnBrk="0" hangingPunct="1">
        <a:defRPr sz="2126" kern="1200">
          <a:solidFill>
            <a:schemeClr val="tx1"/>
          </a:solidFill>
          <a:latin typeface="+mn-lt"/>
          <a:ea typeface="+mn-ea"/>
          <a:cs typeface="+mn-cs"/>
        </a:defRPr>
      </a:lvl1pPr>
      <a:lvl2pPr marL="539999" algn="l" defTabSz="1079998" rtl="0" eaLnBrk="1" latinLnBrk="0" hangingPunct="1">
        <a:defRPr sz="2126" kern="1200">
          <a:solidFill>
            <a:schemeClr val="tx1"/>
          </a:solidFill>
          <a:latin typeface="+mn-lt"/>
          <a:ea typeface="+mn-ea"/>
          <a:cs typeface="+mn-cs"/>
        </a:defRPr>
      </a:lvl2pPr>
      <a:lvl3pPr marL="1079998" algn="l" defTabSz="1079998" rtl="0" eaLnBrk="1" latinLnBrk="0" hangingPunct="1">
        <a:defRPr sz="2126" kern="1200">
          <a:solidFill>
            <a:schemeClr val="tx1"/>
          </a:solidFill>
          <a:latin typeface="+mn-lt"/>
          <a:ea typeface="+mn-ea"/>
          <a:cs typeface="+mn-cs"/>
        </a:defRPr>
      </a:lvl3pPr>
      <a:lvl4pPr marL="1619997" algn="l" defTabSz="1079998" rtl="0" eaLnBrk="1" latinLnBrk="0" hangingPunct="1">
        <a:defRPr sz="2126" kern="1200">
          <a:solidFill>
            <a:schemeClr val="tx1"/>
          </a:solidFill>
          <a:latin typeface="+mn-lt"/>
          <a:ea typeface="+mn-ea"/>
          <a:cs typeface="+mn-cs"/>
        </a:defRPr>
      </a:lvl4pPr>
      <a:lvl5pPr marL="2159996" algn="l" defTabSz="1079998" rtl="0" eaLnBrk="1" latinLnBrk="0" hangingPunct="1">
        <a:defRPr sz="2126" kern="1200">
          <a:solidFill>
            <a:schemeClr val="tx1"/>
          </a:solidFill>
          <a:latin typeface="+mn-lt"/>
          <a:ea typeface="+mn-ea"/>
          <a:cs typeface="+mn-cs"/>
        </a:defRPr>
      </a:lvl5pPr>
      <a:lvl6pPr marL="2699995" algn="l" defTabSz="1079998" rtl="0" eaLnBrk="1" latinLnBrk="0" hangingPunct="1">
        <a:defRPr sz="2126" kern="1200">
          <a:solidFill>
            <a:schemeClr val="tx1"/>
          </a:solidFill>
          <a:latin typeface="+mn-lt"/>
          <a:ea typeface="+mn-ea"/>
          <a:cs typeface="+mn-cs"/>
        </a:defRPr>
      </a:lvl6pPr>
      <a:lvl7pPr marL="3239994" algn="l" defTabSz="1079998" rtl="0" eaLnBrk="1" latinLnBrk="0" hangingPunct="1">
        <a:defRPr sz="2126" kern="1200">
          <a:solidFill>
            <a:schemeClr val="tx1"/>
          </a:solidFill>
          <a:latin typeface="+mn-lt"/>
          <a:ea typeface="+mn-ea"/>
          <a:cs typeface="+mn-cs"/>
        </a:defRPr>
      </a:lvl7pPr>
      <a:lvl8pPr marL="3779992" algn="l" defTabSz="1079998" rtl="0" eaLnBrk="1" latinLnBrk="0" hangingPunct="1">
        <a:defRPr sz="2126" kern="1200">
          <a:solidFill>
            <a:schemeClr val="tx1"/>
          </a:solidFill>
          <a:latin typeface="+mn-lt"/>
          <a:ea typeface="+mn-ea"/>
          <a:cs typeface="+mn-cs"/>
        </a:defRPr>
      </a:lvl8pPr>
      <a:lvl9pPr marL="4319991" algn="l" defTabSz="1079998"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calidad.mincultura.gov.c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BC1060F-1D88-DA12-B4F9-BDEBA65BD39D}"/>
              </a:ext>
            </a:extLst>
          </p:cNvPr>
          <p:cNvSpPr/>
          <p:nvPr/>
        </p:nvSpPr>
        <p:spPr>
          <a:xfrm>
            <a:off x="8896440" y="0"/>
            <a:ext cx="5503773" cy="8640764"/>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angle 2">
            <a:extLst>
              <a:ext uri="{FF2B5EF4-FFF2-40B4-BE49-F238E27FC236}">
                <a16:creationId xmlns:a16="http://schemas.microsoft.com/office/drawing/2014/main" id="{83584D5F-0E88-45F3-838B-0AFAAEFF5FD2}"/>
              </a:ext>
            </a:extLst>
          </p:cNvPr>
          <p:cNvSpPr>
            <a:spLocks noChangeArrowheads="1"/>
          </p:cNvSpPr>
          <p:nvPr/>
        </p:nvSpPr>
        <p:spPr bwMode="auto">
          <a:xfrm>
            <a:off x="0" y="0"/>
            <a:ext cx="1440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200" b="0" i="0" u="none" strike="noStrike" cap="none" normalizeH="0" baseline="0" dirty="0">
                <a:ln>
                  <a:noFill/>
                </a:ln>
                <a:solidFill>
                  <a:srgbClr val="201F1E"/>
                </a:solidFill>
                <a:effectLst/>
                <a:latin typeface="Arial" panose="020B0604020202020204" pitchFamily="34" charset="0"/>
                <a:ea typeface="Calibri" panose="020F0502020204030204" pitchFamily="34" charset="0"/>
                <a:cs typeface="Arial" panose="020B0604020202020204" pitchFamily="34" charset="0"/>
              </a:rPr>
            </a:br>
            <a:br>
              <a:rPr kumimoji="0" lang="es-CO" altLang="es-CO" sz="1200" b="0" i="0" u="none" strike="noStrike" cap="none" normalizeH="0" baseline="0" dirty="0">
                <a:ln>
                  <a:noFill/>
                </a:ln>
                <a:solidFill>
                  <a:srgbClr val="201F1E"/>
                </a:solidFill>
                <a:effectLst/>
                <a:latin typeface="Arial" panose="020B0604020202020204" pitchFamily="34" charset="0"/>
                <a:ea typeface="Calibri" panose="020F050202020403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1A0D2F33-CA25-19B1-5562-8322B12F90B7}"/>
              </a:ext>
            </a:extLst>
          </p:cNvPr>
          <p:cNvSpPr>
            <a:spLocks noChangeArrowheads="1"/>
          </p:cNvSpPr>
          <p:nvPr/>
        </p:nvSpPr>
        <p:spPr bwMode="auto">
          <a:xfrm>
            <a:off x="0" y="8696325"/>
            <a:ext cx="14400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dirty="0"/>
          </a:p>
        </p:txBody>
      </p:sp>
      <p:sp>
        <p:nvSpPr>
          <p:cNvPr id="8" name="Rectángulo 7">
            <a:extLst>
              <a:ext uri="{FF2B5EF4-FFF2-40B4-BE49-F238E27FC236}">
                <a16:creationId xmlns:a16="http://schemas.microsoft.com/office/drawing/2014/main" id="{8BB75A26-F607-FE5E-605C-5DD42E308A7E}"/>
              </a:ext>
            </a:extLst>
          </p:cNvPr>
          <p:cNvSpPr/>
          <p:nvPr/>
        </p:nvSpPr>
        <p:spPr>
          <a:xfrm>
            <a:off x="8896440" y="-1"/>
            <a:ext cx="268704" cy="8640763"/>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1" name="Grupo 10">
            <a:extLst>
              <a:ext uri="{FF2B5EF4-FFF2-40B4-BE49-F238E27FC236}">
                <a16:creationId xmlns:a16="http://schemas.microsoft.com/office/drawing/2014/main" id="{AEB66948-30B3-A7AA-8EC8-770667A981C6}"/>
              </a:ext>
            </a:extLst>
          </p:cNvPr>
          <p:cNvGrpSpPr>
            <a:grpSpLocks noChangeAspect="1"/>
          </p:cNvGrpSpPr>
          <p:nvPr/>
        </p:nvGrpSpPr>
        <p:grpSpPr>
          <a:xfrm>
            <a:off x="10009906" y="1462113"/>
            <a:ext cx="3188293" cy="3082175"/>
            <a:chOff x="10538512" y="2294219"/>
            <a:chExt cx="2357541" cy="2279074"/>
          </a:xfrm>
        </p:grpSpPr>
        <p:sp>
          <p:nvSpPr>
            <p:cNvPr id="6" name="Elipse 5">
              <a:extLst>
                <a:ext uri="{FF2B5EF4-FFF2-40B4-BE49-F238E27FC236}">
                  <a16:creationId xmlns:a16="http://schemas.microsoft.com/office/drawing/2014/main" id="{7ED3EFEE-FC7D-BBDC-A4F3-F6FC12A008A5}"/>
                </a:ext>
              </a:extLst>
            </p:cNvPr>
            <p:cNvSpPr/>
            <p:nvPr/>
          </p:nvSpPr>
          <p:spPr>
            <a:xfrm>
              <a:off x="10628792" y="2294219"/>
              <a:ext cx="2254691" cy="22546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Imagen 8">
              <a:extLst>
                <a:ext uri="{FF2B5EF4-FFF2-40B4-BE49-F238E27FC236}">
                  <a16:creationId xmlns:a16="http://schemas.microsoft.com/office/drawing/2014/main" id="{2178C879-20C1-244E-822C-1172D573A977}"/>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0538512" y="2318646"/>
              <a:ext cx="2357541" cy="2254647"/>
            </a:xfrm>
            <a:prstGeom prst="rect">
              <a:avLst/>
            </a:prstGeom>
          </p:spPr>
        </p:pic>
      </p:grpSp>
      <p:sp>
        <p:nvSpPr>
          <p:cNvPr id="10" name="CuadroTexto 9">
            <a:extLst>
              <a:ext uri="{FF2B5EF4-FFF2-40B4-BE49-F238E27FC236}">
                <a16:creationId xmlns:a16="http://schemas.microsoft.com/office/drawing/2014/main" id="{C8C53060-0C4B-5A38-3F39-C4E5EF00C928}"/>
              </a:ext>
            </a:extLst>
          </p:cNvPr>
          <p:cNvSpPr txBox="1"/>
          <p:nvPr/>
        </p:nvSpPr>
        <p:spPr>
          <a:xfrm>
            <a:off x="9843277" y="5624277"/>
            <a:ext cx="3687914" cy="1569660"/>
          </a:xfrm>
          <a:prstGeom prst="rect">
            <a:avLst/>
          </a:prstGeom>
          <a:noFill/>
        </p:spPr>
        <p:txBody>
          <a:bodyPr wrap="square" rtlCol="0">
            <a:spAutoFit/>
          </a:bodyPr>
          <a:lstStyle/>
          <a:p>
            <a:pPr algn="ctr"/>
            <a:r>
              <a:rPr lang="es-ES" sz="2400" b="1" i="0" dirty="0">
                <a:solidFill>
                  <a:schemeClr val="bg1"/>
                </a:solidFill>
                <a:effectLst/>
                <a:latin typeface="Work Sans" panose="00000500000000000000"/>
              </a:rPr>
              <a:t>Oficina Asesora de Planeación</a:t>
            </a:r>
          </a:p>
          <a:p>
            <a:pPr algn="ctr"/>
            <a:endParaRPr lang="es-ES" sz="2400" b="1" dirty="0">
              <a:solidFill>
                <a:schemeClr val="bg1"/>
              </a:solidFill>
              <a:latin typeface="Work Sans" panose="00000500000000000000"/>
            </a:endParaRPr>
          </a:p>
          <a:p>
            <a:pPr algn="ctr"/>
            <a:r>
              <a:rPr lang="es-ES" sz="2400" b="1" dirty="0">
                <a:solidFill>
                  <a:schemeClr val="bg1"/>
                </a:solidFill>
                <a:latin typeface="Work Sans" panose="00000500000000000000"/>
              </a:rPr>
              <a:t>Agosto 2022</a:t>
            </a:r>
            <a:endParaRPr lang="es-ES" sz="2400" b="1" i="0" dirty="0">
              <a:solidFill>
                <a:schemeClr val="bg1"/>
              </a:solidFill>
              <a:effectLst/>
              <a:latin typeface="Work Sans" panose="00000500000000000000"/>
            </a:endParaRPr>
          </a:p>
        </p:txBody>
      </p:sp>
      <p:pic>
        <p:nvPicPr>
          <p:cNvPr id="3" name="Imagen 2" descr="Una captura de pantalla de un celular con texto e imágenes&#10;&#10;Descripción generada automáticamente con confianza media">
            <a:extLst>
              <a:ext uri="{FF2B5EF4-FFF2-40B4-BE49-F238E27FC236}">
                <a16:creationId xmlns:a16="http://schemas.microsoft.com/office/drawing/2014/main" id="{940B95E1-1646-4319-B85C-FB14506E98AB}"/>
              </a:ext>
            </a:extLst>
          </p:cNvPr>
          <p:cNvPicPr>
            <a:picLocks noChangeAspect="1"/>
          </p:cNvPicPr>
          <p:nvPr/>
        </p:nvPicPr>
        <p:blipFill rotWithShape="1">
          <a:blip r:embed="rId4"/>
          <a:srcRect l="1047"/>
          <a:stretch/>
        </p:blipFill>
        <p:spPr>
          <a:xfrm>
            <a:off x="0" y="-2"/>
            <a:ext cx="8859337" cy="8640759"/>
          </a:xfrm>
          <a:prstGeom prst="rect">
            <a:avLst/>
          </a:prstGeom>
        </p:spPr>
      </p:pic>
    </p:spTree>
    <p:extLst>
      <p:ext uri="{BB962C8B-B14F-4D97-AF65-F5344CB8AC3E}">
        <p14:creationId xmlns:p14="http://schemas.microsoft.com/office/powerpoint/2010/main" val="50407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Importancia de la Medición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2</a:t>
            </a:r>
            <a:r>
              <a:rPr lang="es-ES" sz="4400" b="1" cap="none" spc="0" dirty="0">
                <a:ln/>
                <a:solidFill>
                  <a:srgbClr val="F42F63"/>
                </a:solidFill>
                <a:effectLst/>
              </a:rPr>
              <a:t>.</a:t>
            </a:r>
          </a:p>
        </p:txBody>
      </p:sp>
      <p:grpSp>
        <p:nvGrpSpPr>
          <p:cNvPr id="8" name="Grupo 7">
            <a:extLst>
              <a:ext uri="{FF2B5EF4-FFF2-40B4-BE49-F238E27FC236}">
                <a16:creationId xmlns:a16="http://schemas.microsoft.com/office/drawing/2014/main" id="{1698347E-472E-4288-8D1A-091611C1DBB4}"/>
              </a:ext>
            </a:extLst>
          </p:cNvPr>
          <p:cNvGrpSpPr/>
          <p:nvPr/>
        </p:nvGrpSpPr>
        <p:grpSpPr>
          <a:xfrm>
            <a:off x="1436499" y="1292615"/>
            <a:ext cx="5657287" cy="4286552"/>
            <a:chOff x="42188" y="1234840"/>
            <a:chExt cx="5657287" cy="4286552"/>
          </a:xfrm>
        </p:grpSpPr>
        <p:graphicFrame>
          <p:nvGraphicFramePr>
            <p:cNvPr id="6" name="Diagrama 5">
              <a:extLst>
                <a:ext uri="{FF2B5EF4-FFF2-40B4-BE49-F238E27FC236}">
                  <a16:creationId xmlns:a16="http://schemas.microsoft.com/office/drawing/2014/main" id="{A56745D5-E030-4B59-BC26-02EA7EC22B5D}"/>
                </a:ext>
              </a:extLst>
            </p:cNvPr>
            <p:cNvGraphicFramePr/>
            <p:nvPr>
              <p:extLst>
                <p:ext uri="{D42A27DB-BD31-4B8C-83A1-F6EECF244321}">
                  <p14:modId xmlns:p14="http://schemas.microsoft.com/office/powerpoint/2010/main" val="863317406"/>
                </p:ext>
              </p:extLst>
            </p:nvPr>
          </p:nvGraphicFramePr>
          <p:xfrm>
            <a:off x="42188" y="1234840"/>
            <a:ext cx="5657287" cy="4286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ipse 6">
              <a:extLst>
                <a:ext uri="{FF2B5EF4-FFF2-40B4-BE49-F238E27FC236}">
                  <a16:creationId xmlns:a16="http://schemas.microsoft.com/office/drawing/2014/main" id="{C173B19A-C5A0-4AF5-80FA-69A1B3A4508B}"/>
                </a:ext>
              </a:extLst>
            </p:cNvPr>
            <p:cNvSpPr/>
            <p:nvPr/>
          </p:nvSpPr>
          <p:spPr>
            <a:xfrm>
              <a:off x="905260" y="1709530"/>
              <a:ext cx="3905279" cy="3445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aphicFrame>
        <p:nvGraphicFramePr>
          <p:cNvPr id="9" name="Diagrama 8">
            <a:extLst>
              <a:ext uri="{FF2B5EF4-FFF2-40B4-BE49-F238E27FC236}">
                <a16:creationId xmlns:a16="http://schemas.microsoft.com/office/drawing/2014/main" id="{97400A37-B236-4A3C-9F68-D7B9C33DFD93}"/>
              </a:ext>
            </a:extLst>
          </p:cNvPr>
          <p:cNvGraphicFramePr/>
          <p:nvPr>
            <p:extLst>
              <p:ext uri="{D42A27DB-BD31-4B8C-83A1-F6EECF244321}">
                <p14:modId xmlns:p14="http://schemas.microsoft.com/office/powerpoint/2010/main" val="292722802"/>
              </p:ext>
            </p:extLst>
          </p:nvPr>
        </p:nvGraphicFramePr>
        <p:xfrm>
          <a:off x="7607788" y="1232979"/>
          <a:ext cx="7274052" cy="44058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1" name="Conector recto de flecha 10">
            <a:extLst>
              <a:ext uri="{FF2B5EF4-FFF2-40B4-BE49-F238E27FC236}">
                <a16:creationId xmlns:a16="http://schemas.microsoft.com/office/drawing/2014/main" id="{B720BAC1-8A2C-41A4-B834-ED3D26A3AAD1}"/>
              </a:ext>
            </a:extLst>
          </p:cNvPr>
          <p:cNvCxnSpPr/>
          <p:nvPr/>
        </p:nvCxnSpPr>
        <p:spPr>
          <a:xfrm>
            <a:off x="6580907" y="3422638"/>
            <a:ext cx="214685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3B698766-41FC-477D-97E3-4C4726AFF921}"/>
              </a:ext>
            </a:extLst>
          </p:cNvPr>
          <p:cNvSpPr txBox="1"/>
          <p:nvPr/>
        </p:nvSpPr>
        <p:spPr>
          <a:xfrm>
            <a:off x="6846991" y="2933108"/>
            <a:ext cx="1669774" cy="427361"/>
          </a:xfrm>
          <a:prstGeom prst="rect">
            <a:avLst/>
          </a:prstGeom>
          <a:noFill/>
        </p:spPr>
        <p:txBody>
          <a:bodyPr wrap="square" rtlCol="0">
            <a:spAutoFit/>
          </a:bodyPr>
          <a:lstStyle/>
          <a:p>
            <a:pPr algn="ctr"/>
            <a:r>
              <a:rPr lang="es-MX" b="1" dirty="0"/>
              <a:t>Organización</a:t>
            </a:r>
          </a:p>
        </p:txBody>
      </p:sp>
      <p:grpSp>
        <p:nvGrpSpPr>
          <p:cNvPr id="18" name="Grupo 17">
            <a:extLst>
              <a:ext uri="{FF2B5EF4-FFF2-40B4-BE49-F238E27FC236}">
                <a16:creationId xmlns:a16="http://schemas.microsoft.com/office/drawing/2014/main" id="{4339ED07-70BF-4A2F-89EC-DF03789E0A88}"/>
              </a:ext>
            </a:extLst>
          </p:cNvPr>
          <p:cNvGrpSpPr/>
          <p:nvPr/>
        </p:nvGrpSpPr>
        <p:grpSpPr>
          <a:xfrm>
            <a:off x="1074541" y="5394263"/>
            <a:ext cx="6381201" cy="2074433"/>
            <a:chOff x="1063380" y="5638801"/>
            <a:chExt cx="6381201" cy="2074433"/>
          </a:xfrm>
        </p:grpSpPr>
        <p:grpSp>
          <p:nvGrpSpPr>
            <p:cNvPr id="17" name="Grupo 16">
              <a:extLst>
                <a:ext uri="{FF2B5EF4-FFF2-40B4-BE49-F238E27FC236}">
                  <a16:creationId xmlns:a16="http://schemas.microsoft.com/office/drawing/2014/main" id="{E5A9CBB3-3377-4565-A48F-243F7E86799A}"/>
                </a:ext>
              </a:extLst>
            </p:cNvPr>
            <p:cNvGrpSpPr/>
            <p:nvPr/>
          </p:nvGrpSpPr>
          <p:grpSpPr>
            <a:xfrm>
              <a:off x="1063380" y="5638801"/>
              <a:ext cx="3108998" cy="2074433"/>
              <a:chOff x="1436498" y="5883965"/>
              <a:chExt cx="2353624" cy="1272205"/>
            </a:xfrm>
            <a:solidFill>
              <a:schemeClr val="accent1">
                <a:lumMod val="40000"/>
                <a:lumOff val="60000"/>
              </a:schemeClr>
            </a:solidFill>
          </p:grpSpPr>
          <p:sp>
            <p:nvSpPr>
              <p:cNvPr id="14" name="Rectángulo: esquinas redondeadas 13">
                <a:extLst>
                  <a:ext uri="{FF2B5EF4-FFF2-40B4-BE49-F238E27FC236}">
                    <a16:creationId xmlns:a16="http://schemas.microsoft.com/office/drawing/2014/main" id="{14233EB7-56C0-417D-9ED2-9C534DACC803}"/>
                  </a:ext>
                </a:extLst>
              </p:cNvPr>
              <p:cNvSpPr/>
              <p:nvPr/>
            </p:nvSpPr>
            <p:spPr>
              <a:xfrm>
                <a:off x="1436499" y="588396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Apoya la Planificación</a:t>
                </a:r>
              </a:p>
            </p:txBody>
          </p:sp>
          <p:sp>
            <p:nvSpPr>
              <p:cNvPr id="48" name="Rectángulo: esquinas redondeadas 47">
                <a:extLst>
                  <a:ext uri="{FF2B5EF4-FFF2-40B4-BE49-F238E27FC236}">
                    <a16:creationId xmlns:a16="http://schemas.microsoft.com/office/drawing/2014/main" id="{C1F13BAD-E5A0-4535-BBAC-FB80C4EAF37E}"/>
                  </a:ext>
                </a:extLst>
              </p:cNvPr>
              <p:cNvSpPr/>
              <p:nvPr/>
            </p:nvSpPr>
            <p:spPr>
              <a:xfrm>
                <a:off x="1436498" y="635441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ysClr val="windowText" lastClr="000000"/>
                    </a:solidFill>
                  </a:rPr>
                  <a:t>Detecta Problemas de Gestión</a:t>
                </a:r>
              </a:p>
            </p:txBody>
          </p:sp>
          <p:sp>
            <p:nvSpPr>
              <p:cNvPr id="49" name="Rectángulo: esquinas redondeadas 48">
                <a:extLst>
                  <a:ext uri="{FF2B5EF4-FFF2-40B4-BE49-F238E27FC236}">
                    <a16:creationId xmlns:a16="http://schemas.microsoft.com/office/drawing/2014/main" id="{B34141A6-243D-41B3-8BB5-B2B561CC364C}"/>
                  </a:ext>
                </a:extLst>
              </p:cNvPr>
              <p:cNvSpPr/>
              <p:nvPr/>
            </p:nvSpPr>
            <p:spPr>
              <a:xfrm>
                <a:off x="1436498" y="682486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Ajustes de Procesos</a:t>
                </a:r>
              </a:p>
            </p:txBody>
          </p:sp>
        </p:grpSp>
        <p:grpSp>
          <p:nvGrpSpPr>
            <p:cNvPr id="50" name="Grupo 49">
              <a:extLst>
                <a:ext uri="{FF2B5EF4-FFF2-40B4-BE49-F238E27FC236}">
                  <a16:creationId xmlns:a16="http://schemas.microsoft.com/office/drawing/2014/main" id="{01F4A48E-303D-4D3A-971A-275A624EF1AC}"/>
                </a:ext>
              </a:extLst>
            </p:cNvPr>
            <p:cNvGrpSpPr/>
            <p:nvPr/>
          </p:nvGrpSpPr>
          <p:grpSpPr>
            <a:xfrm>
              <a:off x="4335583" y="5638802"/>
              <a:ext cx="3108998" cy="2070388"/>
              <a:chOff x="1436498" y="5883965"/>
              <a:chExt cx="2353624" cy="1272205"/>
            </a:xfrm>
            <a:solidFill>
              <a:schemeClr val="accent6">
                <a:lumMod val="40000"/>
                <a:lumOff val="60000"/>
              </a:schemeClr>
            </a:solidFill>
          </p:grpSpPr>
          <p:sp>
            <p:nvSpPr>
              <p:cNvPr id="51" name="Rectángulo: esquinas redondeadas 50">
                <a:extLst>
                  <a:ext uri="{FF2B5EF4-FFF2-40B4-BE49-F238E27FC236}">
                    <a16:creationId xmlns:a16="http://schemas.microsoft.com/office/drawing/2014/main" id="{DBFECB59-5A4F-4398-A1AB-D2194DA06552}"/>
                  </a:ext>
                </a:extLst>
              </p:cNvPr>
              <p:cNvSpPr/>
              <p:nvPr/>
            </p:nvSpPr>
            <p:spPr>
              <a:xfrm>
                <a:off x="1436499" y="588396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rPr>
                  <a:t>Garantiza Mejores Resultados</a:t>
                </a:r>
              </a:p>
            </p:txBody>
          </p:sp>
          <p:sp>
            <p:nvSpPr>
              <p:cNvPr id="52" name="Rectángulo: esquinas redondeadas 51">
                <a:extLst>
                  <a:ext uri="{FF2B5EF4-FFF2-40B4-BE49-F238E27FC236}">
                    <a16:creationId xmlns:a16="http://schemas.microsoft.com/office/drawing/2014/main" id="{D90A9CA8-D108-4D01-BAED-888B6693A230}"/>
                  </a:ext>
                </a:extLst>
              </p:cNvPr>
              <p:cNvSpPr/>
              <p:nvPr/>
            </p:nvSpPr>
            <p:spPr>
              <a:xfrm>
                <a:off x="1436498" y="635441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Satisfacción del Usuario</a:t>
                </a:r>
              </a:p>
            </p:txBody>
          </p:sp>
          <p:sp>
            <p:nvSpPr>
              <p:cNvPr id="53" name="Rectángulo: esquinas redondeadas 52">
                <a:extLst>
                  <a:ext uri="{FF2B5EF4-FFF2-40B4-BE49-F238E27FC236}">
                    <a16:creationId xmlns:a16="http://schemas.microsoft.com/office/drawing/2014/main" id="{E7CEA231-C72D-4BBC-81FB-BF2887ED981B}"/>
                  </a:ext>
                </a:extLst>
              </p:cNvPr>
              <p:cNvSpPr/>
              <p:nvPr/>
            </p:nvSpPr>
            <p:spPr>
              <a:xfrm>
                <a:off x="1436498" y="6824865"/>
                <a:ext cx="2353623" cy="33130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rPr>
                  <a:t>Calidad de Bienes y Servicios</a:t>
                </a:r>
              </a:p>
            </p:txBody>
          </p:sp>
        </p:grpSp>
      </p:grpSp>
      <p:cxnSp>
        <p:nvCxnSpPr>
          <p:cNvPr id="20" name="Conector recto de flecha 19">
            <a:extLst>
              <a:ext uri="{FF2B5EF4-FFF2-40B4-BE49-F238E27FC236}">
                <a16:creationId xmlns:a16="http://schemas.microsoft.com/office/drawing/2014/main" id="{2E477204-F35E-4285-91B2-A302ADC4A885}"/>
              </a:ext>
            </a:extLst>
          </p:cNvPr>
          <p:cNvCxnSpPr/>
          <p:nvPr/>
        </p:nvCxnSpPr>
        <p:spPr>
          <a:xfrm>
            <a:off x="7614577" y="6429458"/>
            <a:ext cx="139690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4760FBE6-21F7-4E9E-8727-8051E6BCFD0B}"/>
              </a:ext>
            </a:extLst>
          </p:cNvPr>
          <p:cNvSpPr/>
          <p:nvPr/>
        </p:nvSpPr>
        <p:spPr>
          <a:xfrm>
            <a:off x="9170315" y="6044737"/>
            <a:ext cx="4039119" cy="769441"/>
          </a:xfrm>
          <a:prstGeom prst="rect">
            <a:avLst/>
          </a:prstGeom>
          <a:noFill/>
          <a:ln w="38100">
            <a:solidFill>
              <a:srgbClr val="00B050"/>
            </a:solidFill>
          </a:ln>
        </p:spPr>
        <p:txBody>
          <a:bodyPr wrap="none" lIns="91440" tIns="45720" rIns="91440" bIns="45720">
            <a:spAutoFit/>
          </a:bodyPr>
          <a:lstStyle/>
          <a:p>
            <a:pPr algn="ctr"/>
            <a:r>
              <a:rPr lang="es-ES" sz="4400" b="0" i="1" cap="none" spc="0" dirty="0">
                <a:ln w="0"/>
                <a:solidFill>
                  <a:schemeClr val="tx1"/>
                </a:solidFill>
                <a:effectLst>
                  <a:outerShdw blurRad="38100" dist="19050" dir="2700000" algn="tl" rotWithShape="0">
                    <a:schemeClr val="dk1">
                      <a:alpha val="40000"/>
                    </a:schemeClr>
                  </a:outerShdw>
                </a:effectLst>
              </a:rPr>
              <a:t>Mejora Continua</a:t>
            </a:r>
          </a:p>
        </p:txBody>
      </p:sp>
    </p:spTree>
    <p:extLst>
      <p:ext uri="{BB962C8B-B14F-4D97-AF65-F5344CB8AC3E}">
        <p14:creationId xmlns:p14="http://schemas.microsoft.com/office/powerpoint/2010/main" val="283181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3"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802730" y="3427829"/>
            <a:ext cx="7620888" cy="1785104"/>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55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Características de un Indicador de Gestión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3.</a:t>
            </a:r>
          </a:p>
        </p:txBody>
      </p:sp>
    </p:spTree>
    <p:extLst>
      <p:ext uri="{BB962C8B-B14F-4D97-AF65-F5344CB8AC3E}">
        <p14:creationId xmlns:p14="http://schemas.microsoft.com/office/powerpoint/2010/main" val="394097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Características de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cap="none" spc="0" dirty="0">
                <a:ln/>
                <a:solidFill>
                  <a:srgbClr val="F42F63"/>
                </a:solidFill>
                <a:effectLst/>
              </a:rPr>
              <a:t>3.</a:t>
            </a:r>
          </a:p>
        </p:txBody>
      </p:sp>
      <p:graphicFrame>
        <p:nvGraphicFramePr>
          <p:cNvPr id="10" name="Diagrama 9">
            <a:extLst>
              <a:ext uri="{FF2B5EF4-FFF2-40B4-BE49-F238E27FC236}">
                <a16:creationId xmlns:a16="http://schemas.microsoft.com/office/drawing/2014/main" id="{2BD8AD09-25FB-4DD3-BB8A-259A0C603209}"/>
              </a:ext>
            </a:extLst>
          </p:cNvPr>
          <p:cNvGraphicFramePr/>
          <p:nvPr>
            <p:extLst>
              <p:ext uri="{D42A27DB-BD31-4B8C-83A1-F6EECF244321}">
                <p14:modId xmlns:p14="http://schemas.microsoft.com/office/powerpoint/2010/main" val="1656597630"/>
              </p:ext>
            </p:extLst>
          </p:nvPr>
        </p:nvGraphicFramePr>
        <p:xfrm>
          <a:off x="522099" y="2279594"/>
          <a:ext cx="6891131" cy="4572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Diagrama 21">
            <a:extLst>
              <a:ext uri="{FF2B5EF4-FFF2-40B4-BE49-F238E27FC236}">
                <a16:creationId xmlns:a16="http://schemas.microsoft.com/office/drawing/2014/main" id="{439CD4E3-E869-4CDA-B5F3-5D1B100FE524}"/>
              </a:ext>
            </a:extLst>
          </p:cNvPr>
          <p:cNvGraphicFramePr/>
          <p:nvPr>
            <p:extLst>
              <p:ext uri="{D42A27DB-BD31-4B8C-83A1-F6EECF244321}">
                <p14:modId xmlns:p14="http://schemas.microsoft.com/office/powerpoint/2010/main" val="1891219059"/>
              </p:ext>
            </p:extLst>
          </p:nvPr>
        </p:nvGraphicFramePr>
        <p:xfrm>
          <a:off x="6417504" y="2472254"/>
          <a:ext cx="8421479" cy="41874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3" name="Cerrar llave 22">
            <a:extLst>
              <a:ext uri="{FF2B5EF4-FFF2-40B4-BE49-F238E27FC236}">
                <a16:creationId xmlns:a16="http://schemas.microsoft.com/office/drawing/2014/main" id="{08E563C7-DB9C-4F6F-B14F-5C71072032D0}"/>
              </a:ext>
            </a:extLst>
          </p:cNvPr>
          <p:cNvSpPr/>
          <p:nvPr/>
        </p:nvSpPr>
        <p:spPr>
          <a:xfrm>
            <a:off x="6723808" y="2485040"/>
            <a:ext cx="976277" cy="4187419"/>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000" dirty="0"/>
          </a:p>
        </p:txBody>
      </p:sp>
      <p:sp>
        <p:nvSpPr>
          <p:cNvPr id="24" name="Rectángulo: esquinas redondeadas 23">
            <a:extLst>
              <a:ext uri="{FF2B5EF4-FFF2-40B4-BE49-F238E27FC236}">
                <a16:creationId xmlns:a16="http://schemas.microsoft.com/office/drawing/2014/main" id="{798054CC-E427-405B-981B-8BDB03D4A45A}"/>
              </a:ext>
            </a:extLst>
          </p:cNvPr>
          <p:cNvSpPr/>
          <p:nvPr/>
        </p:nvSpPr>
        <p:spPr>
          <a:xfrm>
            <a:off x="2170404" y="1494975"/>
            <a:ext cx="4081670" cy="41020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Formulación</a:t>
            </a:r>
          </a:p>
        </p:txBody>
      </p:sp>
      <p:sp>
        <p:nvSpPr>
          <p:cNvPr id="34" name="Rectángulo: esquinas redondeadas 33">
            <a:extLst>
              <a:ext uri="{FF2B5EF4-FFF2-40B4-BE49-F238E27FC236}">
                <a16:creationId xmlns:a16="http://schemas.microsoft.com/office/drawing/2014/main" id="{2828B026-2BD6-483A-BF77-7E48FE26F2AA}"/>
              </a:ext>
            </a:extLst>
          </p:cNvPr>
          <p:cNvSpPr/>
          <p:nvPr/>
        </p:nvSpPr>
        <p:spPr>
          <a:xfrm>
            <a:off x="8587408" y="1526004"/>
            <a:ext cx="4081670" cy="410203"/>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Resultado</a:t>
            </a:r>
          </a:p>
        </p:txBody>
      </p:sp>
      <p:cxnSp>
        <p:nvCxnSpPr>
          <p:cNvPr id="26" name="Conector recto de flecha 25">
            <a:extLst>
              <a:ext uri="{FF2B5EF4-FFF2-40B4-BE49-F238E27FC236}">
                <a16:creationId xmlns:a16="http://schemas.microsoft.com/office/drawing/2014/main" id="{DCF063CB-29E9-445F-B496-801D197DA3C6}"/>
              </a:ext>
            </a:extLst>
          </p:cNvPr>
          <p:cNvCxnSpPr/>
          <p:nvPr/>
        </p:nvCxnSpPr>
        <p:spPr>
          <a:xfrm>
            <a:off x="4227443" y="1936207"/>
            <a:ext cx="0" cy="3433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29E17ECC-E2AB-4446-A7BB-00FD7024A132}"/>
              </a:ext>
            </a:extLst>
          </p:cNvPr>
          <p:cNvCxnSpPr/>
          <p:nvPr/>
        </p:nvCxnSpPr>
        <p:spPr>
          <a:xfrm>
            <a:off x="10767391" y="2028971"/>
            <a:ext cx="0" cy="343387"/>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16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22" grpId="0">
        <p:bldAsOne/>
      </p:bldGraphic>
      <p:bldP spid="23" grpId="0" animBg="1"/>
      <p:bldP spid="24"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802730" y="3427829"/>
            <a:ext cx="7620888" cy="1785104"/>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55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Formulación de un Indicador de Gestión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lang="es-ES" sz="9000" b="1" dirty="0">
                <a:ln w="0"/>
                <a:solidFill>
                  <a:srgbClr val="F42F63"/>
                </a:solidFill>
                <a:effectLst>
                  <a:outerShdw blurRad="38100" dist="19050" dir="2700000" algn="tl" rotWithShape="0">
                    <a:prstClr val="black">
                      <a:alpha val="40000"/>
                    </a:prstClr>
                  </a:outerShdw>
                </a:effectLst>
                <a:latin typeface="Calibri" panose="020F0502020204030204"/>
              </a:rPr>
              <a:t>4</a:t>
            </a: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348287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Formulación de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hlinkClick r:id="rId3" action="ppaction://hlinksldjump"/>
            <a:extLst>
              <a:ext uri="{FF2B5EF4-FFF2-40B4-BE49-F238E27FC236}">
                <a16:creationId xmlns:a16="http://schemas.microsoft.com/office/drawing/2014/main" id="{09DF77DA-1E1F-4783-927A-A626AA079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244" y="7885511"/>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4</a:t>
            </a:r>
            <a:r>
              <a:rPr lang="es-ES" sz="4400" b="1" cap="none" spc="0" dirty="0">
                <a:ln/>
                <a:solidFill>
                  <a:srgbClr val="F42F63"/>
                </a:solidFill>
                <a:effectLst/>
              </a:rPr>
              <a:t>.</a:t>
            </a:r>
          </a:p>
        </p:txBody>
      </p:sp>
      <p:sp>
        <p:nvSpPr>
          <p:cNvPr id="6" name="Forma libre: forma 5">
            <a:extLst>
              <a:ext uri="{FF2B5EF4-FFF2-40B4-BE49-F238E27FC236}">
                <a16:creationId xmlns:a16="http://schemas.microsoft.com/office/drawing/2014/main" id="{F2EA15FD-CC52-4707-B0B4-AA3B93D79D83}"/>
              </a:ext>
            </a:extLst>
          </p:cNvPr>
          <p:cNvSpPr/>
          <p:nvPr/>
        </p:nvSpPr>
        <p:spPr>
          <a:xfrm>
            <a:off x="1206189" y="1160354"/>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0"/>
                  <a:satOff val="0"/>
                  <a:lumOff val="0"/>
                  <a:shade val="30000"/>
                  <a:satMod val="115000"/>
                </a:schemeClr>
              </a:gs>
              <a:gs pos="50000">
                <a:schemeClr val="accent5">
                  <a:hueOff val="0"/>
                  <a:satOff val="0"/>
                  <a:lumOff val="0"/>
                  <a:shade val="67500"/>
                  <a:satMod val="115000"/>
                </a:schemeClr>
              </a:gs>
              <a:gs pos="100000">
                <a:schemeClr val="accent5">
                  <a:hueOff val="0"/>
                  <a:satOff val="0"/>
                  <a:lumOff val="0"/>
                  <a:shade val="100000"/>
                  <a:satMod val="115000"/>
                </a:schemeClr>
              </a:gs>
            </a:gsLst>
            <a:path path="circle">
              <a:fillToRect l="100000" t="100000"/>
            </a:path>
            <a:tileRect r="-100000" b="-100000"/>
          </a:gra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t>Insumos</a:t>
            </a:r>
          </a:p>
        </p:txBody>
      </p:sp>
      <p:sp>
        <p:nvSpPr>
          <p:cNvPr id="7" name="Forma libre: forma 6">
            <a:extLst>
              <a:ext uri="{FF2B5EF4-FFF2-40B4-BE49-F238E27FC236}">
                <a16:creationId xmlns:a16="http://schemas.microsoft.com/office/drawing/2014/main" id="{4DA3648B-0D29-443B-8A31-D6535CC7A890}"/>
              </a:ext>
            </a:extLst>
          </p:cNvPr>
          <p:cNvSpPr/>
          <p:nvPr/>
        </p:nvSpPr>
        <p:spPr>
          <a:xfrm>
            <a:off x="3333074" y="1243474"/>
            <a:ext cx="2294320" cy="811639"/>
          </a:xfrm>
          <a:custGeom>
            <a:avLst/>
            <a:gdLst>
              <a:gd name="connsiteX0" fmla="*/ 0 w 2294320"/>
              <a:gd name="connsiteY0" fmla="*/ 0 h 811639"/>
              <a:gd name="connsiteX1" fmla="*/ 1888501 w 2294320"/>
              <a:gd name="connsiteY1" fmla="*/ 0 h 811639"/>
              <a:gd name="connsiteX2" fmla="*/ 2294320 w 2294320"/>
              <a:gd name="connsiteY2" fmla="*/ 405820 h 811639"/>
              <a:gd name="connsiteX3" fmla="*/ 1888501 w 2294320"/>
              <a:gd name="connsiteY3" fmla="*/ 811639 h 811639"/>
              <a:gd name="connsiteX4" fmla="*/ 0 w 2294320"/>
              <a:gd name="connsiteY4" fmla="*/ 811639 h 811639"/>
              <a:gd name="connsiteX5" fmla="*/ 405820 w 2294320"/>
              <a:gd name="connsiteY5" fmla="*/ 405820 h 811639"/>
              <a:gd name="connsiteX6" fmla="*/ 0 w 2294320"/>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320" h="811639">
                <a:moveTo>
                  <a:pt x="0" y="0"/>
                </a:moveTo>
                <a:lnTo>
                  <a:pt x="1888501" y="0"/>
                </a:lnTo>
                <a:lnTo>
                  <a:pt x="2294320" y="405820"/>
                </a:lnTo>
                <a:lnTo>
                  <a:pt x="1888501" y="811639"/>
                </a:lnTo>
                <a:lnTo>
                  <a:pt x="0" y="811639"/>
                </a:lnTo>
                <a:lnTo>
                  <a:pt x="405820" y="40582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Planes</a:t>
            </a:r>
          </a:p>
        </p:txBody>
      </p:sp>
      <p:sp>
        <p:nvSpPr>
          <p:cNvPr id="8" name="Forma libre: forma 7">
            <a:extLst>
              <a:ext uri="{FF2B5EF4-FFF2-40B4-BE49-F238E27FC236}">
                <a16:creationId xmlns:a16="http://schemas.microsoft.com/office/drawing/2014/main" id="{398707D3-27CE-4BB9-9558-3DB85054A2F2}"/>
              </a:ext>
            </a:extLst>
          </p:cNvPr>
          <p:cNvSpPr/>
          <p:nvPr/>
        </p:nvSpPr>
        <p:spPr>
          <a:xfrm>
            <a:off x="5343321" y="1243474"/>
            <a:ext cx="2294320" cy="811639"/>
          </a:xfrm>
          <a:custGeom>
            <a:avLst/>
            <a:gdLst>
              <a:gd name="connsiteX0" fmla="*/ 0 w 2294320"/>
              <a:gd name="connsiteY0" fmla="*/ 0 h 811639"/>
              <a:gd name="connsiteX1" fmla="*/ 1888501 w 2294320"/>
              <a:gd name="connsiteY1" fmla="*/ 0 h 811639"/>
              <a:gd name="connsiteX2" fmla="*/ 2294320 w 2294320"/>
              <a:gd name="connsiteY2" fmla="*/ 405820 h 811639"/>
              <a:gd name="connsiteX3" fmla="*/ 1888501 w 2294320"/>
              <a:gd name="connsiteY3" fmla="*/ 811639 h 811639"/>
              <a:gd name="connsiteX4" fmla="*/ 0 w 2294320"/>
              <a:gd name="connsiteY4" fmla="*/ 811639 h 811639"/>
              <a:gd name="connsiteX5" fmla="*/ 405820 w 2294320"/>
              <a:gd name="connsiteY5" fmla="*/ 405820 h 811639"/>
              <a:gd name="connsiteX6" fmla="*/ 0 w 2294320"/>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320" h="811639">
                <a:moveTo>
                  <a:pt x="0" y="0"/>
                </a:moveTo>
                <a:lnTo>
                  <a:pt x="1888501" y="0"/>
                </a:lnTo>
                <a:lnTo>
                  <a:pt x="2294320" y="405820"/>
                </a:lnTo>
                <a:lnTo>
                  <a:pt x="1888501" y="811639"/>
                </a:lnTo>
                <a:lnTo>
                  <a:pt x="0" y="811639"/>
                </a:lnTo>
                <a:lnTo>
                  <a:pt x="405820" y="405820"/>
                </a:lnTo>
                <a:lnTo>
                  <a:pt x="0" y="0"/>
                </a:lnTo>
                <a:close/>
              </a:path>
            </a:pathLst>
          </a:custGeom>
        </p:spPr>
        <p:style>
          <a:lnRef idx="2">
            <a:schemeClr val="accent5">
              <a:tint val="40000"/>
              <a:alpha val="90000"/>
              <a:hueOff val="-421235"/>
              <a:satOff val="-1427"/>
              <a:lumOff val="-183"/>
              <a:alphaOff val="0"/>
            </a:schemeClr>
          </a:lnRef>
          <a:fillRef idx="1">
            <a:schemeClr val="accent5">
              <a:tint val="40000"/>
              <a:alpha val="90000"/>
              <a:hueOff val="-421235"/>
              <a:satOff val="-1427"/>
              <a:lumOff val="-183"/>
              <a:alphaOff val="0"/>
            </a:schemeClr>
          </a:fillRef>
          <a:effectRef idx="0">
            <a:schemeClr val="accent5">
              <a:tint val="40000"/>
              <a:alpha val="90000"/>
              <a:hueOff val="-421235"/>
              <a:satOff val="-1427"/>
              <a:lumOff val="-183"/>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Programas</a:t>
            </a:r>
          </a:p>
        </p:txBody>
      </p:sp>
      <p:sp>
        <p:nvSpPr>
          <p:cNvPr id="9" name="Forma libre: forma 8">
            <a:extLst>
              <a:ext uri="{FF2B5EF4-FFF2-40B4-BE49-F238E27FC236}">
                <a16:creationId xmlns:a16="http://schemas.microsoft.com/office/drawing/2014/main" id="{01298283-7E5A-46F7-81E9-410AC8E23BE9}"/>
              </a:ext>
            </a:extLst>
          </p:cNvPr>
          <p:cNvSpPr/>
          <p:nvPr/>
        </p:nvSpPr>
        <p:spPr>
          <a:xfrm>
            <a:off x="7353569" y="1243474"/>
            <a:ext cx="2294320" cy="811639"/>
          </a:xfrm>
          <a:custGeom>
            <a:avLst/>
            <a:gdLst>
              <a:gd name="connsiteX0" fmla="*/ 0 w 2294320"/>
              <a:gd name="connsiteY0" fmla="*/ 0 h 811639"/>
              <a:gd name="connsiteX1" fmla="*/ 1888501 w 2294320"/>
              <a:gd name="connsiteY1" fmla="*/ 0 h 811639"/>
              <a:gd name="connsiteX2" fmla="*/ 2294320 w 2294320"/>
              <a:gd name="connsiteY2" fmla="*/ 405820 h 811639"/>
              <a:gd name="connsiteX3" fmla="*/ 1888501 w 2294320"/>
              <a:gd name="connsiteY3" fmla="*/ 811639 h 811639"/>
              <a:gd name="connsiteX4" fmla="*/ 0 w 2294320"/>
              <a:gd name="connsiteY4" fmla="*/ 811639 h 811639"/>
              <a:gd name="connsiteX5" fmla="*/ 405820 w 2294320"/>
              <a:gd name="connsiteY5" fmla="*/ 405820 h 811639"/>
              <a:gd name="connsiteX6" fmla="*/ 0 w 2294320"/>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320" h="811639">
                <a:moveTo>
                  <a:pt x="0" y="0"/>
                </a:moveTo>
                <a:lnTo>
                  <a:pt x="1888501" y="0"/>
                </a:lnTo>
                <a:lnTo>
                  <a:pt x="2294320" y="405820"/>
                </a:lnTo>
                <a:lnTo>
                  <a:pt x="1888501" y="811639"/>
                </a:lnTo>
                <a:lnTo>
                  <a:pt x="0" y="811639"/>
                </a:lnTo>
                <a:lnTo>
                  <a:pt x="405820" y="405820"/>
                </a:lnTo>
                <a:lnTo>
                  <a:pt x="0" y="0"/>
                </a:lnTo>
                <a:close/>
              </a:path>
            </a:pathLst>
          </a:custGeom>
        </p:spPr>
        <p:style>
          <a:lnRef idx="2">
            <a:schemeClr val="accent5">
              <a:tint val="40000"/>
              <a:alpha val="90000"/>
              <a:hueOff val="-842470"/>
              <a:satOff val="-2854"/>
              <a:lumOff val="-366"/>
              <a:alphaOff val="0"/>
            </a:schemeClr>
          </a:lnRef>
          <a:fillRef idx="1">
            <a:schemeClr val="accent5">
              <a:tint val="40000"/>
              <a:alpha val="90000"/>
              <a:hueOff val="-842470"/>
              <a:satOff val="-2854"/>
              <a:lumOff val="-366"/>
              <a:alphaOff val="0"/>
            </a:schemeClr>
          </a:fillRef>
          <a:effectRef idx="0">
            <a:schemeClr val="accent5">
              <a:tint val="40000"/>
              <a:alpha val="90000"/>
              <a:hueOff val="-842470"/>
              <a:satOff val="-2854"/>
              <a:lumOff val="-366"/>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Informes</a:t>
            </a:r>
          </a:p>
        </p:txBody>
      </p:sp>
      <p:sp>
        <p:nvSpPr>
          <p:cNvPr id="11" name="Forma libre: forma 10">
            <a:extLst>
              <a:ext uri="{FF2B5EF4-FFF2-40B4-BE49-F238E27FC236}">
                <a16:creationId xmlns:a16="http://schemas.microsoft.com/office/drawing/2014/main" id="{EC392CEF-4ABE-4145-8E06-4D8B448AFF22}"/>
              </a:ext>
            </a:extLst>
          </p:cNvPr>
          <p:cNvSpPr/>
          <p:nvPr/>
        </p:nvSpPr>
        <p:spPr>
          <a:xfrm>
            <a:off x="9363816" y="1243474"/>
            <a:ext cx="2294320" cy="811639"/>
          </a:xfrm>
          <a:custGeom>
            <a:avLst/>
            <a:gdLst>
              <a:gd name="connsiteX0" fmla="*/ 0 w 2294320"/>
              <a:gd name="connsiteY0" fmla="*/ 0 h 811639"/>
              <a:gd name="connsiteX1" fmla="*/ 1888501 w 2294320"/>
              <a:gd name="connsiteY1" fmla="*/ 0 h 811639"/>
              <a:gd name="connsiteX2" fmla="*/ 2294320 w 2294320"/>
              <a:gd name="connsiteY2" fmla="*/ 405820 h 811639"/>
              <a:gd name="connsiteX3" fmla="*/ 1888501 w 2294320"/>
              <a:gd name="connsiteY3" fmla="*/ 811639 h 811639"/>
              <a:gd name="connsiteX4" fmla="*/ 0 w 2294320"/>
              <a:gd name="connsiteY4" fmla="*/ 811639 h 811639"/>
              <a:gd name="connsiteX5" fmla="*/ 405820 w 2294320"/>
              <a:gd name="connsiteY5" fmla="*/ 405820 h 811639"/>
              <a:gd name="connsiteX6" fmla="*/ 0 w 2294320"/>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320" h="811639">
                <a:moveTo>
                  <a:pt x="0" y="0"/>
                </a:moveTo>
                <a:lnTo>
                  <a:pt x="1888501" y="0"/>
                </a:lnTo>
                <a:lnTo>
                  <a:pt x="2294320" y="405820"/>
                </a:lnTo>
                <a:lnTo>
                  <a:pt x="1888501" y="811639"/>
                </a:lnTo>
                <a:lnTo>
                  <a:pt x="0" y="811639"/>
                </a:lnTo>
                <a:lnTo>
                  <a:pt x="405820" y="405820"/>
                </a:lnTo>
                <a:lnTo>
                  <a:pt x="0" y="0"/>
                </a:lnTo>
                <a:close/>
              </a:path>
            </a:pathLst>
          </a:custGeom>
        </p:spPr>
        <p:style>
          <a:lnRef idx="2">
            <a:schemeClr val="accent5">
              <a:tint val="40000"/>
              <a:alpha val="90000"/>
              <a:hueOff val="-1263705"/>
              <a:satOff val="-4281"/>
              <a:lumOff val="-549"/>
              <a:alphaOff val="0"/>
            </a:schemeClr>
          </a:lnRef>
          <a:fillRef idx="1">
            <a:schemeClr val="accent5">
              <a:tint val="40000"/>
              <a:alpha val="90000"/>
              <a:hueOff val="-1263705"/>
              <a:satOff val="-4281"/>
              <a:lumOff val="-549"/>
              <a:alphaOff val="0"/>
            </a:schemeClr>
          </a:fillRef>
          <a:effectRef idx="0">
            <a:schemeClr val="accent5">
              <a:tint val="40000"/>
              <a:alpha val="90000"/>
              <a:hueOff val="-1263705"/>
              <a:satOff val="-4281"/>
              <a:lumOff val="-549"/>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PHVA </a:t>
            </a:r>
          </a:p>
        </p:txBody>
      </p:sp>
      <p:sp>
        <p:nvSpPr>
          <p:cNvPr id="13" name="Forma libre: forma 12">
            <a:extLst>
              <a:ext uri="{FF2B5EF4-FFF2-40B4-BE49-F238E27FC236}">
                <a16:creationId xmlns:a16="http://schemas.microsoft.com/office/drawing/2014/main" id="{26DC594A-7DBF-4D66-AC91-FFE795180C53}"/>
              </a:ext>
            </a:extLst>
          </p:cNvPr>
          <p:cNvSpPr/>
          <p:nvPr/>
        </p:nvSpPr>
        <p:spPr>
          <a:xfrm>
            <a:off x="11374063" y="1243474"/>
            <a:ext cx="2294320" cy="811639"/>
          </a:xfrm>
          <a:custGeom>
            <a:avLst/>
            <a:gdLst>
              <a:gd name="connsiteX0" fmla="*/ 0 w 2294320"/>
              <a:gd name="connsiteY0" fmla="*/ 0 h 811639"/>
              <a:gd name="connsiteX1" fmla="*/ 1888501 w 2294320"/>
              <a:gd name="connsiteY1" fmla="*/ 0 h 811639"/>
              <a:gd name="connsiteX2" fmla="*/ 2294320 w 2294320"/>
              <a:gd name="connsiteY2" fmla="*/ 405820 h 811639"/>
              <a:gd name="connsiteX3" fmla="*/ 1888501 w 2294320"/>
              <a:gd name="connsiteY3" fmla="*/ 811639 h 811639"/>
              <a:gd name="connsiteX4" fmla="*/ 0 w 2294320"/>
              <a:gd name="connsiteY4" fmla="*/ 811639 h 811639"/>
              <a:gd name="connsiteX5" fmla="*/ 405820 w 2294320"/>
              <a:gd name="connsiteY5" fmla="*/ 405820 h 811639"/>
              <a:gd name="connsiteX6" fmla="*/ 0 w 2294320"/>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320" h="811639">
                <a:moveTo>
                  <a:pt x="0" y="0"/>
                </a:moveTo>
                <a:lnTo>
                  <a:pt x="1888501" y="0"/>
                </a:lnTo>
                <a:lnTo>
                  <a:pt x="2294320" y="405820"/>
                </a:lnTo>
                <a:lnTo>
                  <a:pt x="1888501" y="811639"/>
                </a:lnTo>
                <a:lnTo>
                  <a:pt x="0" y="811639"/>
                </a:lnTo>
                <a:lnTo>
                  <a:pt x="405820" y="405820"/>
                </a:lnTo>
                <a:lnTo>
                  <a:pt x="0" y="0"/>
                </a:lnTo>
                <a:close/>
              </a:path>
            </a:pathLst>
          </a:custGeom>
        </p:spPr>
        <p:style>
          <a:lnRef idx="2">
            <a:schemeClr val="accent5">
              <a:tint val="40000"/>
              <a:alpha val="90000"/>
              <a:hueOff val="-1684941"/>
              <a:satOff val="-5708"/>
              <a:lumOff val="-732"/>
              <a:alphaOff val="0"/>
            </a:schemeClr>
          </a:lnRef>
          <a:fillRef idx="1">
            <a:schemeClr val="accent5">
              <a:tint val="40000"/>
              <a:alpha val="90000"/>
              <a:hueOff val="-1684941"/>
              <a:satOff val="-5708"/>
              <a:lumOff val="-732"/>
              <a:alphaOff val="0"/>
            </a:schemeClr>
          </a:fillRef>
          <a:effectRef idx="0">
            <a:schemeClr val="accent5">
              <a:tint val="40000"/>
              <a:alpha val="90000"/>
              <a:hueOff val="-1684941"/>
              <a:satOff val="-5708"/>
              <a:lumOff val="-732"/>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Objetivos</a:t>
            </a:r>
          </a:p>
        </p:txBody>
      </p:sp>
      <p:sp>
        <p:nvSpPr>
          <p:cNvPr id="14" name="Forma libre: forma 13">
            <a:extLst>
              <a:ext uri="{FF2B5EF4-FFF2-40B4-BE49-F238E27FC236}">
                <a16:creationId xmlns:a16="http://schemas.microsoft.com/office/drawing/2014/main" id="{80E1909C-6ACA-470C-93FB-1CA382BE28C6}"/>
              </a:ext>
            </a:extLst>
          </p:cNvPr>
          <p:cNvSpPr/>
          <p:nvPr/>
        </p:nvSpPr>
        <p:spPr>
          <a:xfrm>
            <a:off x="1206189" y="2275135"/>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2252848"/>
                  <a:satOff val="-5806"/>
                  <a:lumOff val="-3922"/>
                  <a:shade val="30000"/>
                  <a:satMod val="115000"/>
                </a:schemeClr>
              </a:gs>
              <a:gs pos="50000">
                <a:schemeClr val="accent5">
                  <a:hueOff val="-2252848"/>
                  <a:satOff val="-5806"/>
                  <a:lumOff val="-3922"/>
                  <a:shade val="67500"/>
                  <a:satMod val="115000"/>
                </a:schemeClr>
              </a:gs>
              <a:gs pos="100000">
                <a:schemeClr val="accent5">
                  <a:hueOff val="-2252848"/>
                  <a:satOff val="-5806"/>
                  <a:lumOff val="-3922"/>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5">
              <a:hueOff val="-1351709"/>
              <a:satOff val="-3484"/>
              <a:lumOff val="-2353"/>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hlinkClick r:id="rId5" action="ppaction://hlinksldjump">
                  <a:extLst>
                    <a:ext uri="{A12FA001-AC4F-418D-AE19-62706E023703}">
                      <ahyp:hlinkClr xmlns:ahyp="http://schemas.microsoft.com/office/drawing/2018/hyperlinkcolor" val="tx"/>
                    </a:ext>
                  </a:extLst>
                </a:hlinkClick>
              </a:rPr>
              <a:t>Objetivo</a:t>
            </a:r>
            <a:endParaRPr lang="es-MX" sz="3000" kern="1200" dirty="0">
              <a:solidFill>
                <a:schemeClr val="bg1"/>
              </a:solidFill>
            </a:endParaRPr>
          </a:p>
        </p:txBody>
      </p:sp>
      <p:sp>
        <p:nvSpPr>
          <p:cNvPr id="19" name="Forma libre: forma 18">
            <a:extLst>
              <a:ext uri="{FF2B5EF4-FFF2-40B4-BE49-F238E27FC236}">
                <a16:creationId xmlns:a16="http://schemas.microsoft.com/office/drawing/2014/main" id="{EA22FB09-A271-4C85-993F-A1AB87674C39}"/>
              </a:ext>
            </a:extLst>
          </p:cNvPr>
          <p:cNvSpPr/>
          <p:nvPr/>
        </p:nvSpPr>
        <p:spPr>
          <a:xfrm>
            <a:off x="1206189" y="4569360"/>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4505695"/>
                  <a:satOff val="-11613"/>
                  <a:lumOff val="-7843"/>
                  <a:shade val="30000"/>
                  <a:satMod val="115000"/>
                </a:schemeClr>
              </a:gs>
              <a:gs pos="50000">
                <a:schemeClr val="accent5">
                  <a:hueOff val="-4505695"/>
                  <a:satOff val="-11613"/>
                  <a:lumOff val="-7843"/>
                  <a:shade val="67500"/>
                  <a:satMod val="115000"/>
                </a:schemeClr>
              </a:gs>
              <a:gs pos="100000">
                <a:schemeClr val="accent5">
                  <a:hueOff val="-4505695"/>
                  <a:satOff val="-11613"/>
                  <a:lumOff val="-7843"/>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5">
              <a:hueOff val="-2703417"/>
              <a:satOff val="-6968"/>
              <a:lumOff val="-4706"/>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hlinkClick r:id="rId6" action="ppaction://hlinksldjump">
                  <a:extLst>
                    <a:ext uri="{A12FA001-AC4F-418D-AE19-62706E023703}">
                      <ahyp:hlinkClr xmlns:ahyp="http://schemas.microsoft.com/office/drawing/2018/hyperlinkcolor" val="tx"/>
                    </a:ext>
                  </a:extLst>
                </a:hlinkClick>
              </a:rPr>
              <a:t>Familia</a:t>
            </a:r>
            <a:endParaRPr lang="es-MX" sz="3000" kern="1200" dirty="0">
              <a:solidFill>
                <a:schemeClr val="bg1"/>
              </a:solidFill>
            </a:endParaRPr>
          </a:p>
        </p:txBody>
      </p:sp>
      <p:sp>
        <p:nvSpPr>
          <p:cNvPr id="20" name="Forma libre: forma 19">
            <a:extLst>
              <a:ext uri="{FF2B5EF4-FFF2-40B4-BE49-F238E27FC236}">
                <a16:creationId xmlns:a16="http://schemas.microsoft.com/office/drawing/2014/main" id="{52192207-4FA6-4026-A730-AB6BFD3FD4AE}"/>
              </a:ext>
            </a:extLst>
          </p:cNvPr>
          <p:cNvSpPr/>
          <p:nvPr/>
        </p:nvSpPr>
        <p:spPr>
          <a:xfrm>
            <a:off x="3333074" y="4652479"/>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106176"/>
              <a:satOff val="-7135"/>
              <a:lumOff val="-915"/>
              <a:alphaOff val="0"/>
            </a:schemeClr>
          </a:lnRef>
          <a:fillRef idx="1">
            <a:schemeClr val="accent5">
              <a:tint val="40000"/>
              <a:alpha val="90000"/>
              <a:hueOff val="-2106176"/>
              <a:satOff val="-7135"/>
              <a:lumOff val="-915"/>
              <a:alphaOff val="0"/>
            </a:schemeClr>
          </a:fillRef>
          <a:effectRef idx="0">
            <a:schemeClr val="accent5">
              <a:tint val="40000"/>
              <a:alpha val="90000"/>
              <a:hueOff val="-2106176"/>
              <a:satOff val="-7135"/>
              <a:lumOff val="-915"/>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6" action="ppaction://hlinksldjump">
                  <a:extLst>
                    <a:ext uri="{A12FA001-AC4F-418D-AE19-62706E023703}">
                      <ahyp:hlinkClr xmlns:ahyp="http://schemas.microsoft.com/office/drawing/2018/hyperlinkcolor" val="tx"/>
                    </a:ext>
                  </a:extLst>
                </a:hlinkClick>
              </a:rPr>
              <a:t>Eficiencia</a:t>
            </a:r>
            <a:endParaRPr lang="es-MX" sz="2400" kern="1200" dirty="0">
              <a:solidFill>
                <a:schemeClr val="tx1"/>
              </a:solidFill>
            </a:endParaRPr>
          </a:p>
        </p:txBody>
      </p:sp>
      <p:sp>
        <p:nvSpPr>
          <p:cNvPr id="21" name="Forma libre: forma 20">
            <a:extLst>
              <a:ext uri="{FF2B5EF4-FFF2-40B4-BE49-F238E27FC236}">
                <a16:creationId xmlns:a16="http://schemas.microsoft.com/office/drawing/2014/main" id="{55BF889A-9EEC-41A2-B34A-D385A825EB56}"/>
              </a:ext>
            </a:extLst>
          </p:cNvPr>
          <p:cNvSpPr/>
          <p:nvPr/>
        </p:nvSpPr>
        <p:spPr>
          <a:xfrm>
            <a:off x="5671183" y="4652479"/>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527411"/>
              <a:satOff val="-8562"/>
              <a:lumOff val="-1098"/>
              <a:alphaOff val="0"/>
            </a:schemeClr>
          </a:lnRef>
          <a:fillRef idx="1">
            <a:schemeClr val="accent5">
              <a:tint val="40000"/>
              <a:alpha val="90000"/>
              <a:hueOff val="-2527411"/>
              <a:satOff val="-8562"/>
              <a:lumOff val="-1098"/>
              <a:alphaOff val="0"/>
            </a:schemeClr>
          </a:fillRef>
          <a:effectRef idx="0">
            <a:schemeClr val="accent5">
              <a:tint val="40000"/>
              <a:alpha val="90000"/>
              <a:hueOff val="-2527411"/>
              <a:satOff val="-8562"/>
              <a:lumOff val="-1098"/>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6" action="ppaction://hlinksldjump">
                  <a:extLst>
                    <a:ext uri="{A12FA001-AC4F-418D-AE19-62706E023703}">
                      <ahyp:hlinkClr xmlns:ahyp="http://schemas.microsoft.com/office/drawing/2018/hyperlinkcolor" val="tx"/>
                    </a:ext>
                  </a:extLst>
                </a:hlinkClick>
              </a:rPr>
              <a:t>Eficacia</a:t>
            </a:r>
            <a:endParaRPr lang="es-MX" sz="2400" kern="1200" dirty="0">
              <a:solidFill>
                <a:schemeClr val="tx1"/>
              </a:solidFill>
            </a:endParaRPr>
          </a:p>
        </p:txBody>
      </p:sp>
      <p:sp>
        <p:nvSpPr>
          <p:cNvPr id="25" name="Forma libre: forma 24">
            <a:extLst>
              <a:ext uri="{FF2B5EF4-FFF2-40B4-BE49-F238E27FC236}">
                <a16:creationId xmlns:a16="http://schemas.microsoft.com/office/drawing/2014/main" id="{A4856D3C-0CC0-48EB-864A-BF07520E0E48}"/>
              </a:ext>
            </a:extLst>
          </p:cNvPr>
          <p:cNvSpPr/>
          <p:nvPr/>
        </p:nvSpPr>
        <p:spPr>
          <a:xfrm>
            <a:off x="8009292" y="4652479"/>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948646"/>
              <a:satOff val="-9989"/>
              <a:lumOff val="-1281"/>
              <a:alphaOff val="0"/>
            </a:schemeClr>
          </a:lnRef>
          <a:fillRef idx="1">
            <a:schemeClr val="accent5">
              <a:tint val="40000"/>
              <a:alpha val="90000"/>
              <a:hueOff val="-2948646"/>
              <a:satOff val="-9989"/>
              <a:lumOff val="-1281"/>
              <a:alphaOff val="0"/>
            </a:schemeClr>
          </a:fillRef>
          <a:effectRef idx="0">
            <a:schemeClr val="accent5">
              <a:tint val="40000"/>
              <a:alpha val="90000"/>
              <a:hueOff val="-2948646"/>
              <a:satOff val="-9989"/>
              <a:lumOff val="-1281"/>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6" action="ppaction://hlinksldjump">
                  <a:extLst>
                    <a:ext uri="{A12FA001-AC4F-418D-AE19-62706E023703}">
                      <ahyp:hlinkClr xmlns:ahyp="http://schemas.microsoft.com/office/drawing/2018/hyperlinkcolor" val="tx"/>
                    </a:ext>
                  </a:extLst>
                </a:hlinkClick>
              </a:rPr>
              <a:t>Efectividad</a:t>
            </a:r>
            <a:endParaRPr lang="es-MX" sz="2400" kern="1200" dirty="0">
              <a:solidFill>
                <a:schemeClr val="tx1"/>
              </a:solidFill>
            </a:endParaRPr>
          </a:p>
        </p:txBody>
      </p:sp>
      <p:sp>
        <p:nvSpPr>
          <p:cNvPr id="27" name="Forma libre: forma 26">
            <a:extLst>
              <a:ext uri="{FF2B5EF4-FFF2-40B4-BE49-F238E27FC236}">
                <a16:creationId xmlns:a16="http://schemas.microsoft.com/office/drawing/2014/main" id="{F7177897-7AE7-4132-90BC-D3337D08CA37}"/>
              </a:ext>
            </a:extLst>
          </p:cNvPr>
          <p:cNvSpPr/>
          <p:nvPr/>
        </p:nvSpPr>
        <p:spPr>
          <a:xfrm>
            <a:off x="10347401" y="4652479"/>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6" action="ppaction://hlinksldjump">
                  <a:extLst>
                    <a:ext uri="{A12FA001-AC4F-418D-AE19-62706E023703}">
                      <ahyp:hlinkClr xmlns:ahyp="http://schemas.microsoft.com/office/drawing/2018/hyperlinkcolor" val="tx"/>
                    </a:ext>
                  </a:extLst>
                </a:hlinkClick>
              </a:rPr>
              <a:t>Calidad</a:t>
            </a:r>
            <a:endParaRPr lang="es-MX" sz="2400" kern="1200" dirty="0">
              <a:solidFill>
                <a:schemeClr val="tx1"/>
              </a:solidFill>
            </a:endParaRPr>
          </a:p>
        </p:txBody>
      </p:sp>
      <p:sp>
        <p:nvSpPr>
          <p:cNvPr id="29" name="Forma libre: forma 28">
            <a:extLst>
              <a:ext uri="{FF2B5EF4-FFF2-40B4-BE49-F238E27FC236}">
                <a16:creationId xmlns:a16="http://schemas.microsoft.com/office/drawing/2014/main" id="{2BDE5E53-6B7C-42B2-8231-FA8071D3EC08}"/>
              </a:ext>
            </a:extLst>
          </p:cNvPr>
          <p:cNvSpPr/>
          <p:nvPr/>
        </p:nvSpPr>
        <p:spPr>
          <a:xfrm>
            <a:off x="1206189" y="5619479"/>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6758543"/>
                  <a:satOff val="-17419"/>
                  <a:lumOff val="-11765"/>
                  <a:shade val="30000"/>
                  <a:satMod val="115000"/>
                </a:schemeClr>
              </a:gs>
              <a:gs pos="50000">
                <a:schemeClr val="accent5">
                  <a:hueOff val="-6758543"/>
                  <a:satOff val="-17419"/>
                  <a:lumOff val="-11765"/>
                  <a:shade val="67500"/>
                  <a:satMod val="115000"/>
                </a:schemeClr>
              </a:gs>
              <a:gs pos="100000">
                <a:schemeClr val="accent5">
                  <a:hueOff val="-6758543"/>
                  <a:satOff val="-17419"/>
                  <a:lumOff val="-11765"/>
                  <a:shade val="100000"/>
                  <a:satMod val="115000"/>
                </a:schemeClr>
              </a:gs>
            </a:gsLst>
            <a:path path="circle">
              <a:fillToRect r="100000" b="100000"/>
            </a:path>
            <a:tileRect l="-100000" t="-100000"/>
          </a:gradFill>
        </p:spPr>
        <p:style>
          <a:lnRef idx="2">
            <a:schemeClr val="lt1">
              <a:hueOff val="0"/>
              <a:satOff val="0"/>
              <a:lumOff val="0"/>
              <a:alphaOff val="0"/>
            </a:schemeClr>
          </a:lnRef>
          <a:fillRef idx="1">
            <a:scrgbClr r="0" g="0" b="0"/>
          </a:fillRef>
          <a:effectRef idx="0">
            <a:schemeClr val="accent5">
              <a:hueOff val="-5406834"/>
              <a:satOff val="-13935"/>
              <a:lumOff val="-9412"/>
              <a:alphaOff val="0"/>
            </a:schemeClr>
          </a:effectRef>
          <a:fontRef idx="minor">
            <a:schemeClr val="lt1"/>
          </a:fontRef>
        </p:style>
        <p:txBody>
          <a:bodyPr spcFirstLastPara="0" vert="horz" wrap="square" lIns="519419" tIns="15240" rIns="48893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Elementos Adicionales</a:t>
            </a:r>
          </a:p>
        </p:txBody>
      </p:sp>
      <p:sp>
        <p:nvSpPr>
          <p:cNvPr id="30" name="Forma libre: forma 29">
            <a:extLst>
              <a:ext uri="{FF2B5EF4-FFF2-40B4-BE49-F238E27FC236}">
                <a16:creationId xmlns:a16="http://schemas.microsoft.com/office/drawing/2014/main" id="{73C1DA27-2616-438F-AB10-21BDD0049E25}"/>
              </a:ext>
            </a:extLst>
          </p:cNvPr>
          <p:cNvSpPr/>
          <p:nvPr/>
        </p:nvSpPr>
        <p:spPr>
          <a:xfrm>
            <a:off x="3333074" y="5702599"/>
            <a:ext cx="2295842" cy="811639"/>
          </a:xfrm>
          <a:custGeom>
            <a:avLst/>
            <a:gdLst>
              <a:gd name="connsiteX0" fmla="*/ 0 w 2295842"/>
              <a:gd name="connsiteY0" fmla="*/ 0 h 811639"/>
              <a:gd name="connsiteX1" fmla="*/ 1890023 w 2295842"/>
              <a:gd name="connsiteY1" fmla="*/ 0 h 811639"/>
              <a:gd name="connsiteX2" fmla="*/ 2295842 w 2295842"/>
              <a:gd name="connsiteY2" fmla="*/ 405820 h 811639"/>
              <a:gd name="connsiteX3" fmla="*/ 1890023 w 2295842"/>
              <a:gd name="connsiteY3" fmla="*/ 811639 h 811639"/>
              <a:gd name="connsiteX4" fmla="*/ 0 w 2295842"/>
              <a:gd name="connsiteY4" fmla="*/ 811639 h 811639"/>
              <a:gd name="connsiteX5" fmla="*/ 405820 w 2295842"/>
              <a:gd name="connsiteY5" fmla="*/ 405820 h 811639"/>
              <a:gd name="connsiteX6" fmla="*/ 0 w 229584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842" h="811639">
                <a:moveTo>
                  <a:pt x="0" y="0"/>
                </a:moveTo>
                <a:lnTo>
                  <a:pt x="1890023" y="0"/>
                </a:lnTo>
                <a:lnTo>
                  <a:pt x="2295842" y="405820"/>
                </a:lnTo>
                <a:lnTo>
                  <a:pt x="1890023" y="811639"/>
                </a:lnTo>
                <a:lnTo>
                  <a:pt x="0" y="811639"/>
                </a:lnTo>
                <a:lnTo>
                  <a:pt x="405820" y="405820"/>
                </a:lnTo>
                <a:lnTo>
                  <a:pt x="0" y="0"/>
                </a:lnTo>
                <a:close/>
              </a:path>
            </a:pathLst>
          </a:custGeom>
        </p:spPr>
        <p:style>
          <a:lnRef idx="2">
            <a:schemeClr val="accent5">
              <a:tint val="40000"/>
              <a:alpha val="90000"/>
              <a:hueOff val="-3791116"/>
              <a:satOff val="-12843"/>
              <a:lumOff val="-1647"/>
              <a:alphaOff val="0"/>
            </a:schemeClr>
          </a:lnRef>
          <a:fillRef idx="1">
            <a:schemeClr val="accent5">
              <a:tint val="40000"/>
              <a:alpha val="90000"/>
              <a:hueOff val="-3791116"/>
              <a:satOff val="-12843"/>
              <a:lumOff val="-1647"/>
              <a:alphaOff val="0"/>
            </a:schemeClr>
          </a:fillRef>
          <a:effectRef idx="0">
            <a:schemeClr val="accent5">
              <a:tint val="40000"/>
              <a:alpha val="90000"/>
              <a:hueOff val="-3791116"/>
              <a:satOff val="-12843"/>
              <a:lumOff val="-1647"/>
              <a:alphaOff val="0"/>
            </a:schemeClr>
          </a:effectRef>
          <a:fontRef idx="minor">
            <a:schemeClr val="dk1">
              <a:hueOff val="0"/>
              <a:satOff val="0"/>
              <a:lumOff val="0"/>
              <a:alphaOff val="0"/>
            </a:schemeClr>
          </a:fontRef>
        </p:style>
        <p:txBody>
          <a:bodyPr spcFirstLastPara="0" vert="horz" wrap="square" lIns="431220" tIns="12700" rIns="405819" bIns="12700" numCol="1" spcCol="1270" anchor="ctr" anchorCtr="0">
            <a:noAutofit/>
          </a:bodyPr>
          <a:lstStyle/>
          <a:p>
            <a:pPr marL="0" lvl="0" indent="0" algn="ctr" defTabSz="889000">
              <a:lnSpc>
                <a:spcPct val="90000"/>
              </a:lnSpc>
              <a:spcBef>
                <a:spcPct val="0"/>
              </a:spcBef>
              <a:spcAft>
                <a:spcPct val="35000"/>
              </a:spcAft>
              <a:buNone/>
            </a:pPr>
            <a:r>
              <a:rPr lang="es-MX" sz="2000" kern="1200" dirty="0"/>
              <a:t>Frecuencia</a:t>
            </a:r>
          </a:p>
        </p:txBody>
      </p:sp>
      <p:sp>
        <p:nvSpPr>
          <p:cNvPr id="31" name="Forma libre: forma 30">
            <a:extLst>
              <a:ext uri="{FF2B5EF4-FFF2-40B4-BE49-F238E27FC236}">
                <a16:creationId xmlns:a16="http://schemas.microsoft.com/office/drawing/2014/main" id="{C0D5C748-F065-463E-8CE7-466BC8CA5F38}"/>
              </a:ext>
            </a:extLst>
          </p:cNvPr>
          <p:cNvSpPr/>
          <p:nvPr/>
        </p:nvSpPr>
        <p:spPr>
          <a:xfrm>
            <a:off x="5344843" y="5702599"/>
            <a:ext cx="2295842" cy="811639"/>
          </a:xfrm>
          <a:custGeom>
            <a:avLst/>
            <a:gdLst>
              <a:gd name="connsiteX0" fmla="*/ 0 w 2295842"/>
              <a:gd name="connsiteY0" fmla="*/ 0 h 811639"/>
              <a:gd name="connsiteX1" fmla="*/ 1890023 w 2295842"/>
              <a:gd name="connsiteY1" fmla="*/ 0 h 811639"/>
              <a:gd name="connsiteX2" fmla="*/ 2295842 w 2295842"/>
              <a:gd name="connsiteY2" fmla="*/ 405820 h 811639"/>
              <a:gd name="connsiteX3" fmla="*/ 1890023 w 2295842"/>
              <a:gd name="connsiteY3" fmla="*/ 811639 h 811639"/>
              <a:gd name="connsiteX4" fmla="*/ 0 w 2295842"/>
              <a:gd name="connsiteY4" fmla="*/ 811639 h 811639"/>
              <a:gd name="connsiteX5" fmla="*/ 405820 w 2295842"/>
              <a:gd name="connsiteY5" fmla="*/ 405820 h 811639"/>
              <a:gd name="connsiteX6" fmla="*/ 0 w 229584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842" h="811639">
                <a:moveTo>
                  <a:pt x="0" y="0"/>
                </a:moveTo>
                <a:lnTo>
                  <a:pt x="1890023" y="0"/>
                </a:lnTo>
                <a:lnTo>
                  <a:pt x="2295842" y="405820"/>
                </a:lnTo>
                <a:lnTo>
                  <a:pt x="1890023" y="811639"/>
                </a:lnTo>
                <a:lnTo>
                  <a:pt x="0" y="811639"/>
                </a:lnTo>
                <a:lnTo>
                  <a:pt x="405820" y="405820"/>
                </a:lnTo>
                <a:lnTo>
                  <a:pt x="0" y="0"/>
                </a:lnTo>
                <a:close/>
              </a:path>
            </a:pathLst>
          </a:custGeom>
        </p:spPr>
        <p:style>
          <a:lnRef idx="2">
            <a:schemeClr val="accent5">
              <a:tint val="40000"/>
              <a:alpha val="90000"/>
              <a:hueOff val="-4212351"/>
              <a:satOff val="-14270"/>
              <a:lumOff val="-1830"/>
              <a:alphaOff val="0"/>
            </a:schemeClr>
          </a:lnRef>
          <a:fillRef idx="1">
            <a:schemeClr val="accent5">
              <a:tint val="40000"/>
              <a:alpha val="90000"/>
              <a:hueOff val="-4212351"/>
              <a:satOff val="-14270"/>
              <a:lumOff val="-1830"/>
              <a:alphaOff val="0"/>
            </a:schemeClr>
          </a:fillRef>
          <a:effectRef idx="0">
            <a:schemeClr val="accent5">
              <a:tint val="40000"/>
              <a:alpha val="90000"/>
              <a:hueOff val="-4212351"/>
              <a:satOff val="-14270"/>
              <a:lumOff val="-1830"/>
              <a:alphaOff val="0"/>
            </a:schemeClr>
          </a:effectRef>
          <a:fontRef idx="minor">
            <a:schemeClr val="dk1">
              <a:hueOff val="0"/>
              <a:satOff val="0"/>
              <a:lumOff val="0"/>
              <a:alphaOff val="0"/>
            </a:schemeClr>
          </a:fontRef>
        </p:style>
        <p:txBody>
          <a:bodyPr spcFirstLastPara="0" vert="horz" wrap="square" lIns="431220" tIns="12700" rIns="405819" bIns="12700" numCol="1" spcCol="1270" anchor="ctr" anchorCtr="0">
            <a:noAutofit/>
          </a:bodyPr>
          <a:lstStyle/>
          <a:p>
            <a:pPr marL="0" lvl="0" indent="0" algn="ctr" defTabSz="889000">
              <a:lnSpc>
                <a:spcPct val="90000"/>
              </a:lnSpc>
              <a:spcBef>
                <a:spcPct val="0"/>
              </a:spcBef>
              <a:spcAft>
                <a:spcPct val="35000"/>
              </a:spcAft>
              <a:buNone/>
            </a:pPr>
            <a:r>
              <a:rPr lang="es-MX" sz="2000" kern="1200" dirty="0"/>
              <a:t>Unidad de Medida</a:t>
            </a:r>
          </a:p>
        </p:txBody>
      </p:sp>
      <p:sp>
        <p:nvSpPr>
          <p:cNvPr id="32" name="Forma libre: forma 31">
            <a:extLst>
              <a:ext uri="{FF2B5EF4-FFF2-40B4-BE49-F238E27FC236}">
                <a16:creationId xmlns:a16="http://schemas.microsoft.com/office/drawing/2014/main" id="{F79F0CB6-7F37-4FB7-8668-B2E21E8A62F5}"/>
              </a:ext>
            </a:extLst>
          </p:cNvPr>
          <p:cNvSpPr/>
          <p:nvPr/>
        </p:nvSpPr>
        <p:spPr>
          <a:xfrm>
            <a:off x="7356612" y="5702599"/>
            <a:ext cx="2295842" cy="811639"/>
          </a:xfrm>
          <a:custGeom>
            <a:avLst/>
            <a:gdLst>
              <a:gd name="connsiteX0" fmla="*/ 0 w 2295842"/>
              <a:gd name="connsiteY0" fmla="*/ 0 h 811639"/>
              <a:gd name="connsiteX1" fmla="*/ 1890023 w 2295842"/>
              <a:gd name="connsiteY1" fmla="*/ 0 h 811639"/>
              <a:gd name="connsiteX2" fmla="*/ 2295842 w 2295842"/>
              <a:gd name="connsiteY2" fmla="*/ 405820 h 811639"/>
              <a:gd name="connsiteX3" fmla="*/ 1890023 w 2295842"/>
              <a:gd name="connsiteY3" fmla="*/ 811639 h 811639"/>
              <a:gd name="connsiteX4" fmla="*/ 0 w 2295842"/>
              <a:gd name="connsiteY4" fmla="*/ 811639 h 811639"/>
              <a:gd name="connsiteX5" fmla="*/ 405820 w 2295842"/>
              <a:gd name="connsiteY5" fmla="*/ 405820 h 811639"/>
              <a:gd name="connsiteX6" fmla="*/ 0 w 229584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842" h="811639">
                <a:moveTo>
                  <a:pt x="0" y="0"/>
                </a:moveTo>
                <a:lnTo>
                  <a:pt x="1890023" y="0"/>
                </a:lnTo>
                <a:lnTo>
                  <a:pt x="2295842" y="405820"/>
                </a:lnTo>
                <a:lnTo>
                  <a:pt x="1890023" y="811639"/>
                </a:lnTo>
                <a:lnTo>
                  <a:pt x="0" y="811639"/>
                </a:lnTo>
                <a:lnTo>
                  <a:pt x="405820" y="405820"/>
                </a:lnTo>
                <a:lnTo>
                  <a:pt x="0" y="0"/>
                </a:lnTo>
                <a:close/>
              </a:path>
            </a:pathLst>
          </a:custGeom>
        </p:spPr>
        <p:style>
          <a:lnRef idx="2">
            <a:schemeClr val="accent5">
              <a:tint val="40000"/>
              <a:alpha val="90000"/>
              <a:hueOff val="-4633586"/>
              <a:satOff val="-15697"/>
              <a:lumOff val="-2013"/>
              <a:alphaOff val="0"/>
            </a:schemeClr>
          </a:lnRef>
          <a:fillRef idx="1">
            <a:schemeClr val="accent5">
              <a:tint val="40000"/>
              <a:alpha val="90000"/>
              <a:hueOff val="-4633586"/>
              <a:satOff val="-15697"/>
              <a:lumOff val="-2013"/>
              <a:alphaOff val="0"/>
            </a:schemeClr>
          </a:fillRef>
          <a:effectRef idx="0">
            <a:schemeClr val="accent5">
              <a:tint val="40000"/>
              <a:alpha val="90000"/>
              <a:hueOff val="-4633586"/>
              <a:satOff val="-15697"/>
              <a:lumOff val="-2013"/>
              <a:alphaOff val="0"/>
            </a:schemeClr>
          </a:effectRef>
          <a:fontRef idx="minor">
            <a:schemeClr val="dk1">
              <a:hueOff val="0"/>
              <a:satOff val="0"/>
              <a:lumOff val="0"/>
              <a:alphaOff val="0"/>
            </a:schemeClr>
          </a:fontRef>
        </p:style>
        <p:txBody>
          <a:bodyPr spcFirstLastPara="0" vert="horz" wrap="square" lIns="431220" tIns="12700" rIns="405819" bIns="12700" numCol="1" spcCol="1270" anchor="ctr" anchorCtr="0">
            <a:noAutofit/>
          </a:bodyPr>
          <a:lstStyle/>
          <a:p>
            <a:pPr marL="0" lvl="0" indent="0" algn="ctr" defTabSz="889000">
              <a:lnSpc>
                <a:spcPct val="90000"/>
              </a:lnSpc>
              <a:spcBef>
                <a:spcPct val="0"/>
              </a:spcBef>
              <a:spcAft>
                <a:spcPct val="35000"/>
              </a:spcAft>
              <a:buNone/>
            </a:pPr>
            <a:r>
              <a:rPr lang="es-MX" sz="2000" kern="1200" dirty="0"/>
              <a:t>Fuente de Verificación</a:t>
            </a:r>
          </a:p>
        </p:txBody>
      </p:sp>
      <p:sp>
        <p:nvSpPr>
          <p:cNvPr id="33" name="Forma libre: forma 32">
            <a:extLst>
              <a:ext uri="{FF2B5EF4-FFF2-40B4-BE49-F238E27FC236}">
                <a16:creationId xmlns:a16="http://schemas.microsoft.com/office/drawing/2014/main" id="{A2BF8617-19CF-4278-B0AE-BB8D08497BE9}"/>
              </a:ext>
            </a:extLst>
          </p:cNvPr>
          <p:cNvSpPr/>
          <p:nvPr/>
        </p:nvSpPr>
        <p:spPr>
          <a:xfrm>
            <a:off x="9368381" y="5702599"/>
            <a:ext cx="2295842" cy="811639"/>
          </a:xfrm>
          <a:custGeom>
            <a:avLst/>
            <a:gdLst>
              <a:gd name="connsiteX0" fmla="*/ 0 w 2295842"/>
              <a:gd name="connsiteY0" fmla="*/ 0 h 811639"/>
              <a:gd name="connsiteX1" fmla="*/ 1890023 w 2295842"/>
              <a:gd name="connsiteY1" fmla="*/ 0 h 811639"/>
              <a:gd name="connsiteX2" fmla="*/ 2295842 w 2295842"/>
              <a:gd name="connsiteY2" fmla="*/ 405820 h 811639"/>
              <a:gd name="connsiteX3" fmla="*/ 1890023 w 2295842"/>
              <a:gd name="connsiteY3" fmla="*/ 811639 h 811639"/>
              <a:gd name="connsiteX4" fmla="*/ 0 w 2295842"/>
              <a:gd name="connsiteY4" fmla="*/ 811639 h 811639"/>
              <a:gd name="connsiteX5" fmla="*/ 405820 w 2295842"/>
              <a:gd name="connsiteY5" fmla="*/ 405820 h 811639"/>
              <a:gd name="connsiteX6" fmla="*/ 0 w 229584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842" h="811639">
                <a:moveTo>
                  <a:pt x="0" y="0"/>
                </a:moveTo>
                <a:lnTo>
                  <a:pt x="1890023" y="0"/>
                </a:lnTo>
                <a:lnTo>
                  <a:pt x="2295842" y="405820"/>
                </a:lnTo>
                <a:lnTo>
                  <a:pt x="1890023" y="811639"/>
                </a:lnTo>
                <a:lnTo>
                  <a:pt x="0" y="811639"/>
                </a:lnTo>
                <a:lnTo>
                  <a:pt x="405820" y="405820"/>
                </a:lnTo>
                <a:lnTo>
                  <a:pt x="0" y="0"/>
                </a:lnTo>
                <a:close/>
              </a:path>
            </a:pathLst>
          </a:custGeom>
        </p:spPr>
        <p:style>
          <a:lnRef idx="2">
            <a:schemeClr val="accent5">
              <a:tint val="40000"/>
              <a:alpha val="90000"/>
              <a:hueOff val="-5054821"/>
              <a:satOff val="-17124"/>
              <a:lumOff val="-2196"/>
              <a:alphaOff val="0"/>
            </a:schemeClr>
          </a:lnRef>
          <a:fillRef idx="1">
            <a:schemeClr val="accent5">
              <a:tint val="40000"/>
              <a:alpha val="90000"/>
              <a:hueOff val="-5054821"/>
              <a:satOff val="-17124"/>
              <a:lumOff val="-2196"/>
              <a:alphaOff val="0"/>
            </a:schemeClr>
          </a:fillRef>
          <a:effectRef idx="0">
            <a:schemeClr val="accent5">
              <a:tint val="40000"/>
              <a:alpha val="90000"/>
              <a:hueOff val="-5054821"/>
              <a:satOff val="-17124"/>
              <a:lumOff val="-2196"/>
              <a:alphaOff val="0"/>
            </a:schemeClr>
          </a:effectRef>
          <a:fontRef idx="minor">
            <a:schemeClr val="dk1">
              <a:hueOff val="0"/>
              <a:satOff val="0"/>
              <a:lumOff val="0"/>
              <a:alphaOff val="0"/>
            </a:schemeClr>
          </a:fontRef>
        </p:style>
        <p:txBody>
          <a:bodyPr spcFirstLastPara="0" vert="horz" wrap="square" lIns="431220" tIns="12700" rIns="405819" bIns="12700" numCol="1" spcCol="1270" anchor="ctr" anchorCtr="0">
            <a:noAutofit/>
          </a:bodyPr>
          <a:lstStyle/>
          <a:p>
            <a:pPr marL="0" lvl="0" indent="0" algn="ctr" defTabSz="889000">
              <a:lnSpc>
                <a:spcPct val="90000"/>
              </a:lnSpc>
              <a:spcBef>
                <a:spcPct val="0"/>
              </a:spcBef>
              <a:spcAft>
                <a:spcPct val="35000"/>
              </a:spcAft>
              <a:buNone/>
            </a:pPr>
            <a:r>
              <a:rPr lang="es-MX" sz="2000" kern="1200" dirty="0"/>
              <a:t>Tendencia</a:t>
            </a:r>
          </a:p>
        </p:txBody>
      </p:sp>
      <p:sp>
        <p:nvSpPr>
          <p:cNvPr id="35" name="Forma libre: forma 34">
            <a:extLst>
              <a:ext uri="{FF2B5EF4-FFF2-40B4-BE49-F238E27FC236}">
                <a16:creationId xmlns:a16="http://schemas.microsoft.com/office/drawing/2014/main" id="{6585E9E6-C078-4C86-A72D-6D6F5C38ED10}"/>
              </a:ext>
            </a:extLst>
          </p:cNvPr>
          <p:cNvSpPr/>
          <p:nvPr/>
        </p:nvSpPr>
        <p:spPr>
          <a:xfrm>
            <a:off x="11380151" y="5702599"/>
            <a:ext cx="2295842" cy="811639"/>
          </a:xfrm>
          <a:custGeom>
            <a:avLst/>
            <a:gdLst>
              <a:gd name="connsiteX0" fmla="*/ 0 w 2295842"/>
              <a:gd name="connsiteY0" fmla="*/ 0 h 811639"/>
              <a:gd name="connsiteX1" fmla="*/ 1890023 w 2295842"/>
              <a:gd name="connsiteY1" fmla="*/ 0 h 811639"/>
              <a:gd name="connsiteX2" fmla="*/ 2295842 w 2295842"/>
              <a:gd name="connsiteY2" fmla="*/ 405820 h 811639"/>
              <a:gd name="connsiteX3" fmla="*/ 1890023 w 2295842"/>
              <a:gd name="connsiteY3" fmla="*/ 811639 h 811639"/>
              <a:gd name="connsiteX4" fmla="*/ 0 w 2295842"/>
              <a:gd name="connsiteY4" fmla="*/ 811639 h 811639"/>
              <a:gd name="connsiteX5" fmla="*/ 405820 w 2295842"/>
              <a:gd name="connsiteY5" fmla="*/ 405820 h 811639"/>
              <a:gd name="connsiteX6" fmla="*/ 0 w 229584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842" h="811639">
                <a:moveTo>
                  <a:pt x="0" y="0"/>
                </a:moveTo>
                <a:lnTo>
                  <a:pt x="1890023" y="0"/>
                </a:lnTo>
                <a:lnTo>
                  <a:pt x="2295842" y="405820"/>
                </a:lnTo>
                <a:lnTo>
                  <a:pt x="1890023" y="811639"/>
                </a:lnTo>
                <a:lnTo>
                  <a:pt x="0" y="811639"/>
                </a:lnTo>
                <a:lnTo>
                  <a:pt x="405820" y="405820"/>
                </a:lnTo>
                <a:lnTo>
                  <a:pt x="0" y="0"/>
                </a:lnTo>
                <a:close/>
              </a:path>
            </a:pathLst>
          </a:custGeom>
        </p:spPr>
        <p:style>
          <a:lnRef idx="2">
            <a:schemeClr val="accent5">
              <a:tint val="40000"/>
              <a:alpha val="90000"/>
              <a:hueOff val="-5476057"/>
              <a:satOff val="-18551"/>
              <a:lumOff val="-2379"/>
              <a:alphaOff val="0"/>
            </a:schemeClr>
          </a:lnRef>
          <a:fillRef idx="1">
            <a:schemeClr val="accent5">
              <a:tint val="40000"/>
              <a:alpha val="90000"/>
              <a:hueOff val="-5476057"/>
              <a:satOff val="-18551"/>
              <a:lumOff val="-2379"/>
              <a:alphaOff val="0"/>
            </a:schemeClr>
          </a:fillRef>
          <a:effectRef idx="0">
            <a:schemeClr val="accent5">
              <a:tint val="40000"/>
              <a:alpha val="90000"/>
              <a:hueOff val="-5476057"/>
              <a:satOff val="-18551"/>
              <a:lumOff val="-2379"/>
              <a:alphaOff val="0"/>
            </a:schemeClr>
          </a:effectRef>
          <a:fontRef idx="minor">
            <a:schemeClr val="dk1">
              <a:hueOff val="0"/>
              <a:satOff val="0"/>
              <a:lumOff val="0"/>
              <a:alphaOff val="0"/>
            </a:schemeClr>
          </a:fontRef>
        </p:style>
        <p:txBody>
          <a:bodyPr spcFirstLastPara="0" vert="horz" wrap="square" lIns="431220" tIns="12700" rIns="405819" bIns="12700" numCol="1" spcCol="1270" anchor="ctr" anchorCtr="0">
            <a:noAutofit/>
          </a:bodyPr>
          <a:lstStyle/>
          <a:p>
            <a:pPr marL="0" lvl="0" indent="0" algn="ctr" defTabSz="889000">
              <a:lnSpc>
                <a:spcPct val="90000"/>
              </a:lnSpc>
              <a:spcBef>
                <a:spcPct val="0"/>
              </a:spcBef>
              <a:spcAft>
                <a:spcPct val="35000"/>
              </a:spcAft>
              <a:buNone/>
            </a:pPr>
            <a:r>
              <a:rPr lang="es-MX" sz="1800" kern="1200" dirty="0"/>
              <a:t>Niveles de Cumplimiento</a:t>
            </a:r>
          </a:p>
        </p:txBody>
      </p:sp>
      <p:sp>
        <p:nvSpPr>
          <p:cNvPr id="36" name="Forma libre: forma 35">
            <a:extLst>
              <a:ext uri="{FF2B5EF4-FFF2-40B4-BE49-F238E27FC236}">
                <a16:creationId xmlns:a16="http://schemas.microsoft.com/office/drawing/2014/main" id="{B27F3579-103E-4BD3-AD65-03ACDB5A036D}"/>
              </a:ext>
            </a:extLst>
          </p:cNvPr>
          <p:cNvSpPr/>
          <p:nvPr/>
        </p:nvSpPr>
        <p:spPr>
          <a:xfrm>
            <a:off x="1206189" y="6734261"/>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t>Meta</a:t>
            </a:r>
          </a:p>
        </p:txBody>
      </p:sp>
      <p:sp>
        <p:nvSpPr>
          <p:cNvPr id="38" name="Forma libre: forma 37">
            <a:extLst>
              <a:ext uri="{FF2B5EF4-FFF2-40B4-BE49-F238E27FC236}">
                <a16:creationId xmlns:a16="http://schemas.microsoft.com/office/drawing/2014/main" id="{3FD3FA14-A1CC-46B7-AD1F-B349B42F0AB2}"/>
              </a:ext>
            </a:extLst>
          </p:cNvPr>
          <p:cNvSpPr/>
          <p:nvPr/>
        </p:nvSpPr>
        <p:spPr>
          <a:xfrm>
            <a:off x="3333074" y="6817380"/>
            <a:ext cx="3246393" cy="811639"/>
          </a:xfrm>
          <a:custGeom>
            <a:avLst/>
            <a:gdLst>
              <a:gd name="connsiteX0" fmla="*/ 0 w 3246393"/>
              <a:gd name="connsiteY0" fmla="*/ 0 h 811639"/>
              <a:gd name="connsiteX1" fmla="*/ 2840574 w 3246393"/>
              <a:gd name="connsiteY1" fmla="*/ 0 h 811639"/>
              <a:gd name="connsiteX2" fmla="*/ 3246393 w 3246393"/>
              <a:gd name="connsiteY2" fmla="*/ 405820 h 811639"/>
              <a:gd name="connsiteX3" fmla="*/ 2840574 w 3246393"/>
              <a:gd name="connsiteY3" fmla="*/ 811639 h 811639"/>
              <a:gd name="connsiteX4" fmla="*/ 0 w 3246393"/>
              <a:gd name="connsiteY4" fmla="*/ 811639 h 811639"/>
              <a:gd name="connsiteX5" fmla="*/ 405820 w 3246393"/>
              <a:gd name="connsiteY5" fmla="*/ 405820 h 811639"/>
              <a:gd name="connsiteX6" fmla="*/ 0 w 3246393"/>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393" h="811639">
                <a:moveTo>
                  <a:pt x="0" y="0"/>
                </a:moveTo>
                <a:lnTo>
                  <a:pt x="2840574" y="0"/>
                </a:lnTo>
                <a:lnTo>
                  <a:pt x="3246393" y="405820"/>
                </a:lnTo>
                <a:lnTo>
                  <a:pt x="2840574" y="811639"/>
                </a:lnTo>
                <a:lnTo>
                  <a:pt x="0" y="811639"/>
                </a:lnTo>
                <a:lnTo>
                  <a:pt x="405820" y="405820"/>
                </a:lnTo>
                <a:lnTo>
                  <a:pt x="0" y="0"/>
                </a:lnTo>
                <a:close/>
              </a:path>
            </a:pathLst>
          </a:custGeom>
        </p:spPr>
        <p:style>
          <a:lnRef idx="2">
            <a:schemeClr val="accent5">
              <a:tint val="40000"/>
              <a:alpha val="90000"/>
              <a:hueOff val="-5897292"/>
              <a:satOff val="-19978"/>
              <a:lumOff val="-2562"/>
              <a:alphaOff val="0"/>
            </a:schemeClr>
          </a:lnRef>
          <a:fillRef idx="1">
            <a:schemeClr val="accent5">
              <a:tint val="40000"/>
              <a:alpha val="90000"/>
              <a:hueOff val="-5897292"/>
              <a:satOff val="-19978"/>
              <a:lumOff val="-2562"/>
              <a:alphaOff val="0"/>
            </a:schemeClr>
          </a:fillRef>
          <a:effectRef idx="0">
            <a:schemeClr val="accent5">
              <a:tint val="40000"/>
              <a:alpha val="90000"/>
              <a:hueOff val="-5897292"/>
              <a:satOff val="-19978"/>
              <a:lumOff val="-2562"/>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Meta Volante</a:t>
            </a:r>
          </a:p>
        </p:txBody>
      </p:sp>
      <p:sp>
        <p:nvSpPr>
          <p:cNvPr id="39" name="Forma libre: forma 38">
            <a:extLst>
              <a:ext uri="{FF2B5EF4-FFF2-40B4-BE49-F238E27FC236}">
                <a16:creationId xmlns:a16="http://schemas.microsoft.com/office/drawing/2014/main" id="{1401ECCB-9123-443F-BCE2-83F7F0651A3D}"/>
              </a:ext>
            </a:extLst>
          </p:cNvPr>
          <p:cNvSpPr/>
          <p:nvPr/>
        </p:nvSpPr>
        <p:spPr>
          <a:xfrm>
            <a:off x="6295394" y="6817380"/>
            <a:ext cx="3246393" cy="811639"/>
          </a:xfrm>
          <a:custGeom>
            <a:avLst/>
            <a:gdLst>
              <a:gd name="connsiteX0" fmla="*/ 0 w 3246393"/>
              <a:gd name="connsiteY0" fmla="*/ 0 h 811639"/>
              <a:gd name="connsiteX1" fmla="*/ 2840574 w 3246393"/>
              <a:gd name="connsiteY1" fmla="*/ 0 h 811639"/>
              <a:gd name="connsiteX2" fmla="*/ 3246393 w 3246393"/>
              <a:gd name="connsiteY2" fmla="*/ 405820 h 811639"/>
              <a:gd name="connsiteX3" fmla="*/ 2840574 w 3246393"/>
              <a:gd name="connsiteY3" fmla="*/ 811639 h 811639"/>
              <a:gd name="connsiteX4" fmla="*/ 0 w 3246393"/>
              <a:gd name="connsiteY4" fmla="*/ 811639 h 811639"/>
              <a:gd name="connsiteX5" fmla="*/ 405820 w 3246393"/>
              <a:gd name="connsiteY5" fmla="*/ 405820 h 811639"/>
              <a:gd name="connsiteX6" fmla="*/ 0 w 3246393"/>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393" h="811639">
                <a:moveTo>
                  <a:pt x="0" y="0"/>
                </a:moveTo>
                <a:lnTo>
                  <a:pt x="2840574" y="0"/>
                </a:lnTo>
                <a:lnTo>
                  <a:pt x="3246393" y="405820"/>
                </a:lnTo>
                <a:lnTo>
                  <a:pt x="2840574" y="811639"/>
                </a:lnTo>
                <a:lnTo>
                  <a:pt x="0" y="811639"/>
                </a:lnTo>
                <a:lnTo>
                  <a:pt x="405820" y="405820"/>
                </a:lnTo>
                <a:lnTo>
                  <a:pt x="0" y="0"/>
                </a:lnTo>
                <a:close/>
              </a:path>
            </a:pathLst>
          </a:custGeom>
        </p:spPr>
        <p:style>
          <a:lnRef idx="2">
            <a:schemeClr val="accent5">
              <a:tint val="40000"/>
              <a:alpha val="90000"/>
              <a:hueOff val="-6318527"/>
              <a:satOff val="-21405"/>
              <a:lumOff val="-2745"/>
              <a:alphaOff val="0"/>
            </a:schemeClr>
          </a:lnRef>
          <a:fillRef idx="1">
            <a:schemeClr val="accent5">
              <a:tint val="40000"/>
              <a:alpha val="90000"/>
              <a:hueOff val="-6318527"/>
              <a:satOff val="-21405"/>
              <a:lumOff val="-2745"/>
              <a:alphaOff val="0"/>
            </a:schemeClr>
          </a:fillRef>
          <a:effectRef idx="0">
            <a:schemeClr val="accent5">
              <a:tint val="40000"/>
              <a:alpha val="90000"/>
              <a:hueOff val="-6318527"/>
              <a:satOff val="-21405"/>
              <a:lumOff val="-2745"/>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Hito</a:t>
            </a:r>
          </a:p>
        </p:txBody>
      </p:sp>
      <p:sp>
        <p:nvSpPr>
          <p:cNvPr id="40" name="Forma libre: forma 39">
            <a:extLst>
              <a:ext uri="{FF2B5EF4-FFF2-40B4-BE49-F238E27FC236}">
                <a16:creationId xmlns:a16="http://schemas.microsoft.com/office/drawing/2014/main" id="{AA6508C5-A838-4C37-8160-711FF745C9A4}"/>
              </a:ext>
            </a:extLst>
          </p:cNvPr>
          <p:cNvSpPr/>
          <p:nvPr/>
        </p:nvSpPr>
        <p:spPr>
          <a:xfrm>
            <a:off x="9257714" y="6817380"/>
            <a:ext cx="3246393" cy="811639"/>
          </a:xfrm>
          <a:custGeom>
            <a:avLst/>
            <a:gdLst>
              <a:gd name="connsiteX0" fmla="*/ 0 w 3246393"/>
              <a:gd name="connsiteY0" fmla="*/ 0 h 811639"/>
              <a:gd name="connsiteX1" fmla="*/ 2840574 w 3246393"/>
              <a:gd name="connsiteY1" fmla="*/ 0 h 811639"/>
              <a:gd name="connsiteX2" fmla="*/ 3246393 w 3246393"/>
              <a:gd name="connsiteY2" fmla="*/ 405820 h 811639"/>
              <a:gd name="connsiteX3" fmla="*/ 2840574 w 3246393"/>
              <a:gd name="connsiteY3" fmla="*/ 811639 h 811639"/>
              <a:gd name="connsiteX4" fmla="*/ 0 w 3246393"/>
              <a:gd name="connsiteY4" fmla="*/ 811639 h 811639"/>
              <a:gd name="connsiteX5" fmla="*/ 405820 w 3246393"/>
              <a:gd name="connsiteY5" fmla="*/ 405820 h 811639"/>
              <a:gd name="connsiteX6" fmla="*/ 0 w 3246393"/>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393" h="811639">
                <a:moveTo>
                  <a:pt x="0" y="0"/>
                </a:moveTo>
                <a:lnTo>
                  <a:pt x="2840574" y="0"/>
                </a:lnTo>
                <a:lnTo>
                  <a:pt x="3246393" y="405820"/>
                </a:lnTo>
                <a:lnTo>
                  <a:pt x="2840574" y="811639"/>
                </a:lnTo>
                <a:lnTo>
                  <a:pt x="0" y="811639"/>
                </a:lnTo>
                <a:lnTo>
                  <a:pt x="405820" y="405820"/>
                </a:lnTo>
                <a:lnTo>
                  <a:pt x="0" y="0"/>
                </a:lnTo>
                <a:close/>
              </a:path>
            </a:pathLst>
          </a:cu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t>Meta Final</a:t>
            </a:r>
          </a:p>
        </p:txBody>
      </p:sp>
      <p:sp>
        <p:nvSpPr>
          <p:cNvPr id="4" name="Rectángulo: esquinas redondeadas 3">
            <a:extLst>
              <a:ext uri="{FF2B5EF4-FFF2-40B4-BE49-F238E27FC236}">
                <a16:creationId xmlns:a16="http://schemas.microsoft.com/office/drawing/2014/main" id="{7B32800C-B0BA-4BA1-903D-272305494210}"/>
              </a:ext>
            </a:extLst>
          </p:cNvPr>
          <p:cNvSpPr/>
          <p:nvPr/>
        </p:nvSpPr>
        <p:spPr>
          <a:xfrm>
            <a:off x="3313003" y="2186612"/>
            <a:ext cx="10340975" cy="1146486"/>
          </a:xfrm>
          <a:custGeom>
            <a:avLst/>
            <a:gdLst>
              <a:gd name="connsiteX0" fmla="*/ 0 w 9897442"/>
              <a:gd name="connsiteY0" fmla="*/ 189980 h 1139859"/>
              <a:gd name="connsiteX1" fmla="*/ 189980 w 9897442"/>
              <a:gd name="connsiteY1" fmla="*/ 0 h 1139859"/>
              <a:gd name="connsiteX2" fmla="*/ 9707462 w 9897442"/>
              <a:gd name="connsiteY2" fmla="*/ 0 h 1139859"/>
              <a:gd name="connsiteX3" fmla="*/ 9897442 w 9897442"/>
              <a:gd name="connsiteY3" fmla="*/ 189980 h 1139859"/>
              <a:gd name="connsiteX4" fmla="*/ 9897442 w 9897442"/>
              <a:gd name="connsiteY4" fmla="*/ 949879 h 1139859"/>
              <a:gd name="connsiteX5" fmla="*/ 9707462 w 9897442"/>
              <a:gd name="connsiteY5" fmla="*/ 1139859 h 1139859"/>
              <a:gd name="connsiteX6" fmla="*/ 189980 w 9897442"/>
              <a:gd name="connsiteY6" fmla="*/ 1139859 h 1139859"/>
              <a:gd name="connsiteX7" fmla="*/ 0 w 9897442"/>
              <a:gd name="connsiteY7" fmla="*/ 949879 h 1139859"/>
              <a:gd name="connsiteX8" fmla="*/ 0 w 9897442"/>
              <a:gd name="connsiteY8"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30087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609600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69844 h 1139859"/>
              <a:gd name="connsiteX9" fmla="*/ 38 w 9897480"/>
              <a:gd name="connsiteY9" fmla="*/ 189980 h 113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7480" h="1139859">
                <a:moveTo>
                  <a:pt x="38" y="189980"/>
                </a:moveTo>
                <a:cubicBezTo>
                  <a:pt x="38" y="85057"/>
                  <a:pt x="85095" y="0"/>
                  <a:pt x="190018" y="0"/>
                </a:cubicBezTo>
                <a:lnTo>
                  <a:pt x="9707500" y="0"/>
                </a:lnTo>
                <a:cubicBezTo>
                  <a:pt x="9812423" y="0"/>
                  <a:pt x="9897480" y="85057"/>
                  <a:pt x="9897480" y="189980"/>
                </a:cubicBezTo>
                <a:lnTo>
                  <a:pt x="9897480" y="949879"/>
                </a:lnTo>
                <a:cubicBezTo>
                  <a:pt x="9897480" y="1054802"/>
                  <a:pt x="9812423" y="1139859"/>
                  <a:pt x="9707500" y="1139859"/>
                </a:cubicBezTo>
                <a:lnTo>
                  <a:pt x="190018" y="1139859"/>
                </a:lnTo>
                <a:cubicBezTo>
                  <a:pt x="85095" y="1139859"/>
                  <a:pt x="38" y="1054802"/>
                  <a:pt x="38" y="949879"/>
                </a:cubicBezTo>
                <a:cubicBezTo>
                  <a:pt x="-4379" y="801113"/>
                  <a:pt x="375516" y="718610"/>
                  <a:pt x="371099" y="569844"/>
                </a:cubicBezTo>
                <a:cubicBezTo>
                  <a:pt x="375516" y="465310"/>
                  <a:pt x="-4379" y="294514"/>
                  <a:pt x="38" y="189980"/>
                </a:cubicBezTo>
                <a:close/>
              </a:path>
            </a:pathLst>
          </a:custGeom>
          <a:gradFill flip="none" rotWithShape="1">
            <a:gsLst>
              <a:gs pos="0">
                <a:srgbClr val="5B9BD5">
                  <a:hueOff val="-2252848"/>
                  <a:satOff val="-5806"/>
                  <a:lumOff val="-3922"/>
                  <a:tint val="66000"/>
                  <a:satMod val="160000"/>
                </a:srgbClr>
              </a:gs>
              <a:gs pos="50000">
                <a:srgbClr val="5B9BD5">
                  <a:hueOff val="-2252848"/>
                  <a:satOff val="-5806"/>
                  <a:lumOff val="-3922"/>
                  <a:tint val="44500"/>
                  <a:satMod val="160000"/>
                </a:srgbClr>
              </a:gs>
              <a:gs pos="100000">
                <a:srgbClr val="5B9BD5">
                  <a:hueOff val="-2252848"/>
                  <a:satOff val="-5806"/>
                  <a:lumOff val="-3922"/>
                  <a:tint val="23500"/>
                  <a:satMod val="160000"/>
                </a:srgbClr>
              </a:gs>
            </a:gsLst>
            <a:lin ang="10800000" scaled="1"/>
            <a:tileRect/>
          </a:gradFill>
          <a:ln w="12700" cap="flat" cmpd="sng" algn="ctr">
            <a:solidFill>
              <a:prstClr val="white">
                <a:hueOff val="0"/>
                <a:satOff val="0"/>
                <a:lumOff val="0"/>
                <a:alphaOff val="0"/>
              </a:prstClr>
            </a:solidFill>
            <a:prstDash val="solid"/>
            <a:miter lim="800000"/>
          </a:ln>
          <a:effectLst/>
        </p:spPr>
        <p:txBody>
          <a:bodyPr spcFirstLastPara="0" vert="horz" wrap="square" lIns="44450" tIns="22225" rIns="0" bIns="22225" numCol="1" spcCol="1270" anchor="ctr" anchorCtr="0">
            <a:noAutofit/>
          </a:bodyPr>
          <a:lstStyle/>
          <a:p>
            <a:pPr lvl="1"/>
            <a:r>
              <a:rPr lang="es-CO" sz="1800" b="1" dirty="0">
                <a:effectLst/>
                <a:latin typeface="Verdana" panose="020B0604030504040204" pitchFamily="34" charset="0"/>
                <a:ea typeface="Calibri" panose="020F0502020204030204" pitchFamily="34" charset="0"/>
                <a:cs typeface="Times New Roman" panose="02020603050405020304" pitchFamily="18" charset="0"/>
              </a:rPr>
              <a:t>Acción</a:t>
            </a:r>
            <a:r>
              <a:rPr lang="es-CO" sz="1800" dirty="0">
                <a:effectLst/>
                <a:latin typeface="Verdana" panose="020B0604030504040204" pitchFamily="34" charset="0"/>
                <a:ea typeface="Calibri" panose="020F0502020204030204" pitchFamily="34" charset="0"/>
                <a:cs typeface="Times New Roman" panose="02020603050405020304" pitchFamily="18" charset="0"/>
              </a:rPr>
              <a:t> que espera realizar </a:t>
            </a:r>
            <a:r>
              <a:rPr lang="es-CO" sz="1800" u="sng" dirty="0">
                <a:effectLst/>
                <a:latin typeface="Verdana" panose="020B0604030504040204" pitchFamily="34" charset="0"/>
                <a:ea typeface="Calibri" panose="020F0502020204030204" pitchFamily="34" charset="0"/>
                <a:cs typeface="Times New Roman" panose="02020603050405020304" pitchFamily="18" charset="0"/>
              </a:rPr>
              <a:t>(verbo infinitivo)</a:t>
            </a:r>
            <a:r>
              <a:rPr lang="es-CO" sz="1800" dirty="0">
                <a:effectLst/>
                <a:latin typeface="Verdana" panose="020B0604030504040204" pitchFamily="34" charset="0"/>
                <a:ea typeface="Calibri" panose="020F0502020204030204" pitchFamily="34" charset="0"/>
                <a:cs typeface="Times New Roman" panose="02020603050405020304" pitchFamily="18" charset="0"/>
              </a:rPr>
              <a:t> + </a:t>
            </a:r>
            <a:r>
              <a:rPr lang="es-CO" sz="1800" b="1" dirty="0">
                <a:effectLst/>
                <a:latin typeface="Verdana" panose="020B0604030504040204" pitchFamily="34" charset="0"/>
                <a:ea typeface="Calibri" panose="020F0502020204030204" pitchFamily="34" charset="0"/>
                <a:cs typeface="Times New Roman" panose="02020603050405020304" pitchFamily="18" charset="0"/>
              </a:rPr>
              <a:t>objeto</a:t>
            </a:r>
            <a:r>
              <a:rPr lang="es-CO" sz="1800" dirty="0">
                <a:effectLst/>
                <a:latin typeface="Verdana" panose="020B0604030504040204" pitchFamily="34" charset="0"/>
                <a:ea typeface="Calibri" panose="020F0502020204030204" pitchFamily="34" charset="0"/>
                <a:cs typeface="Times New Roman" panose="02020603050405020304" pitchFamily="18" charset="0"/>
              </a:rPr>
              <a:t> sobre el cual recae la acción + </a:t>
            </a:r>
            <a:r>
              <a:rPr lang="es-CO" sz="1800" b="1" dirty="0">
                <a:effectLst/>
                <a:latin typeface="Verdana" panose="020B0604030504040204" pitchFamily="34" charset="0"/>
                <a:ea typeface="Calibri" panose="020F0502020204030204" pitchFamily="34" charset="0"/>
                <a:cs typeface="Times New Roman" panose="02020603050405020304" pitchFamily="18" charset="0"/>
              </a:rPr>
              <a:t>elementos adicionales</a:t>
            </a:r>
            <a:r>
              <a:rPr lang="es-CO" sz="1800" dirty="0">
                <a:effectLst/>
                <a:latin typeface="Verdana" panose="020B0604030504040204" pitchFamily="34" charset="0"/>
                <a:ea typeface="Calibri" panose="020F0502020204030204" pitchFamily="34" charset="0"/>
                <a:cs typeface="Times New Roman" panose="02020603050405020304" pitchFamily="18" charset="0"/>
              </a:rPr>
              <a:t> de contexto descriptivo.</a:t>
            </a:r>
            <a:endParaRPr lang="es-MX" sz="3500" dirty="0"/>
          </a:p>
        </p:txBody>
      </p:sp>
      <p:sp>
        <p:nvSpPr>
          <p:cNvPr id="43" name="Forma libre: forma 42">
            <a:extLst>
              <a:ext uri="{FF2B5EF4-FFF2-40B4-BE49-F238E27FC236}">
                <a16:creationId xmlns:a16="http://schemas.microsoft.com/office/drawing/2014/main" id="{B4F7A2CF-8FF1-4255-A709-E2C1DE69CFFB}"/>
              </a:ext>
            </a:extLst>
          </p:cNvPr>
          <p:cNvSpPr/>
          <p:nvPr/>
        </p:nvSpPr>
        <p:spPr>
          <a:xfrm>
            <a:off x="1206189" y="3457777"/>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6758543"/>
                  <a:satOff val="-17419"/>
                  <a:lumOff val="-11765"/>
                  <a:shade val="30000"/>
                  <a:satMod val="115000"/>
                </a:schemeClr>
              </a:gs>
              <a:gs pos="50000">
                <a:schemeClr val="accent5">
                  <a:hueOff val="-6758543"/>
                  <a:satOff val="-17419"/>
                  <a:lumOff val="-11765"/>
                  <a:shade val="67500"/>
                  <a:satMod val="115000"/>
                </a:schemeClr>
              </a:gs>
              <a:gs pos="100000">
                <a:schemeClr val="accent5">
                  <a:hueOff val="-6758543"/>
                  <a:satOff val="-17419"/>
                  <a:lumOff val="-11765"/>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5">
              <a:hueOff val="-4055126"/>
              <a:satOff val="-10451"/>
              <a:lumOff val="-7059"/>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hlinkClick r:id="rId5" action="ppaction://hlinksldjump">
                  <a:extLst>
                    <a:ext uri="{A12FA001-AC4F-418D-AE19-62706E023703}">
                      <ahyp:hlinkClr xmlns:ahyp="http://schemas.microsoft.com/office/drawing/2018/hyperlinkcolor" val="tx"/>
                    </a:ext>
                  </a:extLst>
                </a:hlinkClick>
              </a:rPr>
              <a:t>Nombre</a:t>
            </a:r>
            <a:endParaRPr lang="es-MX" sz="3000" kern="1200" dirty="0">
              <a:solidFill>
                <a:schemeClr val="bg1"/>
              </a:solidFill>
            </a:endParaRPr>
          </a:p>
        </p:txBody>
      </p:sp>
      <p:sp>
        <p:nvSpPr>
          <p:cNvPr id="44" name="Rectángulo: esquinas redondeadas 3">
            <a:extLst>
              <a:ext uri="{FF2B5EF4-FFF2-40B4-BE49-F238E27FC236}">
                <a16:creationId xmlns:a16="http://schemas.microsoft.com/office/drawing/2014/main" id="{92B041C3-F607-4F11-9776-1700E09B6280}"/>
              </a:ext>
            </a:extLst>
          </p:cNvPr>
          <p:cNvSpPr/>
          <p:nvPr/>
        </p:nvSpPr>
        <p:spPr>
          <a:xfrm>
            <a:off x="3299752" y="3379791"/>
            <a:ext cx="10340975" cy="1146486"/>
          </a:xfrm>
          <a:custGeom>
            <a:avLst/>
            <a:gdLst>
              <a:gd name="connsiteX0" fmla="*/ 0 w 9897442"/>
              <a:gd name="connsiteY0" fmla="*/ 189980 h 1139859"/>
              <a:gd name="connsiteX1" fmla="*/ 189980 w 9897442"/>
              <a:gd name="connsiteY1" fmla="*/ 0 h 1139859"/>
              <a:gd name="connsiteX2" fmla="*/ 9707462 w 9897442"/>
              <a:gd name="connsiteY2" fmla="*/ 0 h 1139859"/>
              <a:gd name="connsiteX3" fmla="*/ 9897442 w 9897442"/>
              <a:gd name="connsiteY3" fmla="*/ 189980 h 1139859"/>
              <a:gd name="connsiteX4" fmla="*/ 9897442 w 9897442"/>
              <a:gd name="connsiteY4" fmla="*/ 949879 h 1139859"/>
              <a:gd name="connsiteX5" fmla="*/ 9707462 w 9897442"/>
              <a:gd name="connsiteY5" fmla="*/ 1139859 h 1139859"/>
              <a:gd name="connsiteX6" fmla="*/ 189980 w 9897442"/>
              <a:gd name="connsiteY6" fmla="*/ 1139859 h 1139859"/>
              <a:gd name="connsiteX7" fmla="*/ 0 w 9897442"/>
              <a:gd name="connsiteY7" fmla="*/ 949879 h 1139859"/>
              <a:gd name="connsiteX8" fmla="*/ 0 w 9897442"/>
              <a:gd name="connsiteY8"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30087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609600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69844 h 1139859"/>
              <a:gd name="connsiteX9" fmla="*/ 38 w 9897480"/>
              <a:gd name="connsiteY9" fmla="*/ 189980 h 113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7480" h="1139859">
                <a:moveTo>
                  <a:pt x="38" y="189980"/>
                </a:moveTo>
                <a:cubicBezTo>
                  <a:pt x="38" y="85057"/>
                  <a:pt x="85095" y="0"/>
                  <a:pt x="190018" y="0"/>
                </a:cubicBezTo>
                <a:lnTo>
                  <a:pt x="9707500" y="0"/>
                </a:lnTo>
                <a:cubicBezTo>
                  <a:pt x="9812423" y="0"/>
                  <a:pt x="9897480" y="85057"/>
                  <a:pt x="9897480" y="189980"/>
                </a:cubicBezTo>
                <a:lnTo>
                  <a:pt x="9897480" y="949879"/>
                </a:lnTo>
                <a:cubicBezTo>
                  <a:pt x="9897480" y="1054802"/>
                  <a:pt x="9812423" y="1139859"/>
                  <a:pt x="9707500" y="1139859"/>
                </a:cubicBezTo>
                <a:lnTo>
                  <a:pt x="190018" y="1139859"/>
                </a:lnTo>
                <a:cubicBezTo>
                  <a:pt x="85095" y="1139859"/>
                  <a:pt x="38" y="1054802"/>
                  <a:pt x="38" y="949879"/>
                </a:cubicBezTo>
                <a:cubicBezTo>
                  <a:pt x="-4379" y="801113"/>
                  <a:pt x="375516" y="718610"/>
                  <a:pt x="371099" y="569844"/>
                </a:cubicBezTo>
                <a:cubicBezTo>
                  <a:pt x="375516" y="465310"/>
                  <a:pt x="-4379" y="294514"/>
                  <a:pt x="38" y="189980"/>
                </a:cubicBezTo>
                <a:close/>
              </a:path>
            </a:pathLst>
          </a:custGeom>
          <a:gradFill flip="none" rotWithShape="0">
            <a:gsLst>
              <a:gs pos="49000">
                <a:schemeClr val="accent6">
                  <a:lumMod val="60000"/>
                  <a:lumOff val="40000"/>
                </a:schemeClr>
              </a:gs>
              <a:gs pos="0">
                <a:srgbClr val="5B9BD5">
                  <a:hueOff val="-6758543"/>
                  <a:satOff val="-17419"/>
                  <a:lumOff val="-11765"/>
                  <a:shade val="100000"/>
                  <a:satMod val="115000"/>
                </a:srgbClr>
              </a:gs>
            </a:gsLst>
            <a:lin ang="2700000" scaled="1"/>
            <a:tileRect/>
          </a:gradFill>
          <a:ln w="12700" cap="flat" cmpd="sng" algn="ctr">
            <a:solidFill>
              <a:prstClr val="white">
                <a:hueOff val="0"/>
                <a:satOff val="0"/>
                <a:lumOff val="0"/>
                <a:alphaOff val="0"/>
              </a:prstClr>
            </a:solidFill>
            <a:prstDash val="solid"/>
            <a:miter lim="800000"/>
          </a:ln>
          <a:effectLst/>
        </p:spPr>
        <p:txBody>
          <a:bodyPr spcFirstLastPara="0" vert="horz" wrap="square" lIns="82550" tIns="41275" rIns="0" bIns="41275" numCol="1" spcCol="1270" anchor="ctr" anchorCtr="0">
            <a:noAutofit/>
          </a:bodyPr>
          <a:lstStyle/>
          <a:p>
            <a:pPr lvl="1" algn="just"/>
            <a:r>
              <a:rPr lang="es-CO" sz="1800" b="1" dirty="0">
                <a:latin typeface="Verdana" panose="020B0604030504040204" pitchFamily="34" charset="0"/>
                <a:cs typeface="Times New Roman" panose="02020603050405020304" pitchFamily="18" charset="0"/>
              </a:rPr>
              <a:t>Objeto</a:t>
            </a:r>
            <a:r>
              <a:rPr lang="es-CO" sz="1800" dirty="0">
                <a:latin typeface="Verdana" panose="020B0604030504040204" pitchFamily="34" charset="0"/>
                <a:cs typeface="Times New Roman" panose="02020603050405020304" pitchFamily="18" charset="0"/>
              </a:rPr>
              <a:t> + </a:t>
            </a:r>
            <a:r>
              <a:rPr lang="es-CO" sz="1800" b="1" dirty="0">
                <a:latin typeface="Verdana" panose="020B0604030504040204" pitchFamily="34" charset="0"/>
                <a:cs typeface="Times New Roman" panose="02020603050405020304" pitchFamily="18" charset="0"/>
              </a:rPr>
              <a:t>condición deseada</a:t>
            </a:r>
            <a:r>
              <a:rPr lang="es-CO" sz="1800" dirty="0">
                <a:latin typeface="Verdana" panose="020B0604030504040204" pitchFamily="34" charset="0"/>
                <a:cs typeface="Times New Roman" panose="02020603050405020304" pitchFamily="18" charset="0"/>
              </a:rPr>
              <a:t> del objeto (verbo conjugado) + </a:t>
            </a:r>
            <a:r>
              <a:rPr lang="es-CO" sz="1800" b="1" dirty="0">
                <a:latin typeface="Verdana" panose="020B0604030504040204" pitchFamily="34" charset="0"/>
                <a:cs typeface="Times New Roman" panose="02020603050405020304" pitchFamily="18" charset="0"/>
              </a:rPr>
              <a:t>elementos adicionales</a:t>
            </a:r>
            <a:r>
              <a:rPr lang="es-CO" sz="1800" dirty="0">
                <a:latin typeface="Verdana" panose="020B0604030504040204" pitchFamily="34" charset="0"/>
                <a:cs typeface="Times New Roman" panose="02020603050405020304" pitchFamily="18" charset="0"/>
              </a:rPr>
              <a:t> de contexto descriptivo.</a:t>
            </a:r>
            <a:endParaRPr lang="es-MX" sz="1800" dirty="0">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211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anim calcmode="lin" valueType="num">
                                      <p:cBhvr>
                                        <p:cTn id="64" dur="1000" fill="hold"/>
                                        <p:tgtEl>
                                          <p:spTgt spid="43"/>
                                        </p:tgtEl>
                                        <p:attrNameLst>
                                          <p:attrName>ppt_x</p:attrName>
                                        </p:attrNameLst>
                                      </p:cBhvr>
                                      <p:tavLst>
                                        <p:tav tm="0">
                                          <p:val>
                                            <p:strVal val="#ppt_x"/>
                                          </p:val>
                                        </p:tav>
                                        <p:tav tm="100000">
                                          <p:val>
                                            <p:strVal val="#ppt_x"/>
                                          </p:val>
                                        </p:tav>
                                      </p:tavLst>
                                    </p:anim>
                                    <p:anim calcmode="lin" valueType="num">
                                      <p:cBhvr>
                                        <p:cTn id="6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00"/>
                                        <p:tgtEl>
                                          <p:spTgt spid="25"/>
                                        </p:tgtEl>
                                      </p:cBhvr>
                                    </p:animEffect>
                                    <p:anim calcmode="lin" valueType="num">
                                      <p:cBhvr>
                                        <p:cTn id="99" dur="1000" fill="hold"/>
                                        <p:tgtEl>
                                          <p:spTgt spid="25"/>
                                        </p:tgtEl>
                                        <p:attrNameLst>
                                          <p:attrName>ppt_x</p:attrName>
                                        </p:attrNameLst>
                                      </p:cBhvr>
                                      <p:tavLst>
                                        <p:tav tm="0">
                                          <p:val>
                                            <p:strVal val="#ppt_x"/>
                                          </p:val>
                                        </p:tav>
                                        <p:tav tm="100000">
                                          <p:val>
                                            <p:strVal val="#ppt_x"/>
                                          </p:val>
                                        </p:tav>
                                      </p:tavLst>
                                    </p:anim>
                                    <p:anim calcmode="lin" valueType="num">
                                      <p:cBhvr>
                                        <p:cTn id="10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1000"/>
                                        <p:tgtEl>
                                          <p:spTgt spid="27"/>
                                        </p:tgtEl>
                                      </p:cBhvr>
                                    </p:animEffect>
                                    <p:anim calcmode="lin" valueType="num">
                                      <p:cBhvr>
                                        <p:cTn id="106" dur="1000" fill="hold"/>
                                        <p:tgtEl>
                                          <p:spTgt spid="27"/>
                                        </p:tgtEl>
                                        <p:attrNameLst>
                                          <p:attrName>ppt_x</p:attrName>
                                        </p:attrNameLst>
                                      </p:cBhvr>
                                      <p:tavLst>
                                        <p:tav tm="0">
                                          <p:val>
                                            <p:strVal val="#ppt_x"/>
                                          </p:val>
                                        </p:tav>
                                        <p:tav tm="100000">
                                          <p:val>
                                            <p:strVal val="#ppt_x"/>
                                          </p:val>
                                        </p:tav>
                                      </p:tavLst>
                                    </p:anim>
                                    <p:anim calcmode="lin" valueType="num">
                                      <p:cBhvr>
                                        <p:cTn id="10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1000"/>
                                        <p:tgtEl>
                                          <p:spTgt spid="30"/>
                                        </p:tgtEl>
                                      </p:cBhvr>
                                    </p:animEffect>
                                    <p:anim calcmode="lin" valueType="num">
                                      <p:cBhvr>
                                        <p:cTn id="120" dur="1000" fill="hold"/>
                                        <p:tgtEl>
                                          <p:spTgt spid="30"/>
                                        </p:tgtEl>
                                        <p:attrNameLst>
                                          <p:attrName>ppt_x</p:attrName>
                                        </p:attrNameLst>
                                      </p:cBhvr>
                                      <p:tavLst>
                                        <p:tav tm="0">
                                          <p:val>
                                            <p:strVal val="#ppt_x"/>
                                          </p:val>
                                        </p:tav>
                                        <p:tav tm="100000">
                                          <p:val>
                                            <p:strVal val="#ppt_x"/>
                                          </p:val>
                                        </p:tav>
                                      </p:tavLst>
                                    </p:anim>
                                    <p:anim calcmode="lin" valueType="num">
                                      <p:cBhvr>
                                        <p:cTn id="121" dur="1000" fill="hold"/>
                                        <p:tgtEl>
                                          <p:spTgt spid="3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1000"/>
                                        <p:tgtEl>
                                          <p:spTgt spid="31"/>
                                        </p:tgtEl>
                                      </p:cBhvr>
                                    </p:animEffect>
                                    <p:anim calcmode="lin" valueType="num">
                                      <p:cBhvr>
                                        <p:cTn id="125" dur="1000" fill="hold"/>
                                        <p:tgtEl>
                                          <p:spTgt spid="31"/>
                                        </p:tgtEl>
                                        <p:attrNameLst>
                                          <p:attrName>ppt_x</p:attrName>
                                        </p:attrNameLst>
                                      </p:cBhvr>
                                      <p:tavLst>
                                        <p:tav tm="0">
                                          <p:val>
                                            <p:strVal val="#ppt_x"/>
                                          </p:val>
                                        </p:tav>
                                        <p:tav tm="100000">
                                          <p:val>
                                            <p:strVal val="#ppt_x"/>
                                          </p:val>
                                        </p:tav>
                                      </p:tavLst>
                                    </p:anim>
                                    <p:anim calcmode="lin" valueType="num">
                                      <p:cBhvr>
                                        <p:cTn id="126" dur="1000" fill="hold"/>
                                        <p:tgtEl>
                                          <p:spTgt spid="31"/>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1000"/>
                                        <p:tgtEl>
                                          <p:spTgt spid="32"/>
                                        </p:tgtEl>
                                      </p:cBhvr>
                                    </p:animEffect>
                                    <p:anim calcmode="lin" valueType="num">
                                      <p:cBhvr>
                                        <p:cTn id="130" dur="1000" fill="hold"/>
                                        <p:tgtEl>
                                          <p:spTgt spid="32"/>
                                        </p:tgtEl>
                                        <p:attrNameLst>
                                          <p:attrName>ppt_x</p:attrName>
                                        </p:attrNameLst>
                                      </p:cBhvr>
                                      <p:tavLst>
                                        <p:tav tm="0">
                                          <p:val>
                                            <p:strVal val="#ppt_x"/>
                                          </p:val>
                                        </p:tav>
                                        <p:tav tm="100000">
                                          <p:val>
                                            <p:strVal val="#ppt_x"/>
                                          </p:val>
                                        </p:tav>
                                      </p:tavLst>
                                    </p:anim>
                                    <p:anim calcmode="lin" valueType="num">
                                      <p:cBhvr>
                                        <p:cTn id="131" dur="1000" fill="hold"/>
                                        <p:tgtEl>
                                          <p:spTgt spid="32"/>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1000"/>
                                        <p:tgtEl>
                                          <p:spTgt spid="33"/>
                                        </p:tgtEl>
                                      </p:cBhvr>
                                    </p:animEffect>
                                    <p:anim calcmode="lin" valueType="num">
                                      <p:cBhvr>
                                        <p:cTn id="135" dur="1000" fill="hold"/>
                                        <p:tgtEl>
                                          <p:spTgt spid="33"/>
                                        </p:tgtEl>
                                        <p:attrNameLst>
                                          <p:attrName>ppt_x</p:attrName>
                                        </p:attrNameLst>
                                      </p:cBhvr>
                                      <p:tavLst>
                                        <p:tav tm="0">
                                          <p:val>
                                            <p:strVal val="#ppt_x"/>
                                          </p:val>
                                        </p:tav>
                                        <p:tav tm="100000">
                                          <p:val>
                                            <p:strVal val="#ppt_x"/>
                                          </p:val>
                                        </p:tav>
                                      </p:tavLst>
                                    </p:anim>
                                    <p:anim calcmode="lin" valueType="num">
                                      <p:cBhvr>
                                        <p:cTn id="136" dur="1000" fill="hold"/>
                                        <p:tgtEl>
                                          <p:spTgt spid="33"/>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1000"/>
                                        <p:tgtEl>
                                          <p:spTgt spid="35"/>
                                        </p:tgtEl>
                                      </p:cBhvr>
                                    </p:animEffect>
                                    <p:anim calcmode="lin" valueType="num">
                                      <p:cBhvr>
                                        <p:cTn id="140" dur="1000" fill="hold"/>
                                        <p:tgtEl>
                                          <p:spTgt spid="35"/>
                                        </p:tgtEl>
                                        <p:attrNameLst>
                                          <p:attrName>ppt_x</p:attrName>
                                        </p:attrNameLst>
                                      </p:cBhvr>
                                      <p:tavLst>
                                        <p:tav tm="0">
                                          <p:val>
                                            <p:strVal val="#ppt_x"/>
                                          </p:val>
                                        </p:tav>
                                        <p:tav tm="100000">
                                          <p:val>
                                            <p:strVal val="#ppt_x"/>
                                          </p:val>
                                        </p:tav>
                                      </p:tavLst>
                                    </p:anim>
                                    <p:anim calcmode="lin" valueType="num">
                                      <p:cBhvr>
                                        <p:cTn id="1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36"/>
                                        </p:tgtEl>
                                        <p:attrNameLst>
                                          <p:attrName>style.visibility</p:attrName>
                                        </p:attrNameLst>
                                      </p:cBhvr>
                                      <p:to>
                                        <p:strVal val="visible"/>
                                      </p:to>
                                    </p:set>
                                    <p:animEffect transition="in" filter="fade">
                                      <p:cBhvr>
                                        <p:cTn id="146" dur="1000"/>
                                        <p:tgtEl>
                                          <p:spTgt spid="36"/>
                                        </p:tgtEl>
                                      </p:cBhvr>
                                    </p:animEffect>
                                    <p:anim calcmode="lin" valueType="num">
                                      <p:cBhvr>
                                        <p:cTn id="147" dur="1000" fill="hold"/>
                                        <p:tgtEl>
                                          <p:spTgt spid="36"/>
                                        </p:tgtEl>
                                        <p:attrNameLst>
                                          <p:attrName>ppt_x</p:attrName>
                                        </p:attrNameLst>
                                      </p:cBhvr>
                                      <p:tavLst>
                                        <p:tav tm="0">
                                          <p:val>
                                            <p:strVal val="#ppt_x"/>
                                          </p:val>
                                        </p:tav>
                                        <p:tav tm="100000">
                                          <p:val>
                                            <p:strVal val="#ppt_x"/>
                                          </p:val>
                                        </p:tav>
                                      </p:tavLst>
                                    </p:anim>
                                    <p:anim calcmode="lin" valueType="num">
                                      <p:cBhvr>
                                        <p:cTn id="14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38"/>
                                        </p:tgtEl>
                                        <p:attrNameLst>
                                          <p:attrName>style.visibility</p:attrName>
                                        </p:attrNameLst>
                                      </p:cBhvr>
                                      <p:to>
                                        <p:strVal val="visible"/>
                                      </p:to>
                                    </p:set>
                                    <p:animEffect transition="in" filter="fade">
                                      <p:cBhvr>
                                        <p:cTn id="153" dur="1000"/>
                                        <p:tgtEl>
                                          <p:spTgt spid="38"/>
                                        </p:tgtEl>
                                      </p:cBhvr>
                                    </p:animEffect>
                                    <p:anim calcmode="lin" valueType="num">
                                      <p:cBhvr>
                                        <p:cTn id="154" dur="1000" fill="hold"/>
                                        <p:tgtEl>
                                          <p:spTgt spid="38"/>
                                        </p:tgtEl>
                                        <p:attrNameLst>
                                          <p:attrName>ppt_x</p:attrName>
                                        </p:attrNameLst>
                                      </p:cBhvr>
                                      <p:tavLst>
                                        <p:tav tm="0">
                                          <p:val>
                                            <p:strVal val="#ppt_x"/>
                                          </p:val>
                                        </p:tav>
                                        <p:tav tm="100000">
                                          <p:val>
                                            <p:strVal val="#ppt_x"/>
                                          </p:val>
                                        </p:tav>
                                      </p:tavLst>
                                    </p:anim>
                                    <p:anim calcmode="lin" valueType="num">
                                      <p:cBhvr>
                                        <p:cTn id="15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39"/>
                                        </p:tgtEl>
                                        <p:attrNameLst>
                                          <p:attrName>style.visibility</p:attrName>
                                        </p:attrNameLst>
                                      </p:cBhvr>
                                      <p:to>
                                        <p:strVal val="visible"/>
                                      </p:to>
                                    </p:set>
                                    <p:animEffect transition="in" filter="fade">
                                      <p:cBhvr>
                                        <p:cTn id="160" dur="1000"/>
                                        <p:tgtEl>
                                          <p:spTgt spid="39"/>
                                        </p:tgtEl>
                                      </p:cBhvr>
                                    </p:animEffect>
                                    <p:anim calcmode="lin" valueType="num">
                                      <p:cBhvr>
                                        <p:cTn id="161" dur="1000" fill="hold"/>
                                        <p:tgtEl>
                                          <p:spTgt spid="39"/>
                                        </p:tgtEl>
                                        <p:attrNameLst>
                                          <p:attrName>ppt_x</p:attrName>
                                        </p:attrNameLst>
                                      </p:cBhvr>
                                      <p:tavLst>
                                        <p:tav tm="0">
                                          <p:val>
                                            <p:strVal val="#ppt_x"/>
                                          </p:val>
                                        </p:tav>
                                        <p:tav tm="100000">
                                          <p:val>
                                            <p:strVal val="#ppt_x"/>
                                          </p:val>
                                        </p:tav>
                                      </p:tavLst>
                                    </p:anim>
                                    <p:anim calcmode="lin" valueType="num">
                                      <p:cBhvr>
                                        <p:cTn id="1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1000"/>
                                        <p:tgtEl>
                                          <p:spTgt spid="40"/>
                                        </p:tgtEl>
                                      </p:cBhvr>
                                    </p:animEffect>
                                    <p:anim calcmode="lin" valueType="num">
                                      <p:cBhvr>
                                        <p:cTn id="168" dur="1000" fill="hold"/>
                                        <p:tgtEl>
                                          <p:spTgt spid="40"/>
                                        </p:tgtEl>
                                        <p:attrNameLst>
                                          <p:attrName>ppt_x</p:attrName>
                                        </p:attrNameLst>
                                      </p:cBhvr>
                                      <p:tavLst>
                                        <p:tav tm="0">
                                          <p:val>
                                            <p:strVal val="#ppt_x"/>
                                          </p:val>
                                        </p:tav>
                                        <p:tav tm="100000">
                                          <p:val>
                                            <p:strVal val="#ppt_x"/>
                                          </p:val>
                                        </p:tav>
                                      </p:tavLst>
                                    </p:anim>
                                    <p:anim calcmode="lin" valueType="num">
                                      <p:cBhvr>
                                        <p:cTn id="16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4" grpId="0" animBg="1"/>
      <p:bldP spid="19" grpId="0" animBg="1"/>
      <p:bldP spid="20" grpId="0" animBg="1"/>
      <p:bldP spid="21" grpId="0" animBg="1"/>
      <p:bldP spid="25" grpId="0" animBg="1"/>
      <p:bldP spid="27" grpId="0" animBg="1"/>
      <p:bldP spid="29" grpId="0" animBg="1"/>
      <p:bldP spid="30" grpId="0" animBg="1"/>
      <p:bldP spid="31" grpId="0" animBg="1"/>
      <p:bldP spid="32" grpId="0" animBg="1"/>
      <p:bldP spid="33" grpId="0" animBg="1"/>
      <p:bldP spid="35" grpId="0" animBg="1"/>
      <p:bldP spid="36" grpId="0" animBg="1"/>
      <p:bldP spid="38" grpId="0" animBg="1"/>
      <p:bldP spid="39" grpId="0" animBg="1"/>
      <p:bldP spid="40" grpId="0" animBg="1"/>
      <p:bldP spid="4"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Formulación de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hlinkClick r:id="rId3" action="ppaction://hlinksldjump"/>
            <a:extLst>
              <a:ext uri="{FF2B5EF4-FFF2-40B4-BE49-F238E27FC236}">
                <a16:creationId xmlns:a16="http://schemas.microsoft.com/office/drawing/2014/main" id="{09DF77DA-1E1F-4783-927A-A626AA079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244" y="7885511"/>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4</a:t>
            </a:r>
            <a:r>
              <a:rPr lang="es-ES" sz="4400" b="1" cap="none" spc="0" dirty="0">
                <a:ln/>
                <a:solidFill>
                  <a:srgbClr val="F42F63"/>
                </a:solidFill>
                <a:effectLst/>
              </a:rPr>
              <a:t>.</a:t>
            </a:r>
          </a:p>
        </p:txBody>
      </p:sp>
      <p:sp>
        <p:nvSpPr>
          <p:cNvPr id="14" name="Forma libre: forma 13">
            <a:extLst>
              <a:ext uri="{FF2B5EF4-FFF2-40B4-BE49-F238E27FC236}">
                <a16:creationId xmlns:a16="http://schemas.microsoft.com/office/drawing/2014/main" id="{80E1909C-6ACA-470C-93FB-1CA382BE28C6}"/>
              </a:ext>
            </a:extLst>
          </p:cNvPr>
          <p:cNvSpPr/>
          <p:nvPr/>
        </p:nvSpPr>
        <p:spPr>
          <a:xfrm>
            <a:off x="905260" y="1230599"/>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2252848"/>
                  <a:satOff val="-5806"/>
                  <a:lumOff val="-3922"/>
                  <a:shade val="30000"/>
                  <a:satMod val="115000"/>
                </a:schemeClr>
              </a:gs>
              <a:gs pos="50000">
                <a:schemeClr val="accent5">
                  <a:hueOff val="-2252848"/>
                  <a:satOff val="-5806"/>
                  <a:lumOff val="-3922"/>
                  <a:shade val="67500"/>
                  <a:satMod val="115000"/>
                </a:schemeClr>
              </a:gs>
              <a:gs pos="100000">
                <a:schemeClr val="accent5">
                  <a:hueOff val="-2252848"/>
                  <a:satOff val="-5806"/>
                  <a:lumOff val="-3922"/>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5">
              <a:hueOff val="-1351709"/>
              <a:satOff val="-3484"/>
              <a:lumOff val="-2353"/>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hlinkClick r:id="rId3" action="ppaction://hlinksldjump">
                  <a:extLst>
                    <a:ext uri="{A12FA001-AC4F-418D-AE19-62706E023703}">
                      <ahyp:hlinkClr xmlns:ahyp="http://schemas.microsoft.com/office/drawing/2018/hyperlinkcolor" val="tx"/>
                    </a:ext>
                  </a:extLst>
                </a:hlinkClick>
              </a:rPr>
              <a:t>Objetivo</a:t>
            </a:r>
            <a:endParaRPr lang="es-MX" sz="3000" kern="1200" dirty="0">
              <a:solidFill>
                <a:schemeClr val="bg1"/>
              </a:solidFill>
            </a:endParaRPr>
          </a:p>
        </p:txBody>
      </p:sp>
      <p:sp>
        <p:nvSpPr>
          <p:cNvPr id="4" name="Rectángulo: esquinas redondeadas 3">
            <a:extLst>
              <a:ext uri="{FF2B5EF4-FFF2-40B4-BE49-F238E27FC236}">
                <a16:creationId xmlns:a16="http://schemas.microsoft.com/office/drawing/2014/main" id="{7B32800C-B0BA-4BA1-903D-272305494210}"/>
              </a:ext>
            </a:extLst>
          </p:cNvPr>
          <p:cNvSpPr/>
          <p:nvPr/>
        </p:nvSpPr>
        <p:spPr>
          <a:xfrm>
            <a:off x="3012074" y="1142076"/>
            <a:ext cx="10340975" cy="1146486"/>
          </a:xfrm>
          <a:custGeom>
            <a:avLst/>
            <a:gdLst>
              <a:gd name="connsiteX0" fmla="*/ 0 w 9897442"/>
              <a:gd name="connsiteY0" fmla="*/ 189980 h 1139859"/>
              <a:gd name="connsiteX1" fmla="*/ 189980 w 9897442"/>
              <a:gd name="connsiteY1" fmla="*/ 0 h 1139859"/>
              <a:gd name="connsiteX2" fmla="*/ 9707462 w 9897442"/>
              <a:gd name="connsiteY2" fmla="*/ 0 h 1139859"/>
              <a:gd name="connsiteX3" fmla="*/ 9897442 w 9897442"/>
              <a:gd name="connsiteY3" fmla="*/ 189980 h 1139859"/>
              <a:gd name="connsiteX4" fmla="*/ 9897442 w 9897442"/>
              <a:gd name="connsiteY4" fmla="*/ 949879 h 1139859"/>
              <a:gd name="connsiteX5" fmla="*/ 9707462 w 9897442"/>
              <a:gd name="connsiteY5" fmla="*/ 1139859 h 1139859"/>
              <a:gd name="connsiteX6" fmla="*/ 189980 w 9897442"/>
              <a:gd name="connsiteY6" fmla="*/ 1139859 h 1139859"/>
              <a:gd name="connsiteX7" fmla="*/ 0 w 9897442"/>
              <a:gd name="connsiteY7" fmla="*/ 949879 h 1139859"/>
              <a:gd name="connsiteX8" fmla="*/ 0 w 9897442"/>
              <a:gd name="connsiteY8"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30087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609600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69844 h 1139859"/>
              <a:gd name="connsiteX9" fmla="*/ 38 w 9897480"/>
              <a:gd name="connsiteY9" fmla="*/ 189980 h 113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7480" h="1139859">
                <a:moveTo>
                  <a:pt x="38" y="189980"/>
                </a:moveTo>
                <a:cubicBezTo>
                  <a:pt x="38" y="85057"/>
                  <a:pt x="85095" y="0"/>
                  <a:pt x="190018" y="0"/>
                </a:cubicBezTo>
                <a:lnTo>
                  <a:pt x="9707500" y="0"/>
                </a:lnTo>
                <a:cubicBezTo>
                  <a:pt x="9812423" y="0"/>
                  <a:pt x="9897480" y="85057"/>
                  <a:pt x="9897480" y="189980"/>
                </a:cubicBezTo>
                <a:lnTo>
                  <a:pt x="9897480" y="949879"/>
                </a:lnTo>
                <a:cubicBezTo>
                  <a:pt x="9897480" y="1054802"/>
                  <a:pt x="9812423" y="1139859"/>
                  <a:pt x="9707500" y="1139859"/>
                </a:cubicBezTo>
                <a:lnTo>
                  <a:pt x="190018" y="1139859"/>
                </a:lnTo>
                <a:cubicBezTo>
                  <a:pt x="85095" y="1139859"/>
                  <a:pt x="38" y="1054802"/>
                  <a:pt x="38" y="949879"/>
                </a:cubicBezTo>
                <a:cubicBezTo>
                  <a:pt x="-4379" y="801113"/>
                  <a:pt x="375516" y="718610"/>
                  <a:pt x="371099" y="569844"/>
                </a:cubicBezTo>
                <a:cubicBezTo>
                  <a:pt x="375516" y="465310"/>
                  <a:pt x="-4379" y="294514"/>
                  <a:pt x="38" y="189980"/>
                </a:cubicBezTo>
                <a:close/>
              </a:path>
            </a:pathLst>
          </a:custGeom>
          <a:gradFill flip="none" rotWithShape="1">
            <a:gsLst>
              <a:gs pos="0">
                <a:srgbClr val="5B9BD5">
                  <a:hueOff val="-2252848"/>
                  <a:satOff val="-5806"/>
                  <a:lumOff val="-3922"/>
                  <a:tint val="66000"/>
                  <a:satMod val="160000"/>
                </a:srgbClr>
              </a:gs>
              <a:gs pos="50000">
                <a:srgbClr val="5B9BD5">
                  <a:hueOff val="-2252848"/>
                  <a:satOff val="-5806"/>
                  <a:lumOff val="-3922"/>
                  <a:tint val="44500"/>
                  <a:satMod val="160000"/>
                </a:srgbClr>
              </a:gs>
              <a:gs pos="100000">
                <a:srgbClr val="5B9BD5">
                  <a:hueOff val="-2252848"/>
                  <a:satOff val="-5806"/>
                  <a:lumOff val="-3922"/>
                  <a:tint val="23500"/>
                  <a:satMod val="160000"/>
                </a:srgbClr>
              </a:gs>
            </a:gsLst>
            <a:lin ang="10800000" scaled="1"/>
            <a:tileRect/>
          </a:gradFill>
          <a:ln w="12700" cap="flat" cmpd="sng" algn="ctr">
            <a:solidFill>
              <a:prstClr val="white">
                <a:hueOff val="0"/>
                <a:satOff val="0"/>
                <a:lumOff val="0"/>
                <a:alphaOff val="0"/>
              </a:prstClr>
            </a:solidFill>
            <a:prstDash val="solid"/>
            <a:miter lim="800000"/>
          </a:ln>
          <a:effectLst/>
        </p:spPr>
        <p:txBody>
          <a:bodyPr spcFirstLastPara="0" vert="horz" wrap="square" lIns="44450" tIns="22225" rIns="0" bIns="22225" numCol="1" spcCol="1270" anchor="ctr" anchorCtr="0">
            <a:noAutofit/>
          </a:bodyPr>
          <a:lstStyle/>
          <a:p>
            <a:pPr lvl="1"/>
            <a:r>
              <a:rPr lang="es-CO" sz="1800" b="1" dirty="0">
                <a:effectLst/>
                <a:latin typeface="Verdana" panose="020B0604030504040204" pitchFamily="34" charset="0"/>
                <a:ea typeface="Calibri" panose="020F0502020204030204" pitchFamily="34" charset="0"/>
                <a:cs typeface="Times New Roman" panose="02020603050405020304" pitchFamily="18" charset="0"/>
              </a:rPr>
              <a:t>Acción</a:t>
            </a:r>
            <a:r>
              <a:rPr lang="es-CO" sz="1800" dirty="0">
                <a:effectLst/>
                <a:latin typeface="Verdana" panose="020B0604030504040204" pitchFamily="34" charset="0"/>
                <a:ea typeface="Calibri" panose="020F0502020204030204" pitchFamily="34" charset="0"/>
                <a:cs typeface="Times New Roman" panose="02020603050405020304" pitchFamily="18" charset="0"/>
              </a:rPr>
              <a:t> que espera realizar </a:t>
            </a:r>
            <a:r>
              <a:rPr lang="es-CO" sz="1800" u="sng" dirty="0">
                <a:effectLst/>
                <a:latin typeface="Verdana" panose="020B0604030504040204" pitchFamily="34" charset="0"/>
                <a:ea typeface="Calibri" panose="020F0502020204030204" pitchFamily="34" charset="0"/>
                <a:cs typeface="Times New Roman" panose="02020603050405020304" pitchFamily="18" charset="0"/>
              </a:rPr>
              <a:t>(verbo infinitivo)</a:t>
            </a:r>
            <a:r>
              <a:rPr lang="es-CO" sz="1800" dirty="0">
                <a:effectLst/>
                <a:latin typeface="Verdana" panose="020B0604030504040204" pitchFamily="34" charset="0"/>
                <a:ea typeface="Calibri" panose="020F0502020204030204" pitchFamily="34" charset="0"/>
                <a:cs typeface="Times New Roman" panose="02020603050405020304" pitchFamily="18" charset="0"/>
              </a:rPr>
              <a:t> + </a:t>
            </a:r>
            <a:r>
              <a:rPr lang="es-CO" sz="1800" b="1" dirty="0">
                <a:effectLst/>
                <a:latin typeface="Verdana" panose="020B0604030504040204" pitchFamily="34" charset="0"/>
                <a:ea typeface="Calibri" panose="020F0502020204030204" pitchFamily="34" charset="0"/>
                <a:cs typeface="Times New Roman" panose="02020603050405020304" pitchFamily="18" charset="0"/>
              </a:rPr>
              <a:t>objeto</a:t>
            </a:r>
            <a:r>
              <a:rPr lang="es-CO" sz="1800" dirty="0">
                <a:effectLst/>
                <a:latin typeface="Verdana" panose="020B0604030504040204" pitchFamily="34" charset="0"/>
                <a:ea typeface="Calibri" panose="020F0502020204030204" pitchFamily="34" charset="0"/>
                <a:cs typeface="Times New Roman" panose="02020603050405020304" pitchFamily="18" charset="0"/>
              </a:rPr>
              <a:t> sobre el cual recae la acción + </a:t>
            </a:r>
            <a:r>
              <a:rPr lang="es-CO" sz="1800" b="1" dirty="0">
                <a:effectLst/>
                <a:latin typeface="Verdana" panose="020B0604030504040204" pitchFamily="34" charset="0"/>
                <a:ea typeface="Calibri" panose="020F0502020204030204" pitchFamily="34" charset="0"/>
                <a:cs typeface="Times New Roman" panose="02020603050405020304" pitchFamily="18" charset="0"/>
              </a:rPr>
              <a:t>elementos adicionales</a:t>
            </a:r>
            <a:r>
              <a:rPr lang="es-CO" sz="1800" dirty="0">
                <a:effectLst/>
                <a:latin typeface="Verdana" panose="020B0604030504040204" pitchFamily="34" charset="0"/>
                <a:ea typeface="Calibri" panose="020F0502020204030204" pitchFamily="34" charset="0"/>
                <a:cs typeface="Times New Roman" panose="02020603050405020304" pitchFamily="18" charset="0"/>
              </a:rPr>
              <a:t> de contexto descriptivo.</a:t>
            </a:r>
            <a:endParaRPr lang="es-MX" sz="3500" dirty="0"/>
          </a:p>
        </p:txBody>
      </p:sp>
      <p:sp>
        <p:nvSpPr>
          <p:cNvPr id="2" name="CuadroTexto 1">
            <a:extLst>
              <a:ext uri="{FF2B5EF4-FFF2-40B4-BE49-F238E27FC236}">
                <a16:creationId xmlns:a16="http://schemas.microsoft.com/office/drawing/2014/main" id="{3917505E-5E8C-4DBE-AA31-F14B8CB2AD07}"/>
              </a:ext>
            </a:extLst>
          </p:cNvPr>
          <p:cNvSpPr txBox="1"/>
          <p:nvPr/>
        </p:nvSpPr>
        <p:spPr>
          <a:xfrm>
            <a:off x="1625329" y="2388067"/>
            <a:ext cx="11335297" cy="707886"/>
          </a:xfrm>
          <a:prstGeom prst="rect">
            <a:avLst/>
          </a:prstGeom>
          <a:noFill/>
          <a:ln>
            <a:solidFill>
              <a:srgbClr val="00B050"/>
            </a:solidFill>
          </a:ln>
        </p:spPr>
        <p:txBody>
          <a:bodyPr wrap="square" rtlCol="0">
            <a:spAutoFit/>
          </a:bodyPr>
          <a:lstStyle/>
          <a:p>
            <a:pPr algn="just"/>
            <a:r>
              <a:rPr lang="es-CO" sz="2000" dirty="0">
                <a:effectLst/>
                <a:latin typeface="Verdana" panose="020B0604030504040204" pitchFamily="34" charset="0"/>
                <a:ea typeface="Calibri" panose="020F0502020204030204" pitchFamily="34" charset="0"/>
                <a:cs typeface="Times New Roman" panose="02020603050405020304" pitchFamily="18" charset="0"/>
              </a:rPr>
              <a:t>Ejemplo: </a:t>
            </a:r>
            <a:r>
              <a:rPr lang="es-CO" sz="2000" b="1" dirty="0">
                <a:effectLst/>
                <a:latin typeface="Verdana" panose="020B0604030504040204" pitchFamily="34" charset="0"/>
                <a:ea typeface="Calibri" panose="020F0502020204030204" pitchFamily="34" charset="0"/>
                <a:cs typeface="Times New Roman" panose="02020603050405020304" pitchFamily="18" charset="0"/>
              </a:rPr>
              <a:t>Brindar</a:t>
            </a:r>
            <a:r>
              <a:rPr lang="es-CO" sz="2000" dirty="0">
                <a:effectLst/>
                <a:latin typeface="Verdana" panose="020B0604030504040204" pitchFamily="34" charset="0"/>
                <a:ea typeface="Calibri" panose="020F0502020204030204" pitchFamily="34" charset="0"/>
                <a:cs typeface="Times New Roman" panose="02020603050405020304" pitchFamily="18" charset="0"/>
              </a:rPr>
              <a:t> asistencia técnica a </a:t>
            </a:r>
            <a:r>
              <a:rPr lang="es-CO" sz="2000" b="1" dirty="0">
                <a:effectLst/>
                <a:latin typeface="Verdana" panose="020B0604030504040204" pitchFamily="34" charset="0"/>
                <a:ea typeface="Calibri" panose="020F0502020204030204" pitchFamily="34" charset="0"/>
                <a:cs typeface="Times New Roman" panose="02020603050405020304" pitchFamily="18" charset="0"/>
              </a:rPr>
              <a:t>gestores culturales y creativos</a:t>
            </a:r>
            <a:r>
              <a:rPr lang="es-CO" sz="2000" dirty="0">
                <a:effectLst/>
                <a:latin typeface="Verdana" panose="020B0604030504040204" pitchFamily="34" charset="0"/>
                <a:ea typeface="Calibri" panose="020F0502020204030204" pitchFamily="34" charset="0"/>
                <a:cs typeface="Times New Roman" panose="02020603050405020304" pitchFamily="18" charset="0"/>
              </a:rPr>
              <a:t> en </a:t>
            </a:r>
            <a:r>
              <a:rPr lang="es-CO" sz="2000" u="sng" dirty="0">
                <a:effectLst/>
                <a:latin typeface="Verdana" panose="020B0604030504040204" pitchFamily="34" charset="0"/>
                <a:ea typeface="Calibri" panose="020F0502020204030204" pitchFamily="34" charset="0"/>
                <a:cs typeface="Times New Roman" panose="02020603050405020304" pitchFamily="18" charset="0"/>
              </a:rPr>
              <a:t>municipios de 5° y 6° categoría para fortalecer su capacidad productiva y económica.</a:t>
            </a:r>
            <a:endParaRPr lang="es-MX" sz="2000" u="sng" dirty="0"/>
          </a:p>
        </p:txBody>
      </p:sp>
      <p:sp>
        <p:nvSpPr>
          <p:cNvPr id="34" name="Forma libre: forma 33">
            <a:extLst>
              <a:ext uri="{FF2B5EF4-FFF2-40B4-BE49-F238E27FC236}">
                <a16:creationId xmlns:a16="http://schemas.microsoft.com/office/drawing/2014/main" id="{A4BD73DD-4766-4BDC-ABA8-2D882E7A9A3E}"/>
              </a:ext>
            </a:extLst>
          </p:cNvPr>
          <p:cNvSpPr/>
          <p:nvPr/>
        </p:nvSpPr>
        <p:spPr>
          <a:xfrm>
            <a:off x="918511" y="3301849"/>
            <a:ext cx="2444695" cy="977878"/>
          </a:xfrm>
          <a:custGeom>
            <a:avLst/>
            <a:gdLst>
              <a:gd name="connsiteX0" fmla="*/ 0 w 2444695"/>
              <a:gd name="connsiteY0" fmla="*/ 0 h 977878"/>
              <a:gd name="connsiteX1" fmla="*/ 1955756 w 2444695"/>
              <a:gd name="connsiteY1" fmla="*/ 0 h 977878"/>
              <a:gd name="connsiteX2" fmla="*/ 2444695 w 2444695"/>
              <a:gd name="connsiteY2" fmla="*/ 488939 h 977878"/>
              <a:gd name="connsiteX3" fmla="*/ 1955756 w 2444695"/>
              <a:gd name="connsiteY3" fmla="*/ 977878 h 977878"/>
              <a:gd name="connsiteX4" fmla="*/ 0 w 2444695"/>
              <a:gd name="connsiteY4" fmla="*/ 977878 h 977878"/>
              <a:gd name="connsiteX5" fmla="*/ 488939 w 2444695"/>
              <a:gd name="connsiteY5" fmla="*/ 488939 h 977878"/>
              <a:gd name="connsiteX6" fmla="*/ 0 w 2444695"/>
              <a:gd name="connsiteY6" fmla="*/ 0 h 97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695" h="977878">
                <a:moveTo>
                  <a:pt x="0" y="0"/>
                </a:moveTo>
                <a:lnTo>
                  <a:pt x="1955756" y="0"/>
                </a:lnTo>
                <a:lnTo>
                  <a:pt x="2444695" y="488939"/>
                </a:lnTo>
                <a:lnTo>
                  <a:pt x="1955756" y="977878"/>
                </a:lnTo>
                <a:lnTo>
                  <a:pt x="0" y="977878"/>
                </a:lnTo>
                <a:lnTo>
                  <a:pt x="488939" y="488939"/>
                </a:lnTo>
                <a:lnTo>
                  <a:pt x="0" y="0"/>
                </a:lnTo>
                <a:close/>
              </a:path>
            </a:pathLst>
          </a:custGeom>
          <a:gradFill flip="none" rotWithShape="0">
            <a:gsLst>
              <a:gs pos="0">
                <a:schemeClr val="accent5">
                  <a:hueOff val="-6758543"/>
                  <a:satOff val="-17419"/>
                  <a:lumOff val="-11765"/>
                  <a:shade val="30000"/>
                  <a:satMod val="115000"/>
                </a:schemeClr>
              </a:gs>
              <a:gs pos="50000">
                <a:schemeClr val="accent5">
                  <a:hueOff val="-6758543"/>
                  <a:satOff val="-17419"/>
                  <a:lumOff val="-11765"/>
                  <a:shade val="67500"/>
                  <a:satMod val="115000"/>
                </a:schemeClr>
              </a:gs>
              <a:gs pos="100000">
                <a:schemeClr val="accent5">
                  <a:hueOff val="-6758543"/>
                  <a:satOff val="-17419"/>
                  <a:lumOff val="-11765"/>
                  <a:shade val="100000"/>
                  <a:satMod val="115000"/>
                </a:schemeClr>
              </a:gs>
            </a:gsLst>
            <a:lin ang="2700000" scaled="1"/>
            <a:tileRect/>
          </a:gradFill>
        </p:spPr>
        <p:style>
          <a:lnRef idx="2">
            <a:schemeClr val="lt1">
              <a:hueOff val="0"/>
              <a:satOff val="0"/>
              <a:lumOff val="0"/>
              <a:alphaOff val="0"/>
            </a:schemeClr>
          </a:lnRef>
          <a:fillRef idx="1">
            <a:scrgbClr r="0" g="0" b="0"/>
          </a:fillRef>
          <a:effectRef idx="0">
            <a:schemeClr val="accent5">
              <a:hueOff val="-4055126"/>
              <a:satOff val="-10451"/>
              <a:lumOff val="-7059"/>
              <a:alphaOff val="0"/>
            </a:schemeClr>
          </a:effectRef>
          <a:fontRef idx="minor">
            <a:schemeClr val="lt1"/>
          </a:fontRef>
        </p:style>
        <p:txBody>
          <a:bodyPr spcFirstLastPara="0" vert="horz" wrap="square" lIns="527039" tIns="19050" rIns="488939" bIns="1905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hlinkClick r:id="rId3" action="ppaction://hlinksldjump">
                  <a:extLst>
                    <a:ext uri="{A12FA001-AC4F-418D-AE19-62706E023703}">
                      <ahyp:hlinkClr xmlns:ahyp="http://schemas.microsoft.com/office/drawing/2018/hyperlinkcolor" val="tx"/>
                    </a:ext>
                  </a:extLst>
                </a:hlinkClick>
              </a:rPr>
              <a:t>Nombre</a:t>
            </a:r>
            <a:endParaRPr lang="es-MX" sz="3000" kern="1200" dirty="0">
              <a:solidFill>
                <a:schemeClr val="bg1"/>
              </a:solidFill>
            </a:endParaRPr>
          </a:p>
        </p:txBody>
      </p:sp>
      <p:sp>
        <p:nvSpPr>
          <p:cNvPr id="37" name="Rectángulo: esquinas redondeadas 3">
            <a:extLst>
              <a:ext uri="{FF2B5EF4-FFF2-40B4-BE49-F238E27FC236}">
                <a16:creationId xmlns:a16="http://schemas.microsoft.com/office/drawing/2014/main" id="{E637E912-9C74-449E-972B-21EB57B84FEF}"/>
              </a:ext>
            </a:extLst>
          </p:cNvPr>
          <p:cNvSpPr/>
          <p:nvPr/>
        </p:nvSpPr>
        <p:spPr>
          <a:xfrm>
            <a:off x="3012074" y="3223863"/>
            <a:ext cx="10340975" cy="1146486"/>
          </a:xfrm>
          <a:custGeom>
            <a:avLst/>
            <a:gdLst>
              <a:gd name="connsiteX0" fmla="*/ 0 w 9897442"/>
              <a:gd name="connsiteY0" fmla="*/ 189980 h 1139859"/>
              <a:gd name="connsiteX1" fmla="*/ 189980 w 9897442"/>
              <a:gd name="connsiteY1" fmla="*/ 0 h 1139859"/>
              <a:gd name="connsiteX2" fmla="*/ 9707462 w 9897442"/>
              <a:gd name="connsiteY2" fmla="*/ 0 h 1139859"/>
              <a:gd name="connsiteX3" fmla="*/ 9897442 w 9897442"/>
              <a:gd name="connsiteY3" fmla="*/ 189980 h 1139859"/>
              <a:gd name="connsiteX4" fmla="*/ 9897442 w 9897442"/>
              <a:gd name="connsiteY4" fmla="*/ 949879 h 1139859"/>
              <a:gd name="connsiteX5" fmla="*/ 9707462 w 9897442"/>
              <a:gd name="connsiteY5" fmla="*/ 1139859 h 1139859"/>
              <a:gd name="connsiteX6" fmla="*/ 189980 w 9897442"/>
              <a:gd name="connsiteY6" fmla="*/ 1139859 h 1139859"/>
              <a:gd name="connsiteX7" fmla="*/ 0 w 9897442"/>
              <a:gd name="connsiteY7" fmla="*/ 949879 h 1139859"/>
              <a:gd name="connsiteX8" fmla="*/ 0 w 9897442"/>
              <a:gd name="connsiteY8"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30087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609600 h 1139859"/>
              <a:gd name="connsiteX9" fmla="*/ 38 w 9897480"/>
              <a:gd name="connsiteY9" fmla="*/ 189980 h 1139859"/>
              <a:gd name="connsiteX0" fmla="*/ 38 w 9897480"/>
              <a:gd name="connsiteY0" fmla="*/ 189980 h 1139859"/>
              <a:gd name="connsiteX1" fmla="*/ 190018 w 9897480"/>
              <a:gd name="connsiteY1" fmla="*/ 0 h 1139859"/>
              <a:gd name="connsiteX2" fmla="*/ 9707500 w 9897480"/>
              <a:gd name="connsiteY2" fmla="*/ 0 h 1139859"/>
              <a:gd name="connsiteX3" fmla="*/ 9897480 w 9897480"/>
              <a:gd name="connsiteY3" fmla="*/ 189980 h 1139859"/>
              <a:gd name="connsiteX4" fmla="*/ 9897480 w 9897480"/>
              <a:gd name="connsiteY4" fmla="*/ 949879 h 1139859"/>
              <a:gd name="connsiteX5" fmla="*/ 9707500 w 9897480"/>
              <a:gd name="connsiteY5" fmla="*/ 1139859 h 1139859"/>
              <a:gd name="connsiteX6" fmla="*/ 190018 w 9897480"/>
              <a:gd name="connsiteY6" fmla="*/ 1139859 h 1139859"/>
              <a:gd name="connsiteX7" fmla="*/ 38 w 9897480"/>
              <a:gd name="connsiteY7" fmla="*/ 949879 h 1139859"/>
              <a:gd name="connsiteX8" fmla="*/ 371099 w 9897480"/>
              <a:gd name="connsiteY8" fmla="*/ 569844 h 1139859"/>
              <a:gd name="connsiteX9" fmla="*/ 38 w 9897480"/>
              <a:gd name="connsiteY9" fmla="*/ 189980 h 113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7480" h="1139859">
                <a:moveTo>
                  <a:pt x="38" y="189980"/>
                </a:moveTo>
                <a:cubicBezTo>
                  <a:pt x="38" y="85057"/>
                  <a:pt x="85095" y="0"/>
                  <a:pt x="190018" y="0"/>
                </a:cubicBezTo>
                <a:lnTo>
                  <a:pt x="9707500" y="0"/>
                </a:lnTo>
                <a:cubicBezTo>
                  <a:pt x="9812423" y="0"/>
                  <a:pt x="9897480" y="85057"/>
                  <a:pt x="9897480" y="189980"/>
                </a:cubicBezTo>
                <a:lnTo>
                  <a:pt x="9897480" y="949879"/>
                </a:lnTo>
                <a:cubicBezTo>
                  <a:pt x="9897480" y="1054802"/>
                  <a:pt x="9812423" y="1139859"/>
                  <a:pt x="9707500" y="1139859"/>
                </a:cubicBezTo>
                <a:lnTo>
                  <a:pt x="190018" y="1139859"/>
                </a:lnTo>
                <a:cubicBezTo>
                  <a:pt x="85095" y="1139859"/>
                  <a:pt x="38" y="1054802"/>
                  <a:pt x="38" y="949879"/>
                </a:cubicBezTo>
                <a:cubicBezTo>
                  <a:pt x="-4379" y="801113"/>
                  <a:pt x="375516" y="718610"/>
                  <a:pt x="371099" y="569844"/>
                </a:cubicBezTo>
                <a:cubicBezTo>
                  <a:pt x="375516" y="465310"/>
                  <a:pt x="-4379" y="294514"/>
                  <a:pt x="38" y="189980"/>
                </a:cubicBezTo>
                <a:close/>
              </a:path>
            </a:pathLst>
          </a:custGeom>
          <a:gradFill flip="none" rotWithShape="0">
            <a:gsLst>
              <a:gs pos="49000">
                <a:schemeClr val="accent6">
                  <a:lumMod val="60000"/>
                  <a:lumOff val="40000"/>
                </a:schemeClr>
              </a:gs>
              <a:gs pos="0">
                <a:srgbClr val="5B9BD5">
                  <a:hueOff val="-6758543"/>
                  <a:satOff val="-17419"/>
                  <a:lumOff val="-11765"/>
                  <a:shade val="100000"/>
                  <a:satMod val="115000"/>
                </a:srgbClr>
              </a:gs>
            </a:gsLst>
            <a:lin ang="2700000" scaled="1"/>
            <a:tileRect/>
          </a:gradFill>
          <a:ln w="12700" cap="flat" cmpd="sng" algn="ctr">
            <a:solidFill>
              <a:prstClr val="white">
                <a:hueOff val="0"/>
                <a:satOff val="0"/>
                <a:lumOff val="0"/>
                <a:alphaOff val="0"/>
              </a:prstClr>
            </a:solidFill>
            <a:prstDash val="solid"/>
            <a:miter lim="800000"/>
          </a:ln>
          <a:effectLst/>
        </p:spPr>
        <p:txBody>
          <a:bodyPr spcFirstLastPara="0" vert="horz" wrap="square" lIns="82550" tIns="41275" rIns="0" bIns="41275" numCol="1" spcCol="1270" anchor="ctr" anchorCtr="0">
            <a:noAutofit/>
          </a:bodyPr>
          <a:lstStyle/>
          <a:p>
            <a:pPr lvl="1" algn="just"/>
            <a:r>
              <a:rPr lang="es-CO" sz="1800" b="1" dirty="0">
                <a:latin typeface="Verdana" panose="020B0604030504040204" pitchFamily="34" charset="0"/>
                <a:cs typeface="Times New Roman" panose="02020603050405020304" pitchFamily="18" charset="0"/>
              </a:rPr>
              <a:t>Objeto</a:t>
            </a:r>
            <a:r>
              <a:rPr lang="es-CO" sz="1800" dirty="0">
                <a:latin typeface="Verdana" panose="020B0604030504040204" pitchFamily="34" charset="0"/>
                <a:cs typeface="Times New Roman" panose="02020603050405020304" pitchFamily="18" charset="0"/>
              </a:rPr>
              <a:t> + </a:t>
            </a:r>
            <a:r>
              <a:rPr lang="es-CO" sz="1800" b="1" dirty="0">
                <a:latin typeface="Verdana" panose="020B0604030504040204" pitchFamily="34" charset="0"/>
                <a:cs typeface="Times New Roman" panose="02020603050405020304" pitchFamily="18" charset="0"/>
              </a:rPr>
              <a:t>condición deseada</a:t>
            </a:r>
            <a:r>
              <a:rPr lang="es-CO" sz="1800" dirty="0">
                <a:latin typeface="Verdana" panose="020B0604030504040204" pitchFamily="34" charset="0"/>
                <a:cs typeface="Times New Roman" panose="02020603050405020304" pitchFamily="18" charset="0"/>
              </a:rPr>
              <a:t> del objeto (verbo conjugado) + </a:t>
            </a:r>
            <a:r>
              <a:rPr lang="es-CO" sz="1800" b="1" dirty="0">
                <a:latin typeface="Verdana" panose="020B0604030504040204" pitchFamily="34" charset="0"/>
                <a:cs typeface="Times New Roman" panose="02020603050405020304" pitchFamily="18" charset="0"/>
              </a:rPr>
              <a:t>elementos adicionales</a:t>
            </a:r>
            <a:r>
              <a:rPr lang="es-CO" sz="1800" dirty="0">
                <a:latin typeface="Verdana" panose="020B0604030504040204" pitchFamily="34" charset="0"/>
                <a:cs typeface="Times New Roman" panose="02020603050405020304" pitchFamily="18" charset="0"/>
              </a:rPr>
              <a:t> de contexto descriptivo.</a:t>
            </a:r>
            <a:endParaRPr lang="es-MX" sz="1800" dirty="0">
              <a:latin typeface="Verdana" panose="020B0604030504040204" pitchFamily="34" charset="0"/>
              <a:cs typeface="Times New Roman" panose="02020603050405020304" pitchFamily="18" charset="0"/>
            </a:endParaRPr>
          </a:p>
        </p:txBody>
      </p:sp>
      <p:sp>
        <p:nvSpPr>
          <p:cNvPr id="41" name="CuadroTexto 40">
            <a:extLst>
              <a:ext uri="{FF2B5EF4-FFF2-40B4-BE49-F238E27FC236}">
                <a16:creationId xmlns:a16="http://schemas.microsoft.com/office/drawing/2014/main" id="{F2AD75DD-B435-4A28-ABA8-7970F1534F64}"/>
              </a:ext>
            </a:extLst>
          </p:cNvPr>
          <p:cNvSpPr txBox="1"/>
          <p:nvPr/>
        </p:nvSpPr>
        <p:spPr>
          <a:xfrm>
            <a:off x="1625328" y="4504947"/>
            <a:ext cx="11335297" cy="707886"/>
          </a:xfrm>
          <a:prstGeom prst="rect">
            <a:avLst/>
          </a:prstGeom>
          <a:noFill/>
          <a:ln>
            <a:solidFill>
              <a:schemeClr val="accent6">
                <a:lumMod val="75000"/>
              </a:schemeClr>
            </a:solidFill>
          </a:ln>
        </p:spPr>
        <p:txBody>
          <a:bodyPr wrap="square" rtlCol="0">
            <a:spAutoFit/>
          </a:bodyPr>
          <a:lstStyle/>
          <a:p>
            <a:pPr algn="just"/>
            <a:r>
              <a:rPr lang="es-CO" sz="2000" dirty="0">
                <a:effectLst/>
                <a:latin typeface="Verdana" panose="020B0604030504040204" pitchFamily="34" charset="0"/>
                <a:ea typeface="Calibri" panose="020F0502020204030204" pitchFamily="34" charset="0"/>
                <a:cs typeface="Times New Roman" panose="02020603050405020304" pitchFamily="18" charset="0"/>
              </a:rPr>
              <a:t>Ejemplo: </a:t>
            </a:r>
            <a:r>
              <a:rPr lang="es-MX" sz="2000" b="1" dirty="0">
                <a:effectLst/>
                <a:latin typeface="Verdana" panose="020B0604030504040204" pitchFamily="34" charset="0"/>
                <a:ea typeface="Calibri" panose="020F0502020204030204" pitchFamily="34" charset="0"/>
                <a:cs typeface="Times New Roman" panose="02020603050405020304" pitchFamily="18" charset="0"/>
              </a:rPr>
              <a:t>Gestores culturales y creativos</a:t>
            </a:r>
            <a:r>
              <a:rPr lang="es-MX" sz="2000" dirty="0">
                <a:effectLst/>
                <a:latin typeface="Verdana" panose="020B0604030504040204" pitchFamily="34" charset="0"/>
                <a:ea typeface="Calibri" panose="020F0502020204030204" pitchFamily="34" charset="0"/>
                <a:cs typeface="Times New Roman" panose="02020603050405020304" pitchFamily="18" charset="0"/>
              </a:rPr>
              <a:t> de municipios de 5° y 6° categoría </a:t>
            </a:r>
            <a:r>
              <a:rPr lang="es-MX" sz="2000" b="1" dirty="0">
                <a:effectLst/>
                <a:latin typeface="Verdana" panose="020B0604030504040204" pitchFamily="34" charset="0"/>
                <a:ea typeface="Calibri" panose="020F0502020204030204" pitchFamily="34" charset="0"/>
                <a:cs typeface="Times New Roman" panose="02020603050405020304" pitchFamily="18" charset="0"/>
              </a:rPr>
              <a:t>que cuentan asistencia técnica</a:t>
            </a:r>
            <a:r>
              <a:rPr lang="es-MX" sz="2000" dirty="0">
                <a:effectLst/>
                <a:latin typeface="Verdana" panose="020B0604030504040204" pitchFamily="34" charset="0"/>
                <a:ea typeface="Calibri" panose="020F0502020204030204" pitchFamily="34" charset="0"/>
                <a:cs typeface="Times New Roman" panose="02020603050405020304" pitchFamily="18" charset="0"/>
              </a:rPr>
              <a:t> para </a:t>
            </a:r>
            <a:r>
              <a:rPr lang="es-MX" sz="2000" u="sng" dirty="0">
                <a:effectLst/>
                <a:latin typeface="Verdana" panose="020B0604030504040204" pitchFamily="34" charset="0"/>
                <a:ea typeface="Calibri" panose="020F0502020204030204" pitchFamily="34" charset="0"/>
                <a:cs typeface="Times New Roman" panose="02020603050405020304" pitchFamily="18" charset="0"/>
              </a:rPr>
              <a:t>fortalecer su capacidad productiva y económica</a:t>
            </a:r>
            <a:r>
              <a:rPr lang="es-MX" sz="2000" dirty="0">
                <a:effectLst/>
                <a:latin typeface="Verdana" panose="020B0604030504040204" pitchFamily="34" charset="0"/>
                <a:ea typeface="Calibri" panose="020F0502020204030204" pitchFamily="34" charset="0"/>
                <a:cs typeface="Times New Roman" panose="02020603050405020304" pitchFamily="18" charset="0"/>
              </a:rPr>
              <a:t>.</a:t>
            </a:r>
            <a:endParaRPr lang="es-MX" sz="2000" u="sng" dirty="0"/>
          </a:p>
        </p:txBody>
      </p:sp>
      <p:sp>
        <p:nvSpPr>
          <p:cNvPr id="43" name="CuadroTexto 42">
            <a:extLst>
              <a:ext uri="{FF2B5EF4-FFF2-40B4-BE49-F238E27FC236}">
                <a16:creationId xmlns:a16="http://schemas.microsoft.com/office/drawing/2014/main" id="{1C28604A-D4BF-4D6F-91B8-FE07956DB93F}"/>
              </a:ext>
            </a:extLst>
          </p:cNvPr>
          <p:cNvSpPr txBox="1"/>
          <p:nvPr/>
        </p:nvSpPr>
        <p:spPr>
          <a:xfrm>
            <a:off x="5820924" y="5507607"/>
            <a:ext cx="7674029" cy="1535420"/>
          </a:xfrm>
          <a:prstGeom prst="rect">
            <a:avLst/>
          </a:prstGeom>
          <a:noFill/>
        </p:spPr>
        <p:txBody>
          <a:bodyPr wrap="square" rtlCol="0">
            <a:spAutoFit/>
          </a:bodyPr>
          <a:lstStyle/>
          <a:p>
            <a:pPr lvl="0" algn="ctr">
              <a:lnSpc>
                <a:spcPct val="107000"/>
              </a:lnSpc>
            </a:pPr>
            <a:r>
              <a:rPr lang="es-CO" sz="1800" b="1" strike="sngStrike"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Porcentaje</a:t>
            </a:r>
            <a:r>
              <a:rPr lang="es-CO"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de cumplimiento del plan de implementación MIPG</a:t>
            </a:r>
            <a:endParaRPr lang="es-MX"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pPr>
            <a:r>
              <a:rPr lang="es-CO" sz="1800" dirty="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Nivel de cumplimiento del plan de implementación MIPG</a:t>
            </a:r>
            <a:endParaRPr lang="es-MX"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685800" algn="ctr">
              <a:lnSpc>
                <a:spcPct val="107000"/>
              </a:lnSpc>
            </a:pPr>
            <a:r>
              <a:rPr lang="es-CO" sz="1800" dirty="0">
                <a:effectLst/>
                <a:latin typeface="Verdana" panose="020B060403050404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lvl="0" algn="ctr"/>
            <a:r>
              <a:rPr lang="es-CO" sz="1800" b="1" strike="sngStrike"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45</a:t>
            </a:r>
            <a:r>
              <a:rPr lang="es-CO"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salas de música dotadas en el territorio nacional</a:t>
            </a:r>
            <a:endParaRPr lang="es-MX"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CO" sz="1800" dirty="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Salas de música dotadas en el territorio nacional</a:t>
            </a:r>
            <a:endParaRPr lang="es-MX" dirty="0">
              <a:solidFill>
                <a:srgbClr val="00B050"/>
              </a:solidFill>
            </a:endParaRPr>
          </a:p>
        </p:txBody>
      </p:sp>
      <p:sp>
        <p:nvSpPr>
          <p:cNvPr id="18" name="Rectángulo: esquinas redondeadas 17">
            <a:extLst>
              <a:ext uri="{FF2B5EF4-FFF2-40B4-BE49-F238E27FC236}">
                <a16:creationId xmlns:a16="http://schemas.microsoft.com/office/drawing/2014/main" id="{8986D3BA-6E86-4521-AD74-4FB7E6BD8C2F}"/>
              </a:ext>
            </a:extLst>
          </p:cNvPr>
          <p:cNvSpPr/>
          <p:nvPr/>
        </p:nvSpPr>
        <p:spPr>
          <a:xfrm>
            <a:off x="1265294" y="5507607"/>
            <a:ext cx="4555630" cy="707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No Incluir Unidad de Medida</a:t>
            </a:r>
          </a:p>
        </p:txBody>
      </p:sp>
      <p:sp>
        <p:nvSpPr>
          <p:cNvPr id="44" name="Rectángulo: esquinas redondeadas 43">
            <a:extLst>
              <a:ext uri="{FF2B5EF4-FFF2-40B4-BE49-F238E27FC236}">
                <a16:creationId xmlns:a16="http://schemas.microsoft.com/office/drawing/2014/main" id="{730DA0C3-798B-4FB6-8776-DE9A02D96A20}"/>
              </a:ext>
            </a:extLst>
          </p:cNvPr>
          <p:cNvSpPr/>
          <p:nvPr/>
        </p:nvSpPr>
        <p:spPr>
          <a:xfrm>
            <a:off x="1265294" y="6370193"/>
            <a:ext cx="4555630" cy="707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No Incluir la Meta</a:t>
            </a:r>
          </a:p>
        </p:txBody>
      </p:sp>
    </p:spTree>
    <p:extLst>
      <p:ext uri="{BB962C8B-B14F-4D97-AF65-F5344CB8AC3E}">
        <p14:creationId xmlns:p14="http://schemas.microsoft.com/office/powerpoint/2010/main" val="366412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2" grpId="0" animBg="1"/>
      <p:bldP spid="34" grpId="0" animBg="1"/>
      <p:bldP spid="37" grpId="0" animBg="1"/>
      <p:bldP spid="41" grpId="0" animBg="1"/>
      <p:bldP spid="43" grpId="0"/>
      <p:bldP spid="18"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Formulación de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hlinkClick r:id="rId3" action="ppaction://hlinksldjump"/>
            <a:extLst>
              <a:ext uri="{FF2B5EF4-FFF2-40B4-BE49-F238E27FC236}">
                <a16:creationId xmlns:a16="http://schemas.microsoft.com/office/drawing/2014/main" id="{09DF77DA-1E1F-4783-927A-A626AA079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244" y="7885511"/>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4</a:t>
            </a:r>
            <a:r>
              <a:rPr lang="es-ES" sz="4400" b="1" cap="none" spc="0" dirty="0">
                <a:ln/>
                <a:solidFill>
                  <a:srgbClr val="F42F63"/>
                </a:solidFill>
                <a:effectLst/>
              </a:rPr>
              <a:t>.</a:t>
            </a:r>
          </a:p>
        </p:txBody>
      </p:sp>
      <p:sp>
        <p:nvSpPr>
          <p:cNvPr id="18" name="Forma libre: forma 17">
            <a:extLst>
              <a:ext uri="{FF2B5EF4-FFF2-40B4-BE49-F238E27FC236}">
                <a16:creationId xmlns:a16="http://schemas.microsoft.com/office/drawing/2014/main" id="{7C9BA1E3-485C-4FAE-A420-E016E620CBB9}"/>
              </a:ext>
            </a:extLst>
          </p:cNvPr>
          <p:cNvSpPr/>
          <p:nvPr/>
        </p:nvSpPr>
        <p:spPr>
          <a:xfrm>
            <a:off x="905259" y="1374756"/>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106176"/>
              <a:satOff val="-7135"/>
              <a:lumOff val="-915"/>
              <a:alphaOff val="0"/>
            </a:schemeClr>
          </a:lnRef>
          <a:fillRef idx="1">
            <a:schemeClr val="accent5">
              <a:tint val="40000"/>
              <a:alpha val="90000"/>
              <a:hueOff val="-2106176"/>
              <a:satOff val="-7135"/>
              <a:lumOff val="-915"/>
              <a:alphaOff val="0"/>
            </a:schemeClr>
          </a:fillRef>
          <a:effectRef idx="0">
            <a:schemeClr val="accent5">
              <a:tint val="40000"/>
              <a:alpha val="90000"/>
              <a:hueOff val="-2106176"/>
              <a:satOff val="-7135"/>
              <a:lumOff val="-915"/>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3" action="ppaction://hlinksldjump">
                  <a:extLst>
                    <a:ext uri="{A12FA001-AC4F-418D-AE19-62706E023703}">
                      <ahyp:hlinkClr xmlns:ahyp="http://schemas.microsoft.com/office/drawing/2018/hyperlinkcolor" val="tx"/>
                    </a:ext>
                  </a:extLst>
                </a:hlinkClick>
              </a:rPr>
              <a:t>Eficiencia</a:t>
            </a:r>
            <a:endParaRPr lang="es-MX" sz="2400" kern="1200" dirty="0">
              <a:solidFill>
                <a:schemeClr val="tx1"/>
              </a:solidFill>
            </a:endParaRPr>
          </a:p>
        </p:txBody>
      </p:sp>
      <p:sp>
        <p:nvSpPr>
          <p:cNvPr id="19" name="CuadroTexto 18">
            <a:extLst>
              <a:ext uri="{FF2B5EF4-FFF2-40B4-BE49-F238E27FC236}">
                <a16:creationId xmlns:a16="http://schemas.microsoft.com/office/drawing/2014/main" id="{7040C814-6136-4E85-B9DE-95938569A46A}"/>
              </a:ext>
            </a:extLst>
          </p:cNvPr>
          <p:cNvSpPr txBox="1"/>
          <p:nvPr/>
        </p:nvSpPr>
        <p:spPr>
          <a:xfrm>
            <a:off x="3661994" y="1180412"/>
            <a:ext cx="9642408" cy="1200329"/>
          </a:xfrm>
          <a:prstGeom prst="rect">
            <a:avLst/>
          </a:prstGeom>
          <a:noFill/>
          <a:ln>
            <a:solidFill>
              <a:schemeClr val="accent6">
                <a:lumMod val="40000"/>
                <a:lumOff val="60000"/>
              </a:schemeClr>
            </a:solidFill>
          </a:ln>
        </p:spPr>
        <p:txBody>
          <a:bodyPr wrap="square">
            <a:spAutoFit/>
          </a:bodyPr>
          <a:lstStyle/>
          <a:p>
            <a:pPr algn="just"/>
            <a:r>
              <a:rPr lang="es-CO" sz="1800" dirty="0">
                <a:effectLst/>
                <a:latin typeface="Verdana" panose="020B0604030504040204" pitchFamily="34" charset="0"/>
                <a:ea typeface="Calibri" panose="020F0502020204030204" pitchFamily="34" charset="0"/>
                <a:cs typeface="Times New Roman" panose="02020603050405020304" pitchFamily="18" charset="0"/>
              </a:rPr>
              <a:t>Nombre: Atención Oportuna en el trámite de cuentas para pago.</a:t>
            </a:r>
          </a:p>
          <a:p>
            <a:pPr algn="just"/>
            <a:endParaRPr lang="es-CO" sz="18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es-CO" sz="1800" dirty="0">
                <a:latin typeface="Verdana" panose="020B0604030504040204" pitchFamily="34" charset="0"/>
                <a:cs typeface="Times New Roman" panose="02020603050405020304" pitchFamily="18" charset="0"/>
              </a:rPr>
              <a:t>Fórmula: </a:t>
            </a:r>
            <a:r>
              <a:rPr lang="es-MX" sz="1800" dirty="0">
                <a:latin typeface="Verdana" panose="020B0604030504040204" pitchFamily="34" charset="0"/>
                <a:cs typeface="Times New Roman" panose="02020603050405020304" pitchFamily="18" charset="0"/>
              </a:rPr>
              <a:t>(No. de cuentas tramitadas en un tiempo menor o igual a 5 días / No. de cuentas tramitadas en el período)*100.</a:t>
            </a:r>
            <a:endParaRPr lang="es-MX" sz="1800" dirty="0"/>
          </a:p>
        </p:txBody>
      </p:sp>
      <p:sp>
        <p:nvSpPr>
          <p:cNvPr id="20" name="Forma libre: forma 19">
            <a:extLst>
              <a:ext uri="{FF2B5EF4-FFF2-40B4-BE49-F238E27FC236}">
                <a16:creationId xmlns:a16="http://schemas.microsoft.com/office/drawing/2014/main" id="{A9BB5BDE-7E70-4594-B726-57612E29BE9D}"/>
              </a:ext>
            </a:extLst>
          </p:cNvPr>
          <p:cNvSpPr/>
          <p:nvPr/>
        </p:nvSpPr>
        <p:spPr>
          <a:xfrm>
            <a:off x="905259" y="2921666"/>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527411"/>
              <a:satOff val="-8562"/>
              <a:lumOff val="-1098"/>
              <a:alphaOff val="0"/>
            </a:schemeClr>
          </a:lnRef>
          <a:fillRef idx="1">
            <a:schemeClr val="accent5">
              <a:tint val="40000"/>
              <a:alpha val="90000"/>
              <a:hueOff val="-2527411"/>
              <a:satOff val="-8562"/>
              <a:lumOff val="-1098"/>
              <a:alphaOff val="0"/>
            </a:schemeClr>
          </a:fillRef>
          <a:effectRef idx="0">
            <a:schemeClr val="accent5">
              <a:tint val="40000"/>
              <a:alpha val="90000"/>
              <a:hueOff val="-2527411"/>
              <a:satOff val="-8562"/>
              <a:lumOff val="-1098"/>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3" action="ppaction://hlinksldjump">
                  <a:extLst>
                    <a:ext uri="{A12FA001-AC4F-418D-AE19-62706E023703}">
                      <ahyp:hlinkClr xmlns:ahyp="http://schemas.microsoft.com/office/drawing/2018/hyperlinkcolor" val="tx"/>
                    </a:ext>
                  </a:extLst>
                </a:hlinkClick>
              </a:rPr>
              <a:t>Eficacia</a:t>
            </a:r>
            <a:endParaRPr lang="es-MX" sz="2400" kern="1200" dirty="0">
              <a:solidFill>
                <a:schemeClr val="tx1"/>
              </a:solidFill>
            </a:endParaRPr>
          </a:p>
        </p:txBody>
      </p:sp>
      <p:sp>
        <p:nvSpPr>
          <p:cNvPr id="21" name="CuadroTexto 20">
            <a:extLst>
              <a:ext uri="{FF2B5EF4-FFF2-40B4-BE49-F238E27FC236}">
                <a16:creationId xmlns:a16="http://schemas.microsoft.com/office/drawing/2014/main" id="{B8F6539A-7714-4771-A6D1-066DF44A057D}"/>
              </a:ext>
            </a:extLst>
          </p:cNvPr>
          <p:cNvSpPr txBox="1"/>
          <p:nvPr/>
        </p:nvSpPr>
        <p:spPr>
          <a:xfrm>
            <a:off x="3661992" y="2508480"/>
            <a:ext cx="9642410" cy="1638013"/>
          </a:xfrm>
          <a:prstGeom prst="rect">
            <a:avLst/>
          </a:prstGeom>
          <a:noFill/>
          <a:ln>
            <a:solidFill>
              <a:schemeClr val="accent6">
                <a:lumMod val="60000"/>
                <a:lumOff val="40000"/>
              </a:schemeClr>
            </a:solidFill>
          </a:ln>
        </p:spPr>
        <p:txBody>
          <a:bodyPr wrap="square">
            <a:spAutoFit/>
          </a:bodyPr>
          <a:lstStyle/>
          <a:p>
            <a:pPr lvl="0" algn="just">
              <a:lnSpc>
                <a:spcPct val="107000"/>
              </a:lnSpc>
            </a:pPr>
            <a:r>
              <a:rPr lang="es-CO" sz="1800" u="sng" dirty="0">
                <a:effectLst/>
                <a:latin typeface="Verdana" panose="020B0604030504040204" pitchFamily="34" charset="0"/>
                <a:ea typeface="Calibri" panose="020F0502020204030204" pitchFamily="34" charset="0"/>
                <a:cs typeface="Times New Roman" panose="02020603050405020304" pitchFamily="18" charset="0"/>
              </a:rPr>
              <a:t>Nombre:</a:t>
            </a:r>
            <a:r>
              <a:rPr lang="es-CO" sz="1800" dirty="0">
                <a:effectLst/>
                <a:latin typeface="Verdana" panose="020B0604030504040204" pitchFamily="34" charset="0"/>
                <a:ea typeface="Calibri" panose="020F0502020204030204" pitchFamily="34" charset="0"/>
                <a:cs typeface="Times New Roman" panose="02020603050405020304" pitchFamily="18" charset="0"/>
              </a:rPr>
              <a:t> Obras restauradas en los museos del Ministerio de Cultura durante la vigencia 2022.</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algn="just">
              <a:lnSpc>
                <a:spcPct val="107000"/>
              </a:lnSpc>
              <a:spcAft>
                <a:spcPts val="800"/>
              </a:spcAft>
            </a:pPr>
            <a:r>
              <a:rPr lang="es-CO" sz="1800" dirty="0">
                <a:effectLst/>
                <a:latin typeface="Verdana" panose="020B060403050404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1800" u="sng" dirty="0">
                <a:effectLst/>
                <a:latin typeface="Verdana" panose="020B0604030504040204" pitchFamily="34" charset="0"/>
                <a:ea typeface="Calibri" panose="020F0502020204030204" pitchFamily="34" charset="0"/>
                <a:cs typeface="Times New Roman" panose="02020603050405020304" pitchFamily="18" charset="0"/>
              </a:rPr>
              <a:t>Fórmula:</a:t>
            </a:r>
            <a:r>
              <a:rPr lang="es-CO" sz="1800" dirty="0">
                <a:effectLst/>
                <a:latin typeface="Verdana" panose="020B0604030504040204" pitchFamily="34" charset="0"/>
                <a:ea typeface="Calibri" panose="020F0502020204030204" pitchFamily="34" charset="0"/>
                <a:cs typeface="Times New Roman" panose="02020603050405020304" pitchFamily="18" charset="0"/>
              </a:rPr>
              <a:t> N° de obras restauradas en los museos del Ministerio de Cultura en la vigencia 2022.</a:t>
            </a:r>
            <a:endParaRPr lang="es-MX" sz="1800" dirty="0"/>
          </a:p>
        </p:txBody>
      </p:sp>
      <p:sp>
        <p:nvSpPr>
          <p:cNvPr id="22" name="Forma libre: forma 21">
            <a:extLst>
              <a:ext uri="{FF2B5EF4-FFF2-40B4-BE49-F238E27FC236}">
                <a16:creationId xmlns:a16="http://schemas.microsoft.com/office/drawing/2014/main" id="{5A0F4E80-65DD-4DFE-906C-D18B3F6AD1FF}"/>
              </a:ext>
            </a:extLst>
          </p:cNvPr>
          <p:cNvSpPr/>
          <p:nvPr/>
        </p:nvSpPr>
        <p:spPr>
          <a:xfrm>
            <a:off x="905259" y="4730975"/>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2948646"/>
              <a:satOff val="-9989"/>
              <a:lumOff val="-1281"/>
              <a:alphaOff val="0"/>
            </a:schemeClr>
          </a:lnRef>
          <a:fillRef idx="1">
            <a:schemeClr val="accent5">
              <a:tint val="40000"/>
              <a:alpha val="90000"/>
              <a:hueOff val="-2948646"/>
              <a:satOff val="-9989"/>
              <a:lumOff val="-1281"/>
              <a:alphaOff val="0"/>
            </a:schemeClr>
          </a:fillRef>
          <a:effectRef idx="0">
            <a:schemeClr val="accent5">
              <a:tint val="40000"/>
              <a:alpha val="90000"/>
              <a:hueOff val="-2948646"/>
              <a:satOff val="-9989"/>
              <a:lumOff val="-1281"/>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3" action="ppaction://hlinksldjump">
                  <a:extLst>
                    <a:ext uri="{A12FA001-AC4F-418D-AE19-62706E023703}">
                      <ahyp:hlinkClr xmlns:ahyp="http://schemas.microsoft.com/office/drawing/2018/hyperlinkcolor" val="tx"/>
                    </a:ext>
                  </a:extLst>
                </a:hlinkClick>
              </a:rPr>
              <a:t>Efectividad</a:t>
            </a:r>
            <a:endParaRPr lang="es-MX" sz="2400" kern="1200" dirty="0">
              <a:solidFill>
                <a:schemeClr val="tx1"/>
              </a:solidFill>
            </a:endParaRPr>
          </a:p>
        </p:txBody>
      </p:sp>
      <p:sp>
        <p:nvSpPr>
          <p:cNvPr id="23" name="CuadroTexto 22">
            <a:extLst>
              <a:ext uri="{FF2B5EF4-FFF2-40B4-BE49-F238E27FC236}">
                <a16:creationId xmlns:a16="http://schemas.microsoft.com/office/drawing/2014/main" id="{C4FA5A9D-65C2-49DA-A26B-21653A4A583C}"/>
              </a:ext>
            </a:extLst>
          </p:cNvPr>
          <p:cNvSpPr txBox="1"/>
          <p:nvPr/>
        </p:nvSpPr>
        <p:spPr>
          <a:xfrm>
            <a:off x="3661992" y="4274796"/>
            <a:ext cx="9642410" cy="1723998"/>
          </a:xfrm>
          <a:prstGeom prst="rect">
            <a:avLst/>
          </a:prstGeom>
          <a:noFill/>
          <a:ln>
            <a:solidFill>
              <a:schemeClr val="accent6">
                <a:lumMod val="75000"/>
              </a:schemeClr>
            </a:solidFill>
          </a:ln>
        </p:spPr>
        <p:txBody>
          <a:bodyPr wrap="square">
            <a:spAutoFit/>
          </a:bodyPr>
          <a:lstStyle/>
          <a:p>
            <a:pPr lvl="0" algn="just">
              <a:lnSpc>
                <a:spcPct val="107000"/>
              </a:lnSpc>
            </a:pPr>
            <a:r>
              <a:rPr lang="es-CO" sz="1600" u="sng" dirty="0">
                <a:effectLst/>
                <a:latin typeface="Verdana" panose="020B0604030504040204" pitchFamily="34" charset="0"/>
                <a:ea typeface="Calibri" panose="020F0502020204030204" pitchFamily="34" charset="0"/>
                <a:cs typeface="Times New Roman" panose="02020603050405020304" pitchFamily="18" charset="0"/>
              </a:rPr>
              <a:t>Nombre del Indicador:</a:t>
            </a:r>
            <a:r>
              <a:rPr lang="es-CO" sz="1600" dirty="0">
                <a:effectLst/>
                <a:latin typeface="Verdana" panose="020B0604030504040204" pitchFamily="34" charset="0"/>
                <a:ea typeface="Calibri" panose="020F0502020204030204" pitchFamily="34" charset="0"/>
                <a:cs typeface="Times New Roman" panose="02020603050405020304" pitchFamily="18" charset="0"/>
              </a:rPr>
              <a:t> Nivel de crecimiento de proyectos y/o empresas con beneficios tributarios en el marco de la Economía Naranja a nivel Nacional.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algn="just">
              <a:lnSpc>
                <a:spcPct val="107000"/>
              </a:lnSpc>
              <a:spcAft>
                <a:spcPts val="800"/>
              </a:spcAft>
            </a:pPr>
            <a:r>
              <a:rPr lang="es-CO" sz="1600" dirty="0">
                <a:effectLst/>
                <a:latin typeface="Verdana" panose="020B060403050404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600" u="sng" dirty="0">
                <a:effectLst/>
                <a:latin typeface="Verdana" panose="020B0604030504040204" pitchFamily="34" charset="0"/>
                <a:ea typeface="Calibri" panose="020F0502020204030204" pitchFamily="34" charset="0"/>
                <a:cs typeface="Times New Roman" panose="02020603050405020304" pitchFamily="18" charset="0"/>
              </a:rPr>
              <a:t>Fórmula del Indicador:</a:t>
            </a:r>
            <a:r>
              <a:rPr lang="es-CO" sz="1600" dirty="0">
                <a:effectLst/>
                <a:latin typeface="Verdana" panose="020B0604030504040204" pitchFamily="34" charset="0"/>
                <a:ea typeface="Calibri" panose="020F0502020204030204" pitchFamily="34" charset="0"/>
                <a:cs typeface="Times New Roman" panose="02020603050405020304" pitchFamily="18" charset="0"/>
              </a:rPr>
              <a:t> ((Valor en pesos de beneficios tributarios entregados en el año t0 - Valor en pesos de beneficios tributarios entregados en el año t-1) / Valor en pesos de beneficios tributarios entregados en el año t-1)*100.</a:t>
            </a:r>
            <a:endParaRPr lang="es-MX" sz="1600" dirty="0"/>
          </a:p>
        </p:txBody>
      </p:sp>
      <p:sp>
        <p:nvSpPr>
          <p:cNvPr id="24" name="Forma libre: forma 23">
            <a:extLst>
              <a:ext uri="{FF2B5EF4-FFF2-40B4-BE49-F238E27FC236}">
                <a16:creationId xmlns:a16="http://schemas.microsoft.com/office/drawing/2014/main" id="{005AA5B6-6F88-4104-875C-8D3E096906E1}"/>
              </a:ext>
            </a:extLst>
          </p:cNvPr>
          <p:cNvSpPr/>
          <p:nvPr/>
        </p:nvSpPr>
        <p:spPr>
          <a:xfrm>
            <a:off x="905259" y="6588810"/>
            <a:ext cx="2622182" cy="811639"/>
          </a:xfrm>
          <a:custGeom>
            <a:avLst/>
            <a:gdLst>
              <a:gd name="connsiteX0" fmla="*/ 0 w 2622182"/>
              <a:gd name="connsiteY0" fmla="*/ 0 h 811639"/>
              <a:gd name="connsiteX1" fmla="*/ 2216363 w 2622182"/>
              <a:gd name="connsiteY1" fmla="*/ 0 h 811639"/>
              <a:gd name="connsiteX2" fmla="*/ 2622182 w 2622182"/>
              <a:gd name="connsiteY2" fmla="*/ 405820 h 811639"/>
              <a:gd name="connsiteX3" fmla="*/ 2216363 w 2622182"/>
              <a:gd name="connsiteY3" fmla="*/ 811639 h 811639"/>
              <a:gd name="connsiteX4" fmla="*/ 0 w 2622182"/>
              <a:gd name="connsiteY4" fmla="*/ 811639 h 811639"/>
              <a:gd name="connsiteX5" fmla="*/ 405820 w 2622182"/>
              <a:gd name="connsiteY5" fmla="*/ 405820 h 811639"/>
              <a:gd name="connsiteX6" fmla="*/ 0 w 2622182"/>
              <a:gd name="connsiteY6" fmla="*/ 0 h 81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2182" h="811639">
                <a:moveTo>
                  <a:pt x="0" y="0"/>
                </a:moveTo>
                <a:lnTo>
                  <a:pt x="2216363" y="0"/>
                </a:lnTo>
                <a:lnTo>
                  <a:pt x="2622182" y="405820"/>
                </a:lnTo>
                <a:lnTo>
                  <a:pt x="2216363" y="811639"/>
                </a:lnTo>
                <a:lnTo>
                  <a:pt x="0" y="811639"/>
                </a:lnTo>
                <a:lnTo>
                  <a:pt x="405820" y="405820"/>
                </a:lnTo>
                <a:lnTo>
                  <a:pt x="0" y="0"/>
                </a:lnTo>
                <a:close/>
              </a:path>
            </a:pathLst>
          </a:cu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436300" tIns="15240" rIns="405819"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hlinkClick r:id="rId3" action="ppaction://hlinksldjump">
                  <a:extLst>
                    <a:ext uri="{A12FA001-AC4F-418D-AE19-62706E023703}">
                      <ahyp:hlinkClr xmlns:ahyp="http://schemas.microsoft.com/office/drawing/2018/hyperlinkcolor" val="tx"/>
                    </a:ext>
                  </a:extLst>
                </a:hlinkClick>
              </a:rPr>
              <a:t>Calidad</a:t>
            </a:r>
            <a:endParaRPr lang="es-MX" sz="2400" kern="1200" dirty="0">
              <a:solidFill>
                <a:schemeClr val="tx1"/>
              </a:solidFill>
            </a:endParaRPr>
          </a:p>
        </p:txBody>
      </p:sp>
      <p:sp>
        <p:nvSpPr>
          <p:cNvPr id="25" name="CuadroTexto 24">
            <a:extLst>
              <a:ext uri="{FF2B5EF4-FFF2-40B4-BE49-F238E27FC236}">
                <a16:creationId xmlns:a16="http://schemas.microsoft.com/office/drawing/2014/main" id="{BB8C44C0-3B3A-468D-8063-BF824C2C7D4E}"/>
              </a:ext>
            </a:extLst>
          </p:cNvPr>
          <p:cNvSpPr txBox="1"/>
          <p:nvPr/>
        </p:nvSpPr>
        <p:spPr>
          <a:xfrm>
            <a:off x="3661992" y="6132631"/>
            <a:ext cx="9642410" cy="1723998"/>
          </a:xfrm>
          <a:prstGeom prst="rect">
            <a:avLst/>
          </a:prstGeom>
          <a:noFill/>
          <a:ln>
            <a:solidFill>
              <a:schemeClr val="accent6">
                <a:lumMod val="50000"/>
              </a:schemeClr>
            </a:solidFill>
          </a:ln>
        </p:spPr>
        <p:txBody>
          <a:bodyPr wrap="square">
            <a:spAutoFit/>
          </a:bodyPr>
          <a:lstStyle/>
          <a:p>
            <a:pPr lvl="0" algn="just">
              <a:lnSpc>
                <a:spcPct val="107000"/>
              </a:lnSpc>
            </a:pPr>
            <a:r>
              <a:rPr lang="es-CO" sz="1600" u="sng" dirty="0">
                <a:effectLst/>
                <a:latin typeface="Verdana" panose="020B0604030504040204" pitchFamily="34" charset="0"/>
                <a:ea typeface="Calibri" panose="020F0502020204030204" pitchFamily="34" charset="0"/>
                <a:cs typeface="Times New Roman" panose="02020603050405020304" pitchFamily="18" charset="0"/>
              </a:rPr>
              <a:t>Nombre del Indicador:</a:t>
            </a:r>
            <a:r>
              <a:rPr lang="es-CO" sz="1600" dirty="0">
                <a:effectLst/>
                <a:latin typeface="Verdana" panose="020B0604030504040204" pitchFamily="34" charset="0"/>
                <a:ea typeface="Calibri" panose="020F0502020204030204" pitchFamily="34" charset="0"/>
                <a:cs typeface="Times New Roman" panose="02020603050405020304" pitchFamily="18" charset="0"/>
              </a:rPr>
              <a:t> Nivel de crecimiento de proyectos y/o empresas con beneficios tributarios en el marco de la Economía Naranja a nivel Nacional.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algn="just">
              <a:lnSpc>
                <a:spcPct val="107000"/>
              </a:lnSpc>
              <a:spcAft>
                <a:spcPts val="800"/>
              </a:spcAft>
            </a:pPr>
            <a:r>
              <a:rPr lang="es-CO" sz="1600" dirty="0">
                <a:effectLst/>
                <a:latin typeface="Verdana" panose="020B060403050404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r>
              <a:rPr lang="es-CO" sz="1600" u="sng" dirty="0">
                <a:effectLst/>
                <a:latin typeface="Verdana" panose="020B0604030504040204" pitchFamily="34" charset="0"/>
                <a:ea typeface="Calibri" panose="020F0502020204030204" pitchFamily="34" charset="0"/>
                <a:cs typeface="Times New Roman" panose="02020603050405020304" pitchFamily="18" charset="0"/>
              </a:rPr>
              <a:t>Fórmula del Indicador:</a:t>
            </a:r>
            <a:r>
              <a:rPr lang="es-CO" sz="1600" dirty="0">
                <a:effectLst/>
                <a:latin typeface="Verdana" panose="020B0604030504040204" pitchFamily="34" charset="0"/>
                <a:ea typeface="Calibri" panose="020F0502020204030204" pitchFamily="34" charset="0"/>
                <a:cs typeface="Times New Roman" panose="02020603050405020304" pitchFamily="18" charset="0"/>
              </a:rPr>
              <a:t> ((Valor en pesos de beneficios tributarios entregados en el año t0 - Valor en pesos de beneficios tributarios entregados en el año t-1) / Valor en pesos de beneficios tributarios entregados en el año t-1)*100.</a:t>
            </a:r>
            <a:endParaRPr lang="es-MX" sz="1600" dirty="0"/>
          </a:p>
        </p:txBody>
      </p:sp>
    </p:spTree>
    <p:extLst>
      <p:ext uri="{BB962C8B-B14F-4D97-AF65-F5344CB8AC3E}">
        <p14:creationId xmlns:p14="http://schemas.microsoft.com/office/powerpoint/2010/main" val="395460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710802" y="4120685"/>
            <a:ext cx="8164223" cy="769441"/>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Ficha Técnica – ISOLUCION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lang="es-ES" sz="9000" b="1" dirty="0">
                <a:ln w="0"/>
                <a:solidFill>
                  <a:srgbClr val="F42F63"/>
                </a:solidFill>
                <a:effectLst>
                  <a:outerShdw blurRad="38100" dist="19050" dir="2700000" algn="tl" rotWithShape="0">
                    <a:prstClr val="black">
                      <a:alpha val="40000"/>
                    </a:prstClr>
                  </a:outerShdw>
                </a:effectLst>
                <a:latin typeface="Calibri" panose="020F0502020204030204"/>
              </a:rPr>
              <a:t>5</a:t>
            </a: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86153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Ficha Técnica – ISOLUCION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5</a:t>
            </a:r>
            <a:r>
              <a:rPr lang="es-ES" sz="4400" b="1" cap="none" spc="0" dirty="0">
                <a:ln/>
                <a:solidFill>
                  <a:srgbClr val="F42F63"/>
                </a:solidFill>
                <a:effectLst/>
              </a:rPr>
              <a:t>.</a:t>
            </a:r>
          </a:p>
        </p:txBody>
      </p:sp>
      <p:sp>
        <p:nvSpPr>
          <p:cNvPr id="17" name="CuadroTexto 16">
            <a:extLst>
              <a:ext uri="{FF2B5EF4-FFF2-40B4-BE49-F238E27FC236}">
                <a16:creationId xmlns:a16="http://schemas.microsoft.com/office/drawing/2014/main" id="{310D2D55-8B45-4799-9A84-8EE1F1B7E95F}"/>
              </a:ext>
            </a:extLst>
          </p:cNvPr>
          <p:cNvSpPr txBox="1"/>
          <p:nvPr/>
        </p:nvSpPr>
        <p:spPr>
          <a:xfrm>
            <a:off x="905260" y="7811324"/>
            <a:ext cx="10451852" cy="461665"/>
          </a:xfrm>
          <a:prstGeom prst="rect">
            <a:avLst/>
          </a:prstGeom>
          <a:noFill/>
        </p:spPr>
        <p:txBody>
          <a:bodyPr wrap="square">
            <a:spAutoFit/>
          </a:bodyPr>
          <a:lstStyle/>
          <a:p>
            <a:r>
              <a:rPr lang="es-CO" sz="2400" dirty="0">
                <a:effectLst/>
                <a:latin typeface="Verdana" panose="020B0604030504040204" pitchFamily="34" charset="0"/>
                <a:ea typeface="Calibri" panose="020F0502020204030204" pitchFamily="34" charset="0"/>
                <a:cs typeface="Times New Roman" panose="02020603050405020304" pitchFamily="18" charset="0"/>
              </a:rPr>
              <a:t>Ingresa a ISOLUCION: </a:t>
            </a:r>
            <a:r>
              <a:rPr lang="es-CO" sz="2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https://calidad.mincultura.gov.co/</a:t>
            </a:r>
            <a:endParaRPr lang="es-MX" dirty="0"/>
          </a:p>
        </p:txBody>
      </p:sp>
      <p:pic>
        <p:nvPicPr>
          <p:cNvPr id="18" name="Imagen 17" descr="Interfaz de usuario gráfica, Aplicación&#10;&#10;Descripción generada automáticamente">
            <a:extLst>
              <a:ext uri="{FF2B5EF4-FFF2-40B4-BE49-F238E27FC236}">
                <a16:creationId xmlns:a16="http://schemas.microsoft.com/office/drawing/2014/main" id="{D07111C6-48AF-40E5-AE4F-613846770F31}"/>
              </a:ext>
            </a:extLst>
          </p:cNvPr>
          <p:cNvPicPr/>
          <p:nvPr/>
        </p:nvPicPr>
        <p:blipFill rotWithShape="1">
          <a:blip r:embed="rId5"/>
          <a:srcRect b="35712"/>
          <a:stretch/>
        </p:blipFill>
        <p:spPr>
          <a:xfrm>
            <a:off x="7498497" y="1305755"/>
            <a:ext cx="4944476" cy="1729185"/>
          </a:xfrm>
          <a:prstGeom prst="rect">
            <a:avLst/>
          </a:prstGeom>
          <a:ln>
            <a:solidFill>
              <a:schemeClr val="accent2"/>
            </a:solidFill>
          </a:ln>
        </p:spPr>
      </p:pic>
      <p:sp>
        <p:nvSpPr>
          <p:cNvPr id="6" name="Rectángulo: esquinas redondeadas 5">
            <a:extLst>
              <a:ext uri="{FF2B5EF4-FFF2-40B4-BE49-F238E27FC236}">
                <a16:creationId xmlns:a16="http://schemas.microsoft.com/office/drawing/2014/main" id="{B6B70BD0-A4CA-451D-8866-3A67E0BA7199}"/>
              </a:ext>
            </a:extLst>
          </p:cNvPr>
          <p:cNvSpPr/>
          <p:nvPr/>
        </p:nvSpPr>
        <p:spPr>
          <a:xfrm>
            <a:off x="1059716" y="1786035"/>
            <a:ext cx="5071470" cy="76862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 Ingrese a la Herramienta Tecnológica ISOLUCION con su Usuario y Contraseña</a:t>
            </a:r>
          </a:p>
        </p:txBody>
      </p:sp>
      <p:sp>
        <p:nvSpPr>
          <p:cNvPr id="20" name="Rectángulo: esquinas redondeadas 19">
            <a:extLst>
              <a:ext uri="{FF2B5EF4-FFF2-40B4-BE49-F238E27FC236}">
                <a16:creationId xmlns:a16="http://schemas.microsoft.com/office/drawing/2014/main" id="{09A3F342-E62D-4845-84A4-36A073BA14C2}"/>
              </a:ext>
            </a:extLst>
          </p:cNvPr>
          <p:cNvSpPr/>
          <p:nvPr/>
        </p:nvSpPr>
        <p:spPr>
          <a:xfrm>
            <a:off x="6999391" y="3422383"/>
            <a:ext cx="6780937" cy="927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 </a:t>
            </a:r>
            <a:r>
              <a:rPr lang="es-CO" sz="1800" dirty="0">
                <a:effectLst/>
                <a:latin typeface="Verdana" panose="020B0604030504040204" pitchFamily="34" charset="0"/>
                <a:ea typeface="Calibri" panose="020F0502020204030204" pitchFamily="34" charset="0"/>
                <a:cs typeface="Times New Roman" panose="02020603050405020304" pitchFamily="18" charset="0"/>
              </a:rPr>
              <a:t>En la página principal pose el cursor en el módulo “Medición” y una vez se visualice el menú de opciones, seleccione la opción “Administración”.</a:t>
            </a:r>
            <a:endParaRPr lang="es-MX" dirty="0"/>
          </a:p>
        </p:txBody>
      </p:sp>
      <p:grpSp>
        <p:nvGrpSpPr>
          <p:cNvPr id="21" name="Grupo 20">
            <a:extLst>
              <a:ext uri="{FF2B5EF4-FFF2-40B4-BE49-F238E27FC236}">
                <a16:creationId xmlns:a16="http://schemas.microsoft.com/office/drawing/2014/main" id="{D3D8D33E-5404-4B10-877F-BD6FEE24D81B}"/>
              </a:ext>
            </a:extLst>
          </p:cNvPr>
          <p:cNvGrpSpPr/>
          <p:nvPr/>
        </p:nvGrpSpPr>
        <p:grpSpPr>
          <a:xfrm>
            <a:off x="953700" y="2991611"/>
            <a:ext cx="5486858" cy="1844726"/>
            <a:chOff x="0" y="0"/>
            <a:chExt cx="6649272" cy="2117181"/>
          </a:xfrm>
        </p:grpSpPr>
        <p:pic>
          <p:nvPicPr>
            <p:cNvPr id="23" name="Imagen 22" descr="Interfaz de usuario gráfica&#10;&#10;Descripción generada automáticamente">
              <a:extLst>
                <a:ext uri="{FF2B5EF4-FFF2-40B4-BE49-F238E27FC236}">
                  <a16:creationId xmlns:a16="http://schemas.microsoft.com/office/drawing/2014/main" id="{72ACE9D4-9C5F-417A-A8D7-82C1F4428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9056" r="31772" b="52304"/>
            <a:stretch>
              <a:fillRect/>
            </a:stretch>
          </p:blipFill>
          <p:spPr bwMode="auto">
            <a:xfrm>
              <a:off x="0" y="0"/>
              <a:ext cx="6649272" cy="2117181"/>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24" name="Elipse 23">
              <a:extLst>
                <a:ext uri="{FF2B5EF4-FFF2-40B4-BE49-F238E27FC236}">
                  <a16:creationId xmlns:a16="http://schemas.microsoft.com/office/drawing/2014/main" id="{86BC4721-A242-474A-A12C-B6928FA73598}"/>
                </a:ext>
              </a:extLst>
            </p:cNvPr>
            <p:cNvSpPr/>
            <p:nvPr/>
          </p:nvSpPr>
          <p:spPr>
            <a:xfrm>
              <a:off x="5341327" y="681832"/>
              <a:ext cx="1291679" cy="134610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grpSp>
      <p:sp>
        <p:nvSpPr>
          <p:cNvPr id="25" name="Rectángulo: esquinas redondeadas 24">
            <a:extLst>
              <a:ext uri="{FF2B5EF4-FFF2-40B4-BE49-F238E27FC236}">
                <a16:creationId xmlns:a16="http://schemas.microsoft.com/office/drawing/2014/main" id="{BC3866E3-D0D6-41C4-B786-2DD14623A289}"/>
              </a:ext>
            </a:extLst>
          </p:cNvPr>
          <p:cNvSpPr/>
          <p:nvPr/>
        </p:nvSpPr>
        <p:spPr>
          <a:xfrm>
            <a:off x="1059717" y="5430426"/>
            <a:ext cx="5071469" cy="927652"/>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a:effectLst/>
                <a:latin typeface="Verdana" panose="020B0604030504040204" pitchFamily="34" charset="0"/>
                <a:ea typeface="Calibri" panose="020F0502020204030204" pitchFamily="34" charset="0"/>
                <a:cs typeface="Times New Roman" panose="02020603050405020304" pitchFamily="18" charset="0"/>
              </a:rPr>
              <a:t>3. Seleccione la opción “Indicadores de Gestión” y luego la opción “Creación de Indicadores”</a:t>
            </a:r>
            <a:endParaRPr lang="es-MX" dirty="0"/>
          </a:p>
        </p:txBody>
      </p:sp>
      <p:pic>
        <p:nvPicPr>
          <p:cNvPr id="26" name="Imagen 25">
            <a:extLst>
              <a:ext uri="{FF2B5EF4-FFF2-40B4-BE49-F238E27FC236}">
                <a16:creationId xmlns:a16="http://schemas.microsoft.com/office/drawing/2014/main" id="{FCE42E9C-548C-4220-87BE-AD0B65335B5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9131" y="4488186"/>
            <a:ext cx="5071469" cy="2824381"/>
          </a:xfrm>
          <a:prstGeom prst="rect">
            <a:avLst/>
          </a:prstGeom>
          <a:noFill/>
          <a:ln>
            <a:solidFill>
              <a:schemeClr val="accent2"/>
            </a:solidFill>
          </a:ln>
        </p:spPr>
      </p:pic>
      <p:cxnSp>
        <p:nvCxnSpPr>
          <p:cNvPr id="8" name="Conector recto de flecha 7">
            <a:extLst>
              <a:ext uri="{FF2B5EF4-FFF2-40B4-BE49-F238E27FC236}">
                <a16:creationId xmlns:a16="http://schemas.microsoft.com/office/drawing/2014/main" id="{B67BC8AF-8817-4606-83F5-824116DBC99F}"/>
              </a:ext>
            </a:extLst>
          </p:cNvPr>
          <p:cNvCxnSpPr/>
          <p:nvPr/>
        </p:nvCxnSpPr>
        <p:spPr>
          <a:xfrm>
            <a:off x="6241774" y="2170347"/>
            <a:ext cx="105463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Conector recto de flecha 26">
            <a:extLst>
              <a:ext uri="{FF2B5EF4-FFF2-40B4-BE49-F238E27FC236}">
                <a16:creationId xmlns:a16="http://schemas.microsoft.com/office/drawing/2014/main" id="{499AD8DF-167E-4F20-84AD-DC8219EB8B6B}"/>
              </a:ext>
            </a:extLst>
          </p:cNvPr>
          <p:cNvCxnSpPr>
            <a:cxnSpLocks/>
          </p:cNvCxnSpPr>
          <p:nvPr/>
        </p:nvCxnSpPr>
        <p:spPr>
          <a:xfrm flipH="1">
            <a:off x="6599583" y="3913974"/>
            <a:ext cx="31366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Conector recto de flecha 29">
            <a:extLst>
              <a:ext uri="{FF2B5EF4-FFF2-40B4-BE49-F238E27FC236}">
                <a16:creationId xmlns:a16="http://schemas.microsoft.com/office/drawing/2014/main" id="{4F0BABC9-53FA-4FA2-9442-1F5CC974212C}"/>
              </a:ext>
            </a:extLst>
          </p:cNvPr>
          <p:cNvCxnSpPr/>
          <p:nvPr/>
        </p:nvCxnSpPr>
        <p:spPr>
          <a:xfrm>
            <a:off x="6378730" y="5894252"/>
            <a:ext cx="105463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625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Ficha Técnica – ISOLUCION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5</a:t>
            </a:r>
            <a:r>
              <a:rPr lang="es-ES" sz="4400" b="1" cap="none" spc="0" dirty="0">
                <a:ln/>
                <a:solidFill>
                  <a:srgbClr val="F42F63"/>
                </a:solidFill>
                <a:effectLst/>
              </a:rPr>
              <a:t>.</a:t>
            </a:r>
          </a:p>
        </p:txBody>
      </p:sp>
      <p:pic>
        <p:nvPicPr>
          <p:cNvPr id="4" name="Imagen 3" descr="Interfaz de usuario gráfica&#10;&#10;Descripción generada automáticamente">
            <a:extLst>
              <a:ext uri="{FF2B5EF4-FFF2-40B4-BE49-F238E27FC236}">
                <a16:creationId xmlns:a16="http://schemas.microsoft.com/office/drawing/2014/main" id="{FC525F59-310B-4403-BA1A-B5FAA1AEDDE4}"/>
              </a:ext>
            </a:extLst>
          </p:cNvPr>
          <p:cNvPicPr>
            <a:picLocks noChangeAspect="1"/>
          </p:cNvPicPr>
          <p:nvPr/>
        </p:nvPicPr>
        <p:blipFill>
          <a:blip r:embed="rId4"/>
          <a:stretch>
            <a:fillRect/>
          </a:stretch>
        </p:blipFill>
        <p:spPr>
          <a:xfrm>
            <a:off x="770707" y="1234840"/>
            <a:ext cx="8598579" cy="7136240"/>
          </a:xfrm>
          <a:prstGeom prst="rect">
            <a:avLst/>
          </a:prstGeom>
        </p:spPr>
      </p:pic>
      <p:sp>
        <p:nvSpPr>
          <p:cNvPr id="7" name="Rectángulo: esquinas redondeadas 6">
            <a:extLst>
              <a:ext uri="{FF2B5EF4-FFF2-40B4-BE49-F238E27FC236}">
                <a16:creationId xmlns:a16="http://schemas.microsoft.com/office/drawing/2014/main" id="{C43403FD-9636-4139-A154-7CB1C17C085F}"/>
              </a:ext>
            </a:extLst>
          </p:cNvPr>
          <p:cNvSpPr/>
          <p:nvPr/>
        </p:nvSpPr>
        <p:spPr>
          <a:xfrm>
            <a:off x="9369286" y="1380758"/>
            <a:ext cx="4913652" cy="5879618"/>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u="sng" dirty="0">
                <a:solidFill>
                  <a:schemeClr val="tx1"/>
                </a:solidFill>
              </a:rPr>
              <a:t>¡TENGA EN CUENTA!</a:t>
            </a:r>
          </a:p>
          <a:p>
            <a:pPr algn="just"/>
            <a:endParaRPr lang="es-MX" dirty="0">
              <a:solidFill>
                <a:schemeClr val="tx1"/>
              </a:solidFill>
            </a:endParaRPr>
          </a:p>
          <a:p>
            <a:pPr marL="342900" indent="-342900" algn="just">
              <a:buFont typeface="Arial" panose="020B0604020202020204" pitchFamily="34" charset="0"/>
              <a:buChar char="•"/>
            </a:pPr>
            <a:r>
              <a:rPr lang="es-MX" dirty="0">
                <a:solidFill>
                  <a:schemeClr val="tx1"/>
                </a:solidFill>
              </a:rPr>
              <a:t>El </a:t>
            </a:r>
            <a:r>
              <a:rPr lang="es-MX" b="1" u="sng" dirty="0">
                <a:solidFill>
                  <a:schemeClr val="tx1"/>
                </a:solidFill>
              </a:rPr>
              <a:t>Capítulo 3</a:t>
            </a:r>
            <a:r>
              <a:rPr lang="es-MX" dirty="0">
                <a:solidFill>
                  <a:schemeClr val="tx1"/>
                </a:solidFill>
              </a:rPr>
              <a:t> de esta presentación le brindará apoyo  para el diligenciamiento de la Ficha.</a:t>
            </a:r>
          </a:p>
          <a:p>
            <a:pPr algn="just"/>
            <a:endParaRPr lang="es-MX" dirty="0">
              <a:solidFill>
                <a:schemeClr val="tx1"/>
              </a:solidFill>
            </a:endParaRPr>
          </a:p>
          <a:p>
            <a:pPr marL="342900" indent="-342900" algn="just">
              <a:buFont typeface="Arial" panose="020B0604020202020204" pitchFamily="34" charset="0"/>
              <a:buChar char="•"/>
            </a:pPr>
            <a:r>
              <a:rPr lang="es-MX" dirty="0">
                <a:solidFill>
                  <a:schemeClr val="tx1"/>
                </a:solidFill>
              </a:rPr>
              <a:t>Los Objetivos Asociados son los </a:t>
            </a:r>
            <a:r>
              <a:rPr lang="es-MX" b="1" u="sng" dirty="0">
                <a:solidFill>
                  <a:schemeClr val="tx1"/>
                </a:solidFill>
              </a:rPr>
              <a:t>Objetivos Estratégicos</a:t>
            </a:r>
            <a:r>
              <a:rPr lang="es-MX" dirty="0">
                <a:solidFill>
                  <a:schemeClr val="tx1"/>
                </a:solidFill>
              </a:rPr>
              <a:t> de la Entidad.</a:t>
            </a:r>
          </a:p>
          <a:p>
            <a:pPr algn="just"/>
            <a:endParaRPr lang="es-MX" dirty="0">
              <a:solidFill>
                <a:schemeClr val="tx1"/>
              </a:solidFill>
            </a:endParaRPr>
          </a:p>
          <a:p>
            <a:pPr marL="342900" indent="-342900" algn="just">
              <a:buFont typeface="Arial" panose="020B0604020202020204" pitchFamily="34" charset="0"/>
              <a:buChar char="•"/>
            </a:pPr>
            <a:r>
              <a:rPr lang="es-MX" dirty="0">
                <a:solidFill>
                  <a:schemeClr val="tx1"/>
                </a:solidFill>
              </a:rPr>
              <a:t>Quien mide el Indicador es el </a:t>
            </a:r>
            <a:r>
              <a:rPr lang="es-MX" b="1" u="sng" dirty="0">
                <a:solidFill>
                  <a:schemeClr val="tx1"/>
                </a:solidFill>
              </a:rPr>
              <a:t>Líder del Proceso o Subproceso.</a:t>
            </a:r>
          </a:p>
          <a:p>
            <a:pPr algn="just"/>
            <a:endParaRPr lang="es-MX" b="1" u="sng" dirty="0">
              <a:solidFill>
                <a:schemeClr val="tx1"/>
              </a:solidFill>
            </a:endParaRPr>
          </a:p>
          <a:p>
            <a:pPr marL="342900" indent="-342900" algn="just">
              <a:buFont typeface="Arial" panose="020B0604020202020204" pitchFamily="34" charset="0"/>
              <a:buChar char="•"/>
            </a:pPr>
            <a:r>
              <a:rPr lang="es-MX" dirty="0">
                <a:solidFill>
                  <a:schemeClr val="tx1"/>
                </a:solidFill>
              </a:rPr>
              <a:t>Para mayor Información Consulte la </a:t>
            </a:r>
            <a:r>
              <a:rPr lang="es-MX" b="1" u="sng" dirty="0">
                <a:solidFill>
                  <a:schemeClr val="tx1"/>
                </a:solidFill>
              </a:rPr>
              <a:t>Guía G-OPL-022.</a:t>
            </a:r>
          </a:p>
        </p:txBody>
      </p:sp>
    </p:spTree>
    <p:extLst>
      <p:ext uri="{BB962C8B-B14F-4D97-AF65-F5344CB8AC3E}">
        <p14:creationId xmlns:p14="http://schemas.microsoft.com/office/powerpoint/2010/main" val="428656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defTabSz="914400">
              <a:defRPr/>
            </a:pPr>
            <a:endParaRPr sz="1800" dirty="0">
              <a:solidFill>
                <a:prstClr val="black"/>
              </a:solidFill>
              <a:latin typeface="Calibri" panose="020F0502020204030204"/>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defTabSz="914400">
              <a:defRPr/>
            </a:pPr>
            <a:endParaRPr sz="1800" dirty="0">
              <a:solidFill>
                <a:prstClr val="black"/>
              </a:solidFill>
              <a:latin typeface="Calibri" panose="020F0502020204030204"/>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defTabSz="914400">
              <a:defRPr/>
            </a:pPr>
            <a:endParaRPr sz="1800" dirty="0">
              <a:solidFill>
                <a:prstClr val="black"/>
              </a:solidFill>
              <a:latin typeface="Calibri" panose="020F0502020204030204"/>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763352" y="3237597"/>
            <a:ext cx="7620888" cy="2400657"/>
          </a:xfrm>
          <a:prstGeom prst="rect">
            <a:avLst/>
          </a:prstGeom>
          <a:noFill/>
        </p:spPr>
        <p:txBody>
          <a:bodyPr wrap="square" rtlCol="0">
            <a:spAutoFit/>
          </a:bodyPr>
          <a:lstStyle/>
          <a:p>
            <a:r>
              <a:rPr lang="es-ES" sz="7500" b="1" dirty="0">
                <a:solidFill>
                  <a:schemeClr val="bg1"/>
                </a:solidFill>
                <a:latin typeface="Work Sans" panose="00000500000000000000" pitchFamily="50" charset="0"/>
              </a:rPr>
              <a:t>Temas a abordar</a:t>
            </a:r>
            <a:endParaRPr lang="es-MX" sz="7500" b="1" dirty="0">
              <a:solidFill>
                <a:schemeClr val="bg1"/>
              </a:solidFill>
              <a:latin typeface="Work Sans" panose="00000500000000000000" pitchFamily="50" charset="0"/>
            </a:endParaRP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1" name="Google Shape;9177;p89">
            <a:extLst>
              <a:ext uri="{FF2B5EF4-FFF2-40B4-BE49-F238E27FC236}">
                <a16:creationId xmlns:a16="http://schemas.microsoft.com/office/drawing/2014/main" id="{FB2FD5AC-BADE-40B4-B2EC-25F0E7B95BD2}"/>
              </a:ext>
            </a:extLst>
          </p:cNvPr>
          <p:cNvGrpSpPr>
            <a:grpSpLocks noChangeAspect="1"/>
          </p:cNvGrpSpPr>
          <p:nvPr/>
        </p:nvGrpSpPr>
        <p:grpSpPr>
          <a:xfrm>
            <a:off x="3521137" y="3767663"/>
            <a:ext cx="1588332" cy="1571481"/>
            <a:chOff x="946175" y="3619500"/>
            <a:chExt cx="296975" cy="293825"/>
          </a:xfrm>
          <a:solidFill>
            <a:srgbClr val="F42F63"/>
          </a:solidFill>
        </p:grpSpPr>
        <p:sp>
          <p:nvSpPr>
            <p:cNvPr id="17" name="Google Shape;9178;p89">
              <a:extLst>
                <a:ext uri="{FF2B5EF4-FFF2-40B4-BE49-F238E27FC236}">
                  <a16:creationId xmlns:a16="http://schemas.microsoft.com/office/drawing/2014/main" id="{0CF6371B-6F60-418A-AB20-770511B6F027}"/>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8" name="Google Shape;9179;p89">
              <a:extLst>
                <a:ext uri="{FF2B5EF4-FFF2-40B4-BE49-F238E27FC236}">
                  <a16:creationId xmlns:a16="http://schemas.microsoft.com/office/drawing/2014/main" id="{F37B301C-C0B7-4F32-BD11-26A985131AD1}"/>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9" name="Google Shape;9180;p89">
              <a:extLst>
                <a:ext uri="{FF2B5EF4-FFF2-40B4-BE49-F238E27FC236}">
                  <a16:creationId xmlns:a16="http://schemas.microsoft.com/office/drawing/2014/main" id="{29EF3D6E-D7F3-40AF-A90C-7766471C245B}"/>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9181;p89">
              <a:extLst>
                <a:ext uri="{FF2B5EF4-FFF2-40B4-BE49-F238E27FC236}">
                  <a16:creationId xmlns:a16="http://schemas.microsoft.com/office/drawing/2014/main" id="{812CDA3D-51F9-4F2E-9D6A-265D266ACE91}"/>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1" name="Google Shape;9182;p89">
              <a:extLst>
                <a:ext uri="{FF2B5EF4-FFF2-40B4-BE49-F238E27FC236}">
                  <a16:creationId xmlns:a16="http://schemas.microsoft.com/office/drawing/2014/main" id="{0060DF56-1E59-4DAC-A663-1E50C20044AF}"/>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2" name="Google Shape;9183;p89">
              <a:extLst>
                <a:ext uri="{FF2B5EF4-FFF2-40B4-BE49-F238E27FC236}">
                  <a16:creationId xmlns:a16="http://schemas.microsoft.com/office/drawing/2014/main" id="{A3E6EB93-887F-436A-B37F-4DC56A6E9931}"/>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gr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35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710803" y="3751353"/>
            <a:ext cx="8164223" cy="1446550"/>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Seguimiento a Indicadores de Gestión.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lang="es-ES" sz="9000" b="1" dirty="0">
                <a:ln w="0"/>
                <a:solidFill>
                  <a:srgbClr val="F42F63"/>
                </a:solidFill>
                <a:effectLst>
                  <a:outerShdw blurRad="38100" dist="19050" dir="2700000" algn="tl" rotWithShape="0">
                    <a:prstClr val="black">
                      <a:alpha val="40000"/>
                    </a:prstClr>
                  </a:outerShdw>
                </a:effectLst>
                <a:latin typeface="Calibri" panose="020F0502020204030204"/>
              </a:rPr>
              <a:t>6</a:t>
            </a: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683386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Seguimiento a Indicadores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6</a:t>
            </a:r>
            <a:r>
              <a:rPr lang="es-ES" sz="4400" b="1" cap="none" spc="0" dirty="0">
                <a:ln/>
                <a:solidFill>
                  <a:srgbClr val="F42F63"/>
                </a:solidFill>
                <a:effectLst/>
              </a:rPr>
              <a:t>.</a:t>
            </a:r>
          </a:p>
        </p:txBody>
      </p:sp>
      <p:pic>
        <p:nvPicPr>
          <p:cNvPr id="10" name="Picture 2">
            <a:extLst>
              <a:ext uri="{FF2B5EF4-FFF2-40B4-BE49-F238E27FC236}">
                <a16:creationId xmlns:a16="http://schemas.microsoft.com/office/drawing/2014/main" id="{6C2A938C-EB19-48F2-A713-E76943310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872259"/>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descr="Interfaz de usuario gráfica, Aplicación&#10;&#10;Descripción generada automáticamente">
            <a:extLst>
              <a:ext uri="{FF2B5EF4-FFF2-40B4-BE49-F238E27FC236}">
                <a16:creationId xmlns:a16="http://schemas.microsoft.com/office/drawing/2014/main" id="{CC534350-0CF7-4289-8C83-0CB2A55D990A}"/>
              </a:ext>
            </a:extLst>
          </p:cNvPr>
          <p:cNvPicPr/>
          <p:nvPr/>
        </p:nvPicPr>
        <p:blipFill rotWithShape="1">
          <a:blip r:embed="rId4"/>
          <a:srcRect b="35712"/>
          <a:stretch/>
        </p:blipFill>
        <p:spPr>
          <a:xfrm>
            <a:off x="7498497" y="1159983"/>
            <a:ext cx="4944476" cy="1729185"/>
          </a:xfrm>
          <a:prstGeom prst="rect">
            <a:avLst/>
          </a:prstGeom>
          <a:ln>
            <a:solidFill>
              <a:schemeClr val="accent2"/>
            </a:solidFill>
          </a:ln>
        </p:spPr>
      </p:pic>
      <p:sp>
        <p:nvSpPr>
          <p:cNvPr id="13" name="Rectángulo: esquinas redondeadas 12">
            <a:extLst>
              <a:ext uri="{FF2B5EF4-FFF2-40B4-BE49-F238E27FC236}">
                <a16:creationId xmlns:a16="http://schemas.microsoft.com/office/drawing/2014/main" id="{BE31FE0F-9CF8-4967-A4B7-DE72FBEC3BA7}"/>
              </a:ext>
            </a:extLst>
          </p:cNvPr>
          <p:cNvSpPr/>
          <p:nvPr/>
        </p:nvSpPr>
        <p:spPr>
          <a:xfrm>
            <a:off x="1059716" y="1640263"/>
            <a:ext cx="5071470" cy="768626"/>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 Ingrese a la Herramienta Tecnológica ISOLUCION con su Usuario y Contraseña</a:t>
            </a:r>
          </a:p>
        </p:txBody>
      </p:sp>
      <p:cxnSp>
        <p:nvCxnSpPr>
          <p:cNvPr id="14" name="Conector recto de flecha 13">
            <a:extLst>
              <a:ext uri="{FF2B5EF4-FFF2-40B4-BE49-F238E27FC236}">
                <a16:creationId xmlns:a16="http://schemas.microsoft.com/office/drawing/2014/main" id="{EFB27E03-4BF3-4968-909C-63439EF3F335}"/>
              </a:ext>
            </a:extLst>
          </p:cNvPr>
          <p:cNvCxnSpPr/>
          <p:nvPr/>
        </p:nvCxnSpPr>
        <p:spPr>
          <a:xfrm>
            <a:off x="6241774" y="2024575"/>
            <a:ext cx="105463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ángulo: esquinas redondeadas 16">
            <a:extLst>
              <a:ext uri="{FF2B5EF4-FFF2-40B4-BE49-F238E27FC236}">
                <a16:creationId xmlns:a16="http://schemas.microsoft.com/office/drawing/2014/main" id="{EEA65F19-8486-4B90-8AC0-F19485A12324}"/>
              </a:ext>
            </a:extLst>
          </p:cNvPr>
          <p:cNvSpPr/>
          <p:nvPr/>
        </p:nvSpPr>
        <p:spPr>
          <a:xfrm>
            <a:off x="7736398" y="3391316"/>
            <a:ext cx="5951165" cy="100876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 </a:t>
            </a:r>
            <a:r>
              <a:rPr lang="es-CO" dirty="0"/>
              <a:t>Luego, pose el cursor sobre el módulo de “Medición” y seleccione del menú desplegable la opción “Administración”</a:t>
            </a:r>
            <a:endParaRPr lang="es-MX" dirty="0"/>
          </a:p>
        </p:txBody>
      </p:sp>
      <p:cxnSp>
        <p:nvCxnSpPr>
          <p:cNvPr id="18" name="Conector recto de flecha 17">
            <a:extLst>
              <a:ext uri="{FF2B5EF4-FFF2-40B4-BE49-F238E27FC236}">
                <a16:creationId xmlns:a16="http://schemas.microsoft.com/office/drawing/2014/main" id="{137F810B-BE78-414E-BCF4-538E5778115D}"/>
              </a:ext>
            </a:extLst>
          </p:cNvPr>
          <p:cNvCxnSpPr>
            <a:cxnSpLocks/>
          </p:cNvCxnSpPr>
          <p:nvPr/>
        </p:nvCxnSpPr>
        <p:spPr>
          <a:xfrm>
            <a:off x="5497979" y="7000500"/>
            <a:ext cx="53132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19" name="Grupo 18">
            <a:extLst>
              <a:ext uri="{FF2B5EF4-FFF2-40B4-BE49-F238E27FC236}">
                <a16:creationId xmlns:a16="http://schemas.microsoft.com/office/drawing/2014/main" id="{B2E49618-201F-4255-A50E-CFF80B8BA64D}"/>
              </a:ext>
            </a:extLst>
          </p:cNvPr>
          <p:cNvGrpSpPr/>
          <p:nvPr/>
        </p:nvGrpSpPr>
        <p:grpSpPr>
          <a:xfrm>
            <a:off x="879973" y="2665034"/>
            <a:ext cx="6021743" cy="2465406"/>
            <a:chOff x="0" y="0"/>
            <a:chExt cx="6649272" cy="2117181"/>
          </a:xfrm>
        </p:grpSpPr>
        <p:pic>
          <p:nvPicPr>
            <p:cNvPr id="20" name="Imagen 19" descr="Interfaz de usuario gráfica&#10;&#10;Descripción generada automáticamente">
              <a:extLst>
                <a:ext uri="{FF2B5EF4-FFF2-40B4-BE49-F238E27FC236}">
                  <a16:creationId xmlns:a16="http://schemas.microsoft.com/office/drawing/2014/main" id="{106902A1-60D4-469B-9660-34F4D35A0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9056" r="31772" b="52304"/>
            <a:stretch>
              <a:fillRect/>
            </a:stretch>
          </p:blipFill>
          <p:spPr bwMode="auto">
            <a:xfrm>
              <a:off x="0" y="0"/>
              <a:ext cx="6649272" cy="2117181"/>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21" name="Elipse 20">
              <a:extLst>
                <a:ext uri="{FF2B5EF4-FFF2-40B4-BE49-F238E27FC236}">
                  <a16:creationId xmlns:a16="http://schemas.microsoft.com/office/drawing/2014/main" id="{F8CD1526-7EF2-48F1-BB9A-2C33D9060FC4}"/>
                </a:ext>
              </a:extLst>
            </p:cNvPr>
            <p:cNvSpPr/>
            <p:nvPr/>
          </p:nvSpPr>
          <p:spPr>
            <a:xfrm>
              <a:off x="5341327" y="681832"/>
              <a:ext cx="1291679" cy="134610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
        <p:nvSpPr>
          <p:cNvPr id="22" name="Rectángulo: esquinas redondeadas 21">
            <a:extLst>
              <a:ext uri="{FF2B5EF4-FFF2-40B4-BE49-F238E27FC236}">
                <a16:creationId xmlns:a16="http://schemas.microsoft.com/office/drawing/2014/main" id="{8FD9E29C-AA36-40D4-BE75-4330389BEBE5}"/>
              </a:ext>
            </a:extLst>
          </p:cNvPr>
          <p:cNvSpPr/>
          <p:nvPr/>
        </p:nvSpPr>
        <p:spPr>
          <a:xfrm>
            <a:off x="879973" y="6656798"/>
            <a:ext cx="4492758" cy="68740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3. Seleccione la opción “Medición de Indicadores” de la lista de opciones</a:t>
            </a:r>
          </a:p>
        </p:txBody>
      </p:sp>
      <p:pic>
        <p:nvPicPr>
          <p:cNvPr id="23" name="Imagen 22">
            <a:extLst>
              <a:ext uri="{FF2B5EF4-FFF2-40B4-BE49-F238E27FC236}">
                <a16:creationId xmlns:a16="http://schemas.microsoft.com/office/drawing/2014/main" id="{05706455-E0A6-4864-A5E5-DB34570D3E2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41774" y="5565557"/>
            <a:ext cx="3452229" cy="2869885"/>
          </a:xfrm>
          <a:prstGeom prst="rect">
            <a:avLst/>
          </a:prstGeom>
          <a:noFill/>
          <a:ln>
            <a:solidFill>
              <a:schemeClr val="accent2"/>
            </a:solidFill>
          </a:ln>
        </p:spPr>
      </p:pic>
      <p:cxnSp>
        <p:nvCxnSpPr>
          <p:cNvPr id="25" name="Conector recto de flecha 24">
            <a:extLst>
              <a:ext uri="{FF2B5EF4-FFF2-40B4-BE49-F238E27FC236}">
                <a16:creationId xmlns:a16="http://schemas.microsoft.com/office/drawing/2014/main" id="{14B81909-0309-4C1C-A456-C4BF4336B9A8}"/>
              </a:ext>
            </a:extLst>
          </p:cNvPr>
          <p:cNvCxnSpPr>
            <a:cxnSpLocks/>
          </p:cNvCxnSpPr>
          <p:nvPr/>
        </p:nvCxnSpPr>
        <p:spPr>
          <a:xfrm flipH="1">
            <a:off x="6984564" y="3895697"/>
            <a:ext cx="6769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Conector: angular 26">
            <a:extLst>
              <a:ext uri="{FF2B5EF4-FFF2-40B4-BE49-F238E27FC236}">
                <a16:creationId xmlns:a16="http://schemas.microsoft.com/office/drawing/2014/main" id="{D57EA26F-8CBD-4DD9-80DA-789EA9DC1CC0}"/>
              </a:ext>
            </a:extLst>
          </p:cNvPr>
          <p:cNvCxnSpPr/>
          <p:nvPr/>
        </p:nvCxnSpPr>
        <p:spPr>
          <a:xfrm flipV="1">
            <a:off x="9821801" y="6381705"/>
            <a:ext cx="741245" cy="732221"/>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28" name="Grupo 27">
            <a:extLst>
              <a:ext uri="{FF2B5EF4-FFF2-40B4-BE49-F238E27FC236}">
                <a16:creationId xmlns:a16="http://schemas.microsoft.com/office/drawing/2014/main" id="{5C6B24DF-AFB6-416E-A45E-E2136488EC90}"/>
              </a:ext>
            </a:extLst>
          </p:cNvPr>
          <p:cNvGrpSpPr/>
          <p:nvPr/>
        </p:nvGrpSpPr>
        <p:grpSpPr>
          <a:xfrm>
            <a:off x="10715763" y="5430589"/>
            <a:ext cx="2971800" cy="1914525"/>
            <a:chOff x="10715763" y="5236905"/>
            <a:chExt cx="2971800" cy="1914525"/>
          </a:xfrm>
        </p:grpSpPr>
        <p:pic>
          <p:nvPicPr>
            <p:cNvPr id="30" name="Imagen 29" descr="Interfaz de usuario gráfica, Aplicación&#10;&#10;Descripción generada automáticamente">
              <a:extLst>
                <a:ext uri="{FF2B5EF4-FFF2-40B4-BE49-F238E27FC236}">
                  <a16:creationId xmlns:a16="http://schemas.microsoft.com/office/drawing/2014/main" id="{DB0E00E3-284B-4A2F-BE4C-B181A89EE18D}"/>
                </a:ext>
              </a:extLst>
            </p:cNvPr>
            <p:cNvPicPr/>
            <p:nvPr/>
          </p:nvPicPr>
          <p:blipFill>
            <a:blip r:embed="rId7"/>
            <a:stretch>
              <a:fillRect/>
            </a:stretch>
          </p:blipFill>
          <p:spPr>
            <a:xfrm>
              <a:off x="10715763" y="5236905"/>
              <a:ext cx="2971800" cy="1914525"/>
            </a:xfrm>
            <a:prstGeom prst="rect">
              <a:avLst/>
            </a:prstGeom>
            <a:ln>
              <a:solidFill>
                <a:schemeClr val="accent2"/>
              </a:solidFill>
            </a:ln>
          </p:spPr>
        </p:pic>
        <p:sp>
          <p:nvSpPr>
            <p:cNvPr id="31" name="Rectángulo: esquinas redondeadas 30">
              <a:extLst>
                <a:ext uri="{FF2B5EF4-FFF2-40B4-BE49-F238E27FC236}">
                  <a16:creationId xmlns:a16="http://schemas.microsoft.com/office/drawing/2014/main" id="{048D9325-AEC1-475F-B0A3-C8DDC1238264}"/>
                </a:ext>
              </a:extLst>
            </p:cNvPr>
            <p:cNvSpPr/>
            <p:nvPr/>
          </p:nvSpPr>
          <p:spPr>
            <a:xfrm>
              <a:off x="10924049" y="5656498"/>
              <a:ext cx="2667000" cy="7048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Tree>
    <p:extLst>
      <p:ext uri="{BB962C8B-B14F-4D97-AF65-F5344CB8AC3E}">
        <p14:creationId xmlns:p14="http://schemas.microsoft.com/office/powerpoint/2010/main" val="113000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Seguimiento a Indicadores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6</a:t>
            </a:r>
            <a:r>
              <a:rPr lang="es-ES" sz="4400" b="1" cap="none" spc="0" dirty="0">
                <a:ln/>
                <a:solidFill>
                  <a:srgbClr val="F42F63"/>
                </a:solidFill>
                <a:effectLst/>
              </a:rPr>
              <a:t>.</a:t>
            </a:r>
          </a:p>
        </p:txBody>
      </p:sp>
      <p:pic>
        <p:nvPicPr>
          <p:cNvPr id="10" name="Picture 2">
            <a:extLst>
              <a:ext uri="{FF2B5EF4-FFF2-40B4-BE49-F238E27FC236}">
                <a16:creationId xmlns:a16="http://schemas.microsoft.com/office/drawing/2014/main" id="{6C2A938C-EB19-48F2-A713-E76943310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872259"/>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3">
            <a:extLst>
              <a:ext uri="{FF2B5EF4-FFF2-40B4-BE49-F238E27FC236}">
                <a16:creationId xmlns:a16="http://schemas.microsoft.com/office/drawing/2014/main" id="{1E147F9E-1ED0-4666-90F4-ACE8E42F273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425" y="1169845"/>
            <a:ext cx="8163340" cy="3375651"/>
          </a:xfrm>
          <a:prstGeom prst="rect">
            <a:avLst/>
          </a:prstGeom>
          <a:noFill/>
        </p:spPr>
      </p:pic>
      <p:sp>
        <p:nvSpPr>
          <p:cNvPr id="2" name="Rectángulo: esquinas redondeadas 1">
            <a:extLst>
              <a:ext uri="{FF2B5EF4-FFF2-40B4-BE49-F238E27FC236}">
                <a16:creationId xmlns:a16="http://schemas.microsoft.com/office/drawing/2014/main" id="{D545F251-10C8-45E5-9652-7EB493145343}"/>
              </a:ext>
            </a:extLst>
          </p:cNvPr>
          <p:cNvSpPr/>
          <p:nvPr/>
        </p:nvSpPr>
        <p:spPr>
          <a:xfrm>
            <a:off x="9833111" y="2446852"/>
            <a:ext cx="4108173" cy="821635"/>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 Seleccione el Indicador a Seguir</a:t>
            </a:r>
          </a:p>
        </p:txBody>
      </p:sp>
      <p:cxnSp>
        <p:nvCxnSpPr>
          <p:cNvPr id="5" name="Conector recto de flecha 4">
            <a:extLst>
              <a:ext uri="{FF2B5EF4-FFF2-40B4-BE49-F238E27FC236}">
                <a16:creationId xmlns:a16="http://schemas.microsoft.com/office/drawing/2014/main" id="{8E0F331B-8667-4948-8483-66B81B964CDB}"/>
              </a:ext>
            </a:extLst>
          </p:cNvPr>
          <p:cNvCxnSpPr>
            <a:cxnSpLocks/>
          </p:cNvCxnSpPr>
          <p:nvPr/>
        </p:nvCxnSpPr>
        <p:spPr>
          <a:xfrm flipH="1">
            <a:off x="9342782" y="2857669"/>
            <a:ext cx="33130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4" name="Grupo 3">
            <a:extLst>
              <a:ext uri="{FF2B5EF4-FFF2-40B4-BE49-F238E27FC236}">
                <a16:creationId xmlns:a16="http://schemas.microsoft.com/office/drawing/2014/main" id="{C633D6C4-80C4-4A5F-9A81-F8C221C34B12}"/>
              </a:ext>
            </a:extLst>
          </p:cNvPr>
          <p:cNvGrpSpPr/>
          <p:nvPr/>
        </p:nvGrpSpPr>
        <p:grpSpPr>
          <a:xfrm>
            <a:off x="2257065" y="4907942"/>
            <a:ext cx="10078694" cy="2562976"/>
            <a:chOff x="2257065" y="4907942"/>
            <a:chExt cx="10078694" cy="2562976"/>
          </a:xfrm>
        </p:grpSpPr>
        <p:pic>
          <p:nvPicPr>
            <p:cNvPr id="9" name="Imagen 8" descr="Interfaz de usuario gráfica&#10;&#10;Descripción generada automáticamente con confianza media">
              <a:extLst>
                <a:ext uri="{FF2B5EF4-FFF2-40B4-BE49-F238E27FC236}">
                  <a16:creationId xmlns:a16="http://schemas.microsoft.com/office/drawing/2014/main" id="{7CC7CDD6-C094-4393-B97F-EE1D83F7512B}"/>
                </a:ext>
              </a:extLst>
            </p:cNvPr>
            <p:cNvPicPr>
              <a:picLocks noChangeAspect="1"/>
            </p:cNvPicPr>
            <p:nvPr/>
          </p:nvPicPr>
          <p:blipFill rotWithShape="1">
            <a:blip r:embed="rId5"/>
            <a:srcRect t="5564"/>
            <a:stretch/>
          </p:blipFill>
          <p:spPr>
            <a:xfrm>
              <a:off x="2257065" y="4907942"/>
              <a:ext cx="10078694" cy="2562976"/>
            </a:xfrm>
            <a:prstGeom prst="rect">
              <a:avLst/>
            </a:prstGeom>
            <a:ln>
              <a:solidFill>
                <a:schemeClr val="accent2"/>
              </a:solidFill>
            </a:ln>
          </p:spPr>
        </p:pic>
        <p:sp>
          <p:nvSpPr>
            <p:cNvPr id="16" name="Elipse 15">
              <a:extLst>
                <a:ext uri="{FF2B5EF4-FFF2-40B4-BE49-F238E27FC236}">
                  <a16:creationId xmlns:a16="http://schemas.microsoft.com/office/drawing/2014/main" id="{3E50343D-7705-41CB-81E3-F9E9862E0029}"/>
                </a:ext>
              </a:extLst>
            </p:cNvPr>
            <p:cNvSpPr/>
            <p:nvPr/>
          </p:nvSpPr>
          <p:spPr>
            <a:xfrm>
              <a:off x="2570922" y="6639339"/>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hlinkClick r:id="rId6" action="ppaction://hlinksldjump">
                    <a:extLst>
                      <a:ext uri="{A12FA001-AC4F-418D-AE19-62706E023703}">
                        <ahyp:hlinkClr xmlns:ahyp="http://schemas.microsoft.com/office/drawing/2018/hyperlinkcolor" val="tx"/>
                      </a:ext>
                    </a:extLst>
                  </a:hlinkClick>
                </a:rPr>
                <a:t>1</a:t>
              </a:r>
              <a:endParaRPr lang="es-MX" dirty="0">
                <a:solidFill>
                  <a:schemeClr val="bg1"/>
                </a:solidFill>
              </a:endParaRPr>
            </a:p>
          </p:txBody>
        </p:sp>
        <p:sp>
          <p:nvSpPr>
            <p:cNvPr id="29" name="Elipse 28">
              <a:extLst>
                <a:ext uri="{FF2B5EF4-FFF2-40B4-BE49-F238E27FC236}">
                  <a16:creationId xmlns:a16="http://schemas.microsoft.com/office/drawing/2014/main" id="{8ED29894-BC20-487A-B231-91BC1FF0EDFE}"/>
                </a:ext>
              </a:extLst>
            </p:cNvPr>
            <p:cNvSpPr/>
            <p:nvPr/>
          </p:nvSpPr>
          <p:spPr>
            <a:xfrm>
              <a:off x="3447996" y="6639339"/>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hlinkClick r:id="rId6" action="ppaction://hlinksldjump">
                    <a:extLst>
                      <a:ext uri="{A12FA001-AC4F-418D-AE19-62706E023703}">
                        <ahyp:hlinkClr xmlns:ahyp="http://schemas.microsoft.com/office/drawing/2018/hyperlinkcolor" val="tx"/>
                      </a:ext>
                    </a:extLst>
                  </a:hlinkClick>
                </a:rPr>
                <a:t>2</a:t>
              </a:r>
              <a:endParaRPr lang="es-MX" dirty="0">
                <a:solidFill>
                  <a:schemeClr val="bg1"/>
                </a:solidFill>
              </a:endParaRPr>
            </a:p>
          </p:txBody>
        </p:sp>
        <p:sp>
          <p:nvSpPr>
            <p:cNvPr id="31" name="Elipse 30">
              <a:hlinkClick r:id="rId6" action="ppaction://hlinksldjump"/>
              <a:extLst>
                <a:ext uri="{FF2B5EF4-FFF2-40B4-BE49-F238E27FC236}">
                  <a16:creationId xmlns:a16="http://schemas.microsoft.com/office/drawing/2014/main" id="{A5B46904-531C-44A7-9D7E-F00105BABE72}"/>
                </a:ext>
              </a:extLst>
            </p:cNvPr>
            <p:cNvSpPr/>
            <p:nvPr/>
          </p:nvSpPr>
          <p:spPr>
            <a:xfrm>
              <a:off x="5948003" y="6639339"/>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3</a:t>
              </a:r>
            </a:p>
          </p:txBody>
        </p:sp>
        <p:sp>
          <p:nvSpPr>
            <p:cNvPr id="34" name="Elipse 33">
              <a:hlinkClick r:id="rId6" action="ppaction://hlinksldjump"/>
              <a:extLst>
                <a:ext uri="{FF2B5EF4-FFF2-40B4-BE49-F238E27FC236}">
                  <a16:creationId xmlns:a16="http://schemas.microsoft.com/office/drawing/2014/main" id="{78E246F1-64AE-4032-8113-96C62C373600}"/>
                </a:ext>
              </a:extLst>
            </p:cNvPr>
            <p:cNvSpPr/>
            <p:nvPr/>
          </p:nvSpPr>
          <p:spPr>
            <a:xfrm>
              <a:off x="10230679" y="6635524"/>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4</a:t>
              </a:r>
            </a:p>
          </p:txBody>
        </p:sp>
        <p:sp>
          <p:nvSpPr>
            <p:cNvPr id="35" name="Elipse 34">
              <a:extLst>
                <a:ext uri="{FF2B5EF4-FFF2-40B4-BE49-F238E27FC236}">
                  <a16:creationId xmlns:a16="http://schemas.microsoft.com/office/drawing/2014/main" id="{1B1B8D88-851C-4C76-9A63-B4512FF5416F}"/>
                </a:ext>
              </a:extLst>
            </p:cNvPr>
            <p:cNvSpPr/>
            <p:nvPr/>
          </p:nvSpPr>
          <p:spPr>
            <a:xfrm>
              <a:off x="11745073" y="6635523"/>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hlinkClick r:id="rId6" action="ppaction://hlinksldjump">
                    <a:extLst>
                      <a:ext uri="{A12FA001-AC4F-418D-AE19-62706E023703}">
                        <ahyp:hlinkClr xmlns:ahyp="http://schemas.microsoft.com/office/drawing/2018/hyperlinkcolor" val="tx"/>
                      </a:ext>
                    </a:extLst>
                  </a:hlinkClick>
                </a:rPr>
                <a:t>5</a:t>
              </a:r>
              <a:endParaRPr lang="es-MX" dirty="0">
                <a:solidFill>
                  <a:schemeClr val="bg1"/>
                </a:solidFill>
              </a:endParaRPr>
            </a:p>
          </p:txBody>
        </p:sp>
        <p:sp>
          <p:nvSpPr>
            <p:cNvPr id="36" name="Elipse 35">
              <a:hlinkClick r:id="rId6" action="ppaction://hlinksldjump"/>
              <a:extLst>
                <a:ext uri="{FF2B5EF4-FFF2-40B4-BE49-F238E27FC236}">
                  <a16:creationId xmlns:a16="http://schemas.microsoft.com/office/drawing/2014/main" id="{68178123-2596-4B74-B140-6612E52FBBCD}"/>
                </a:ext>
              </a:extLst>
            </p:cNvPr>
            <p:cNvSpPr/>
            <p:nvPr/>
          </p:nvSpPr>
          <p:spPr>
            <a:xfrm>
              <a:off x="3428934" y="4907942"/>
              <a:ext cx="410817" cy="3975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6</a:t>
              </a:r>
            </a:p>
          </p:txBody>
        </p:sp>
      </p:grpSp>
    </p:spTree>
    <p:extLst>
      <p:ext uri="{BB962C8B-B14F-4D97-AF65-F5344CB8AC3E}">
        <p14:creationId xmlns:p14="http://schemas.microsoft.com/office/powerpoint/2010/main" val="149979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Seguimiento a Indicadores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6</a:t>
            </a:r>
            <a:r>
              <a:rPr lang="es-ES" sz="4400" b="1" cap="none" spc="0" dirty="0">
                <a:ln/>
                <a:solidFill>
                  <a:srgbClr val="F42F63"/>
                </a:solidFill>
                <a:effectLst/>
              </a:rPr>
              <a:t>.</a:t>
            </a:r>
          </a:p>
        </p:txBody>
      </p:sp>
      <p:pic>
        <p:nvPicPr>
          <p:cNvPr id="10" name="Picture 2">
            <a:extLst>
              <a:ext uri="{FF2B5EF4-FFF2-40B4-BE49-F238E27FC236}">
                <a16:creationId xmlns:a16="http://schemas.microsoft.com/office/drawing/2014/main" id="{6C2A938C-EB19-48F2-A713-E76943310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872259"/>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lecha: a la derecha con muesca 38">
            <a:extLst>
              <a:ext uri="{FF2B5EF4-FFF2-40B4-BE49-F238E27FC236}">
                <a16:creationId xmlns:a16="http://schemas.microsoft.com/office/drawing/2014/main" id="{2DD05583-EF3C-46D9-87F0-28749AADC2B0}"/>
              </a:ext>
            </a:extLst>
          </p:cNvPr>
          <p:cNvSpPr/>
          <p:nvPr/>
        </p:nvSpPr>
        <p:spPr>
          <a:xfrm>
            <a:off x="1219199" y="3591090"/>
            <a:ext cx="12085203" cy="1458581"/>
          </a:xfrm>
          <a:prstGeom prst="notchedRightArrow">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5" name="Forma libre: forma 44">
            <a:extLst>
              <a:ext uri="{FF2B5EF4-FFF2-40B4-BE49-F238E27FC236}">
                <a16:creationId xmlns:a16="http://schemas.microsoft.com/office/drawing/2014/main" id="{1D4AEEFA-6D7E-4831-8131-9D7491E6E3B6}"/>
              </a:ext>
            </a:extLst>
          </p:cNvPr>
          <p:cNvSpPr/>
          <p:nvPr/>
        </p:nvSpPr>
        <p:spPr>
          <a:xfrm>
            <a:off x="1222186" y="1120334"/>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CO" sz="1800" kern="1200" dirty="0"/>
              <a:t>valor parcial de cumplimiento de acuerdo con la fecha de corte</a:t>
            </a:r>
            <a:endParaRPr lang="es-MX" sz="1800" kern="1200" dirty="0"/>
          </a:p>
        </p:txBody>
      </p:sp>
      <p:sp>
        <p:nvSpPr>
          <p:cNvPr id="46" name="Elipse 45">
            <a:extLst>
              <a:ext uri="{FF2B5EF4-FFF2-40B4-BE49-F238E27FC236}">
                <a16:creationId xmlns:a16="http://schemas.microsoft.com/office/drawing/2014/main" id="{21DD771D-9324-4328-96FA-E60B67C4F212}"/>
              </a:ext>
            </a:extLst>
          </p:cNvPr>
          <p:cNvSpPr/>
          <p:nvPr/>
        </p:nvSpPr>
        <p:spPr>
          <a:xfrm>
            <a:off x="1771838"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7" name="Forma libre: forma 46">
            <a:extLst>
              <a:ext uri="{FF2B5EF4-FFF2-40B4-BE49-F238E27FC236}">
                <a16:creationId xmlns:a16="http://schemas.microsoft.com/office/drawing/2014/main" id="{F7363D23-67FA-4102-81B3-046409121271}"/>
              </a:ext>
            </a:extLst>
          </p:cNvPr>
          <p:cNvSpPr/>
          <p:nvPr/>
        </p:nvSpPr>
        <p:spPr>
          <a:xfrm>
            <a:off x="3048465" y="4960391"/>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CO" sz="1800" kern="1200" dirty="0"/>
              <a:t>valor contemplado o estimado en los hitos o metas volantes</a:t>
            </a:r>
            <a:endParaRPr lang="es-MX" sz="1800" kern="1200" dirty="0"/>
          </a:p>
        </p:txBody>
      </p:sp>
      <p:sp>
        <p:nvSpPr>
          <p:cNvPr id="48" name="Elipse 47">
            <a:extLst>
              <a:ext uri="{FF2B5EF4-FFF2-40B4-BE49-F238E27FC236}">
                <a16:creationId xmlns:a16="http://schemas.microsoft.com/office/drawing/2014/main" id="{2698D289-6B08-4009-A06E-A81837BFDA81}"/>
              </a:ext>
            </a:extLst>
          </p:cNvPr>
          <p:cNvSpPr/>
          <p:nvPr/>
        </p:nvSpPr>
        <p:spPr>
          <a:xfrm>
            <a:off x="3598117"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9" name="Forma libre: forma 48">
            <a:extLst>
              <a:ext uri="{FF2B5EF4-FFF2-40B4-BE49-F238E27FC236}">
                <a16:creationId xmlns:a16="http://schemas.microsoft.com/office/drawing/2014/main" id="{49160BF4-7CA5-46A4-B41D-04B8F12C8E69}"/>
              </a:ext>
            </a:extLst>
          </p:cNvPr>
          <p:cNvSpPr/>
          <p:nvPr/>
        </p:nvSpPr>
        <p:spPr>
          <a:xfrm>
            <a:off x="4874744" y="1120334"/>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CO" sz="1800" kern="1200" dirty="0"/>
              <a:t>Diligencie la fecha de corte de reporte de la información</a:t>
            </a:r>
            <a:endParaRPr lang="es-MX" sz="1800" kern="1200" dirty="0"/>
          </a:p>
        </p:txBody>
      </p:sp>
      <p:sp>
        <p:nvSpPr>
          <p:cNvPr id="50" name="Elipse 49">
            <a:extLst>
              <a:ext uri="{FF2B5EF4-FFF2-40B4-BE49-F238E27FC236}">
                <a16:creationId xmlns:a16="http://schemas.microsoft.com/office/drawing/2014/main" id="{D67F2C7A-0684-49E9-A385-2A5DF730ACC1}"/>
              </a:ext>
            </a:extLst>
          </p:cNvPr>
          <p:cNvSpPr/>
          <p:nvPr/>
        </p:nvSpPr>
        <p:spPr>
          <a:xfrm>
            <a:off x="5424396"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1" name="Forma libre: forma 50">
            <a:extLst>
              <a:ext uri="{FF2B5EF4-FFF2-40B4-BE49-F238E27FC236}">
                <a16:creationId xmlns:a16="http://schemas.microsoft.com/office/drawing/2014/main" id="{41C6A3A0-D49D-4227-9840-C4392F05DCE8}"/>
              </a:ext>
            </a:extLst>
          </p:cNvPr>
          <p:cNvSpPr/>
          <p:nvPr/>
        </p:nvSpPr>
        <p:spPr>
          <a:xfrm>
            <a:off x="6701023" y="4960391"/>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CO" sz="1800" kern="1200" dirty="0"/>
              <a:t>Resultados de la medición y observaciones detalladas</a:t>
            </a:r>
            <a:endParaRPr lang="es-MX" sz="1800" kern="1200" dirty="0"/>
          </a:p>
        </p:txBody>
      </p:sp>
      <p:sp>
        <p:nvSpPr>
          <p:cNvPr id="52" name="Elipse 51">
            <a:hlinkClick r:id="rId4" action="ppaction://hlinksldjump"/>
            <a:extLst>
              <a:ext uri="{FF2B5EF4-FFF2-40B4-BE49-F238E27FC236}">
                <a16:creationId xmlns:a16="http://schemas.microsoft.com/office/drawing/2014/main" id="{34F4F38D-D024-4753-A597-A35EC960D2AF}"/>
              </a:ext>
            </a:extLst>
          </p:cNvPr>
          <p:cNvSpPr/>
          <p:nvPr/>
        </p:nvSpPr>
        <p:spPr>
          <a:xfrm>
            <a:off x="7250675"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3" name="Forma libre: forma 52">
            <a:extLst>
              <a:ext uri="{FF2B5EF4-FFF2-40B4-BE49-F238E27FC236}">
                <a16:creationId xmlns:a16="http://schemas.microsoft.com/office/drawing/2014/main" id="{B5C64B92-40E8-41C5-88AC-E457D515D970}"/>
              </a:ext>
            </a:extLst>
          </p:cNvPr>
          <p:cNvSpPr/>
          <p:nvPr/>
        </p:nvSpPr>
        <p:spPr>
          <a:xfrm>
            <a:off x="8527302" y="1120334"/>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CO" sz="1800" kern="1200" dirty="0"/>
              <a:t>Información necesaria y/o documentación de soporte</a:t>
            </a:r>
            <a:endParaRPr lang="es-MX" sz="1800" kern="1200" dirty="0"/>
          </a:p>
        </p:txBody>
      </p:sp>
      <p:sp>
        <p:nvSpPr>
          <p:cNvPr id="54" name="Elipse 53">
            <a:extLst>
              <a:ext uri="{FF2B5EF4-FFF2-40B4-BE49-F238E27FC236}">
                <a16:creationId xmlns:a16="http://schemas.microsoft.com/office/drawing/2014/main" id="{B297A9A9-F442-4B4D-B7C7-1CE56614A58F}"/>
              </a:ext>
            </a:extLst>
          </p:cNvPr>
          <p:cNvSpPr/>
          <p:nvPr/>
        </p:nvSpPr>
        <p:spPr>
          <a:xfrm>
            <a:off x="9076954"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5" name="Forma libre: forma 54">
            <a:extLst>
              <a:ext uri="{FF2B5EF4-FFF2-40B4-BE49-F238E27FC236}">
                <a16:creationId xmlns:a16="http://schemas.microsoft.com/office/drawing/2014/main" id="{10A8CA70-7087-4A66-B1DD-C3EBCD07B2BF}"/>
              </a:ext>
            </a:extLst>
          </p:cNvPr>
          <p:cNvSpPr/>
          <p:nvPr/>
        </p:nvSpPr>
        <p:spPr>
          <a:xfrm>
            <a:off x="10353581" y="4960391"/>
            <a:ext cx="1739313" cy="2560038"/>
          </a:xfrm>
          <a:custGeom>
            <a:avLst/>
            <a:gdLst>
              <a:gd name="connsiteX0" fmla="*/ 0 w 1739313"/>
              <a:gd name="connsiteY0" fmla="*/ 0 h 2560038"/>
              <a:gd name="connsiteX1" fmla="*/ 1739313 w 1739313"/>
              <a:gd name="connsiteY1" fmla="*/ 0 h 2560038"/>
              <a:gd name="connsiteX2" fmla="*/ 1739313 w 1739313"/>
              <a:gd name="connsiteY2" fmla="*/ 2560038 h 2560038"/>
              <a:gd name="connsiteX3" fmla="*/ 0 w 1739313"/>
              <a:gd name="connsiteY3" fmla="*/ 2560038 h 2560038"/>
              <a:gd name="connsiteX4" fmla="*/ 0 w 1739313"/>
              <a:gd name="connsiteY4" fmla="*/ 0 h 256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313" h="2560038">
                <a:moveTo>
                  <a:pt x="0" y="0"/>
                </a:moveTo>
                <a:lnTo>
                  <a:pt x="1739313" y="0"/>
                </a:lnTo>
                <a:lnTo>
                  <a:pt x="1739313" y="2560038"/>
                </a:lnTo>
                <a:lnTo>
                  <a:pt x="0" y="25600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CO" sz="1800" kern="1200"/>
              <a:t>Guarde la información registrada</a:t>
            </a:r>
            <a:endParaRPr lang="es-MX" sz="1800" kern="1200" dirty="0"/>
          </a:p>
        </p:txBody>
      </p:sp>
      <p:sp>
        <p:nvSpPr>
          <p:cNvPr id="56" name="Elipse 55">
            <a:extLst>
              <a:ext uri="{FF2B5EF4-FFF2-40B4-BE49-F238E27FC236}">
                <a16:creationId xmlns:a16="http://schemas.microsoft.com/office/drawing/2014/main" id="{AFC9C791-B728-4BDE-BC51-6487B1534FD2}"/>
              </a:ext>
            </a:extLst>
          </p:cNvPr>
          <p:cNvSpPr/>
          <p:nvPr/>
        </p:nvSpPr>
        <p:spPr>
          <a:xfrm>
            <a:off x="10903232" y="4000376"/>
            <a:ext cx="640009" cy="64000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7" name="CuadroTexto 36">
            <a:hlinkClick r:id="rId4" action="ppaction://hlinksldjump"/>
            <a:extLst>
              <a:ext uri="{FF2B5EF4-FFF2-40B4-BE49-F238E27FC236}">
                <a16:creationId xmlns:a16="http://schemas.microsoft.com/office/drawing/2014/main" id="{ABBEF16E-3A52-47C6-9B1E-7C7526A6D4D1}"/>
              </a:ext>
            </a:extLst>
          </p:cNvPr>
          <p:cNvSpPr txBox="1"/>
          <p:nvPr/>
        </p:nvSpPr>
        <p:spPr>
          <a:xfrm>
            <a:off x="1881809" y="4108811"/>
            <a:ext cx="450574" cy="427361"/>
          </a:xfrm>
          <a:prstGeom prst="rect">
            <a:avLst/>
          </a:prstGeom>
          <a:noFill/>
        </p:spPr>
        <p:txBody>
          <a:bodyPr wrap="square" rtlCol="0">
            <a:spAutoFit/>
          </a:bodyPr>
          <a:lstStyle/>
          <a:p>
            <a:pPr algn="ctr"/>
            <a:r>
              <a:rPr lang="es-MX" dirty="0"/>
              <a:t>1</a:t>
            </a:r>
          </a:p>
        </p:txBody>
      </p:sp>
      <p:sp>
        <p:nvSpPr>
          <p:cNvPr id="40" name="CuadroTexto 39">
            <a:hlinkClick r:id="rId4" action="ppaction://hlinksldjump"/>
            <a:extLst>
              <a:ext uri="{FF2B5EF4-FFF2-40B4-BE49-F238E27FC236}">
                <a16:creationId xmlns:a16="http://schemas.microsoft.com/office/drawing/2014/main" id="{B4CB4319-D055-4411-8620-0B76AD57ED39}"/>
              </a:ext>
            </a:extLst>
          </p:cNvPr>
          <p:cNvSpPr txBox="1"/>
          <p:nvPr/>
        </p:nvSpPr>
        <p:spPr>
          <a:xfrm>
            <a:off x="3717234" y="4113796"/>
            <a:ext cx="450574" cy="427361"/>
          </a:xfrm>
          <a:prstGeom prst="rect">
            <a:avLst/>
          </a:prstGeom>
          <a:noFill/>
        </p:spPr>
        <p:txBody>
          <a:bodyPr wrap="square" rtlCol="0">
            <a:spAutoFit/>
          </a:bodyPr>
          <a:lstStyle/>
          <a:p>
            <a:pPr algn="ctr"/>
            <a:r>
              <a:rPr lang="es-MX" dirty="0"/>
              <a:t>2</a:t>
            </a:r>
          </a:p>
        </p:txBody>
      </p:sp>
      <p:sp>
        <p:nvSpPr>
          <p:cNvPr id="41" name="CuadroTexto 40">
            <a:hlinkClick r:id="rId4" action="ppaction://hlinksldjump"/>
            <a:extLst>
              <a:ext uri="{FF2B5EF4-FFF2-40B4-BE49-F238E27FC236}">
                <a16:creationId xmlns:a16="http://schemas.microsoft.com/office/drawing/2014/main" id="{76C76D00-2C77-421B-A1BB-10E599DD6F78}"/>
              </a:ext>
            </a:extLst>
          </p:cNvPr>
          <p:cNvSpPr txBox="1"/>
          <p:nvPr/>
        </p:nvSpPr>
        <p:spPr>
          <a:xfrm>
            <a:off x="5539407" y="4106700"/>
            <a:ext cx="450574" cy="427361"/>
          </a:xfrm>
          <a:prstGeom prst="rect">
            <a:avLst/>
          </a:prstGeom>
          <a:noFill/>
        </p:spPr>
        <p:txBody>
          <a:bodyPr wrap="square" rtlCol="0">
            <a:spAutoFit/>
          </a:bodyPr>
          <a:lstStyle/>
          <a:p>
            <a:pPr algn="ctr"/>
            <a:r>
              <a:rPr lang="es-MX" dirty="0"/>
              <a:t>3</a:t>
            </a:r>
          </a:p>
        </p:txBody>
      </p:sp>
      <p:sp>
        <p:nvSpPr>
          <p:cNvPr id="42" name="CuadroTexto 41">
            <a:extLst>
              <a:ext uri="{FF2B5EF4-FFF2-40B4-BE49-F238E27FC236}">
                <a16:creationId xmlns:a16="http://schemas.microsoft.com/office/drawing/2014/main" id="{D5624900-8A56-47F6-94E9-F8692FCF37E9}"/>
              </a:ext>
            </a:extLst>
          </p:cNvPr>
          <p:cNvSpPr txBox="1"/>
          <p:nvPr/>
        </p:nvSpPr>
        <p:spPr>
          <a:xfrm>
            <a:off x="7348328" y="4113795"/>
            <a:ext cx="450574" cy="427361"/>
          </a:xfrm>
          <a:prstGeom prst="rect">
            <a:avLst/>
          </a:prstGeom>
          <a:noFill/>
        </p:spPr>
        <p:txBody>
          <a:bodyPr wrap="square" rtlCol="0">
            <a:spAutoFit/>
          </a:bodyPr>
          <a:lstStyle/>
          <a:p>
            <a:pPr algn="ctr"/>
            <a:r>
              <a:rPr lang="es-MX" dirty="0"/>
              <a:t>4</a:t>
            </a:r>
          </a:p>
        </p:txBody>
      </p:sp>
      <p:sp>
        <p:nvSpPr>
          <p:cNvPr id="43" name="CuadroTexto 42">
            <a:hlinkClick r:id="rId4" action="ppaction://hlinksldjump"/>
            <a:extLst>
              <a:ext uri="{FF2B5EF4-FFF2-40B4-BE49-F238E27FC236}">
                <a16:creationId xmlns:a16="http://schemas.microsoft.com/office/drawing/2014/main" id="{A2DA5726-AC3D-4D47-B9C6-BDECF529C913}"/>
              </a:ext>
            </a:extLst>
          </p:cNvPr>
          <p:cNvSpPr txBox="1"/>
          <p:nvPr/>
        </p:nvSpPr>
        <p:spPr>
          <a:xfrm>
            <a:off x="9170504" y="4119952"/>
            <a:ext cx="450574" cy="427361"/>
          </a:xfrm>
          <a:prstGeom prst="rect">
            <a:avLst/>
          </a:prstGeom>
          <a:noFill/>
        </p:spPr>
        <p:txBody>
          <a:bodyPr wrap="square" rtlCol="0">
            <a:spAutoFit/>
          </a:bodyPr>
          <a:lstStyle/>
          <a:p>
            <a:pPr algn="ctr"/>
            <a:r>
              <a:rPr lang="es-MX" dirty="0"/>
              <a:t>5</a:t>
            </a:r>
          </a:p>
        </p:txBody>
      </p:sp>
      <p:sp>
        <p:nvSpPr>
          <p:cNvPr id="44" name="CuadroTexto 43">
            <a:hlinkClick r:id="rId4" action="ppaction://hlinksldjump"/>
            <a:extLst>
              <a:ext uri="{FF2B5EF4-FFF2-40B4-BE49-F238E27FC236}">
                <a16:creationId xmlns:a16="http://schemas.microsoft.com/office/drawing/2014/main" id="{5576822F-6F50-41AC-8C3B-9665518D760B}"/>
              </a:ext>
            </a:extLst>
          </p:cNvPr>
          <p:cNvSpPr txBox="1"/>
          <p:nvPr/>
        </p:nvSpPr>
        <p:spPr>
          <a:xfrm>
            <a:off x="11019181" y="4107165"/>
            <a:ext cx="450574" cy="427361"/>
          </a:xfrm>
          <a:prstGeom prst="rect">
            <a:avLst/>
          </a:prstGeom>
          <a:noFill/>
        </p:spPr>
        <p:txBody>
          <a:bodyPr wrap="square" rtlCol="0">
            <a:spAutoFit/>
          </a:bodyPr>
          <a:lstStyle/>
          <a:p>
            <a:pPr algn="ctr"/>
            <a:r>
              <a:rPr lang="es-MX" dirty="0"/>
              <a:t>6</a:t>
            </a:r>
          </a:p>
        </p:txBody>
      </p:sp>
    </p:spTree>
    <p:extLst>
      <p:ext uri="{BB962C8B-B14F-4D97-AF65-F5344CB8AC3E}">
        <p14:creationId xmlns:p14="http://schemas.microsoft.com/office/powerpoint/2010/main" val="28591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anim calcmode="lin" valueType="num">
                                      <p:cBhvr>
                                        <p:cTn id="35" dur="1000" fill="hold"/>
                                        <p:tgtEl>
                                          <p:spTgt spid="47"/>
                                        </p:tgtEl>
                                        <p:attrNameLst>
                                          <p:attrName>ppt_x</p:attrName>
                                        </p:attrNameLst>
                                      </p:cBhvr>
                                      <p:tavLst>
                                        <p:tav tm="0">
                                          <p:val>
                                            <p:strVal val="#ppt_x"/>
                                          </p:val>
                                        </p:tav>
                                        <p:tav tm="100000">
                                          <p:val>
                                            <p:strVal val="#ppt_x"/>
                                          </p:val>
                                        </p:tav>
                                      </p:tavLst>
                                    </p:anim>
                                    <p:anim calcmode="lin" valueType="num">
                                      <p:cBhvr>
                                        <p:cTn id="3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1000"/>
                                        <p:tgtEl>
                                          <p:spTgt spid="52"/>
                                        </p:tgtEl>
                                      </p:cBhvr>
                                    </p:animEffect>
                                    <p:anim calcmode="lin" valueType="num">
                                      <p:cBhvr>
                                        <p:cTn id="64" dur="1000" fill="hold"/>
                                        <p:tgtEl>
                                          <p:spTgt spid="52"/>
                                        </p:tgtEl>
                                        <p:attrNameLst>
                                          <p:attrName>ppt_x</p:attrName>
                                        </p:attrNameLst>
                                      </p:cBhvr>
                                      <p:tavLst>
                                        <p:tav tm="0">
                                          <p:val>
                                            <p:strVal val="#ppt_x"/>
                                          </p:val>
                                        </p:tav>
                                        <p:tav tm="100000">
                                          <p:val>
                                            <p:strVal val="#ppt_x"/>
                                          </p:val>
                                        </p:tav>
                                      </p:tavLst>
                                    </p:anim>
                                    <p:anim calcmode="lin" valueType="num">
                                      <p:cBhvr>
                                        <p:cTn id="65" dur="1000" fill="hold"/>
                                        <p:tgtEl>
                                          <p:spTgt spid="5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1000"/>
                                        <p:tgtEl>
                                          <p:spTgt spid="54"/>
                                        </p:tgtEl>
                                      </p:cBhvr>
                                    </p:animEffect>
                                    <p:anim calcmode="lin" valueType="num">
                                      <p:cBhvr>
                                        <p:cTn id="81" dur="1000" fill="hold"/>
                                        <p:tgtEl>
                                          <p:spTgt spid="54"/>
                                        </p:tgtEl>
                                        <p:attrNameLst>
                                          <p:attrName>ppt_x</p:attrName>
                                        </p:attrNameLst>
                                      </p:cBhvr>
                                      <p:tavLst>
                                        <p:tav tm="0">
                                          <p:val>
                                            <p:strVal val="#ppt_x"/>
                                          </p:val>
                                        </p:tav>
                                        <p:tav tm="100000">
                                          <p:val>
                                            <p:strVal val="#ppt_x"/>
                                          </p:val>
                                        </p:tav>
                                      </p:tavLst>
                                    </p:anim>
                                    <p:anim calcmode="lin" valueType="num">
                                      <p:cBhvr>
                                        <p:cTn id="82" dur="1000" fill="hold"/>
                                        <p:tgtEl>
                                          <p:spTgt spid="5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1000"/>
                                        <p:tgtEl>
                                          <p:spTgt spid="53"/>
                                        </p:tgtEl>
                                      </p:cBhvr>
                                    </p:animEffect>
                                    <p:anim calcmode="lin" valueType="num">
                                      <p:cBhvr>
                                        <p:cTn id="86" dur="1000" fill="hold"/>
                                        <p:tgtEl>
                                          <p:spTgt spid="53"/>
                                        </p:tgtEl>
                                        <p:attrNameLst>
                                          <p:attrName>ppt_x</p:attrName>
                                        </p:attrNameLst>
                                      </p:cBhvr>
                                      <p:tavLst>
                                        <p:tav tm="0">
                                          <p:val>
                                            <p:strVal val="#ppt_x"/>
                                          </p:val>
                                        </p:tav>
                                        <p:tav tm="100000">
                                          <p:val>
                                            <p:strVal val="#ppt_x"/>
                                          </p:val>
                                        </p:tav>
                                      </p:tavLst>
                                    </p:anim>
                                    <p:anim calcmode="lin" valueType="num">
                                      <p:cBhvr>
                                        <p:cTn id="8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anim calcmode="lin" valueType="num">
                                      <p:cBhvr>
                                        <p:cTn id="93" dur="1000" fill="hold"/>
                                        <p:tgtEl>
                                          <p:spTgt spid="44"/>
                                        </p:tgtEl>
                                        <p:attrNameLst>
                                          <p:attrName>ppt_x</p:attrName>
                                        </p:attrNameLst>
                                      </p:cBhvr>
                                      <p:tavLst>
                                        <p:tav tm="0">
                                          <p:val>
                                            <p:strVal val="#ppt_x"/>
                                          </p:val>
                                        </p:tav>
                                        <p:tav tm="100000">
                                          <p:val>
                                            <p:strVal val="#ppt_x"/>
                                          </p:val>
                                        </p:tav>
                                      </p:tavLst>
                                    </p:anim>
                                    <p:anim calcmode="lin" valueType="num">
                                      <p:cBhvr>
                                        <p:cTn id="94" dur="1000" fill="hold"/>
                                        <p:tgtEl>
                                          <p:spTgt spid="4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1000"/>
                                        <p:tgtEl>
                                          <p:spTgt spid="56"/>
                                        </p:tgtEl>
                                      </p:cBhvr>
                                    </p:animEffect>
                                    <p:anim calcmode="lin" valueType="num">
                                      <p:cBhvr>
                                        <p:cTn id="98" dur="1000" fill="hold"/>
                                        <p:tgtEl>
                                          <p:spTgt spid="56"/>
                                        </p:tgtEl>
                                        <p:attrNameLst>
                                          <p:attrName>ppt_x</p:attrName>
                                        </p:attrNameLst>
                                      </p:cBhvr>
                                      <p:tavLst>
                                        <p:tav tm="0">
                                          <p:val>
                                            <p:strVal val="#ppt_x"/>
                                          </p:val>
                                        </p:tav>
                                        <p:tav tm="100000">
                                          <p:val>
                                            <p:strVal val="#ppt_x"/>
                                          </p:val>
                                        </p:tav>
                                      </p:tavLst>
                                    </p:anim>
                                    <p:anim calcmode="lin" valueType="num">
                                      <p:cBhvr>
                                        <p:cTn id="99" dur="1000" fill="hold"/>
                                        <p:tgtEl>
                                          <p:spTgt spid="5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9" grpId="0"/>
      <p:bldP spid="51" grpId="0"/>
      <p:bldP spid="53" grpId="0"/>
      <p:bldP spid="55" grpId="0"/>
      <p:bldP spid="37" grpId="0"/>
      <p:bldP spid="40" grpId="0"/>
      <p:bldP spid="41"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710803" y="3935660"/>
            <a:ext cx="8164223" cy="769441"/>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Resolución de Inquietudes</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lang="es-ES" sz="9000" b="1" dirty="0">
                <a:ln w="0"/>
                <a:solidFill>
                  <a:srgbClr val="F42F63"/>
                </a:solidFill>
                <a:effectLst>
                  <a:outerShdw blurRad="38100" dist="19050" dir="2700000" algn="tl" rotWithShape="0">
                    <a:prstClr val="black">
                      <a:alpha val="40000"/>
                    </a:prstClr>
                  </a:outerShdw>
                </a:effectLst>
                <a:latin typeface="Calibri" panose="020F0502020204030204"/>
              </a:rPr>
              <a:t>7</a:t>
            </a: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13186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4" name="Imagen 3" descr="Imagen que contiene Texto&#10;&#10;Descripción generada automáticamente">
            <a:extLst>
              <a:ext uri="{FF2B5EF4-FFF2-40B4-BE49-F238E27FC236}">
                <a16:creationId xmlns:a16="http://schemas.microsoft.com/office/drawing/2014/main" id="{68839880-14CB-4F83-9795-3001E47AE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31" y="259303"/>
            <a:ext cx="13006316" cy="8147718"/>
          </a:xfrm>
          <a:prstGeom prst="rect">
            <a:avLst/>
          </a:prstGeom>
        </p:spPr>
      </p:pic>
      <p:pic>
        <p:nvPicPr>
          <p:cNvPr id="30" name="Picture 2">
            <a:extLst>
              <a:ext uri="{FF2B5EF4-FFF2-40B4-BE49-F238E27FC236}">
                <a16:creationId xmlns:a16="http://schemas.microsoft.com/office/drawing/2014/main" id="{5C0ECE27-DBB6-4204-833F-1C326DED9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8853" y="7750911"/>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CBCFB165-B359-45B2-AADF-166CEF87E407}"/>
              </a:ext>
            </a:extLst>
          </p:cNvPr>
          <p:cNvSpPr/>
          <p:nvPr/>
        </p:nvSpPr>
        <p:spPr>
          <a:xfrm>
            <a:off x="1365587" y="542310"/>
            <a:ext cx="2688814"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a:t>
            </a:r>
            <a:r>
              <a:rPr lang="es-ES" sz="5400" b="0" cap="none" spc="0" dirty="0">
                <a:ln w="0"/>
                <a:solidFill>
                  <a:schemeClr val="tx1"/>
                </a:solidFill>
                <a:effectLst>
                  <a:outerShdw blurRad="38100" dist="19050" dir="2700000" algn="tl" rotWithShape="0">
                    <a:schemeClr val="dk1">
                      <a:alpha val="40000"/>
                    </a:schemeClr>
                  </a:outerShdw>
                </a:effectLst>
              </a:rPr>
              <a:t>Gracias!</a:t>
            </a:r>
          </a:p>
        </p:txBody>
      </p:sp>
    </p:spTree>
    <p:extLst>
      <p:ext uri="{BB962C8B-B14F-4D97-AF65-F5344CB8AC3E}">
        <p14:creationId xmlns:p14="http://schemas.microsoft.com/office/powerpoint/2010/main" val="176786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Temas a abordar</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grpSp>
        <p:nvGrpSpPr>
          <p:cNvPr id="7" name="Google Shape;9177;p89">
            <a:extLst>
              <a:ext uri="{FF2B5EF4-FFF2-40B4-BE49-F238E27FC236}">
                <a16:creationId xmlns:a16="http://schemas.microsoft.com/office/drawing/2014/main" id="{C00B2CEF-4A21-423A-805E-E2B4772860F0}"/>
              </a:ext>
            </a:extLst>
          </p:cNvPr>
          <p:cNvGrpSpPr>
            <a:grpSpLocks noChangeAspect="1"/>
          </p:cNvGrpSpPr>
          <p:nvPr/>
        </p:nvGrpSpPr>
        <p:grpSpPr>
          <a:xfrm>
            <a:off x="1070515" y="347308"/>
            <a:ext cx="430185" cy="425621"/>
            <a:chOff x="946175" y="3619500"/>
            <a:chExt cx="296975" cy="293825"/>
          </a:xfrm>
          <a:solidFill>
            <a:srgbClr val="F42F63"/>
          </a:solidFill>
        </p:grpSpPr>
        <p:sp>
          <p:nvSpPr>
            <p:cNvPr id="8" name="Google Shape;9178;p89">
              <a:extLst>
                <a:ext uri="{FF2B5EF4-FFF2-40B4-BE49-F238E27FC236}">
                  <a16:creationId xmlns:a16="http://schemas.microsoft.com/office/drawing/2014/main" id="{DB2BFE9F-DF42-4186-96FF-77D43E56CDF1}"/>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9" name="Google Shape;9179;p89">
              <a:extLst>
                <a:ext uri="{FF2B5EF4-FFF2-40B4-BE49-F238E27FC236}">
                  <a16:creationId xmlns:a16="http://schemas.microsoft.com/office/drawing/2014/main" id="{709F51D9-0EBA-4C0E-A4DE-0EF3CABA4862}"/>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0" name="Google Shape;9180;p89">
              <a:extLst>
                <a:ext uri="{FF2B5EF4-FFF2-40B4-BE49-F238E27FC236}">
                  <a16:creationId xmlns:a16="http://schemas.microsoft.com/office/drawing/2014/main" id="{5FCE5395-5962-4519-90AD-3A9CFC07DD75}"/>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1" name="Google Shape;9181;p89">
              <a:extLst>
                <a:ext uri="{FF2B5EF4-FFF2-40B4-BE49-F238E27FC236}">
                  <a16:creationId xmlns:a16="http://schemas.microsoft.com/office/drawing/2014/main" id="{F9D88AD4-431B-4BCE-99BF-D9A1959FAB02}"/>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3" name="Google Shape;9182;p89">
              <a:extLst>
                <a:ext uri="{FF2B5EF4-FFF2-40B4-BE49-F238E27FC236}">
                  <a16:creationId xmlns:a16="http://schemas.microsoft.com/office/drawing/2014/main" id="{44CECEDE-46ED-484F-9273-28CE61CDF78A}"/>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4" name="Google Shape;9183;p89">
              <a:extLst>
                <a:ext uri="{FF2B5EF4-FFF2-40B4-BE49-F238E27FC236}">
                  <a16:creationId xmlns:a16="http://schemas.microsoft.com/office/drawing/2014/main" id="{304268B8-1A68-4351-9A8E-2BCAD735C2B9}"/>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grpSp>
      <p:graphicFrame>
        <p:nvGraphicFramePr>
          <p:cNvPr id="2" name="Tabla 2">
            <a:extLst>
              <a:ext uri="{FF2B5EF4-FFF2-40B4-BE49-F238E27FC236}">
                <a16:creationId xmlns:a16="http://schemas.microsoft.com/office/drawing/2014/main" id="{FDA0FB1E-8587-48C5-B6E1-45A3EB13CBB2}"/>
              </a:ext>
            </a:extLst>
          </p:cNvPr>
          <p:cNvGraphicFramePr>
            <a:graphicFrameLocks noGrp="1"/>
          </p:cNvGraphicFramePr>
          <p:nvPr>
            <p:extLst>
              <p:ext uri="{D42A27DB-BD31-4B8C-83A1-F6EECF244321}">
                <p14:modId xmlns:p14="http://schemas.microsoft.com/office/powerpoint/2010/main" val="1429171124"/>
              </p:ext>
            </p:extLst>
          </p:nvPr>
        </p:nvGraphicFramePr>
        <p:xfrm>
          <a:off x="2032207" y="1620187"/>
          <a:ext cx="10726364" cy="5285368"/>
        </p:xfrm>
        <a:graphic>
          <a:graphicData uri="http://schemas.openxmlformats.org/drawingml/2006/table">
            <a:tbl>
              <a:tblPr firstRow="1" bandRow="1">
                <a:tableStyleId>{5C22544A-7EE6-4342-B048-85BDC9FD1C3A}</a:tableStyleId>
              </a:tblPr>
              <a:tblGrid>
                <a:gridCol w="10726364">
                  <a:extLst>
                    <a:ext uri="{9D8B030D-6E8A-4147-A177-3AD203B41FA5}">
                      <a16:colId xmlns:a16="http://schemas.microsoft.com/office/drawing/2014/main" val="3480984547"/>
                    </a:ext>
                  </a:extLst>
                </a:gridCol>
              </a:tblGrid>
              <a:tr h="394143">
                <a:tc>
                  <a:txBody>
                    <a:bodyPr/>
                    <a:lstStyle/>
                    <a:p>
                      <a:pPr algn="ctr"/>
                      <a:r>
                        <a:rPr lang="es-MX" sz="3600" dirty="0">
                          <a:latin typeface="Work Sans" panose="00000500000000000000"/>
                        </a:rPr>
                        <a:t>Temas</a:t>
                      </a:r>
                    </a:p>
                  </a:txBody>
                  <a:tcPr>
                    <a:solidFill>
                      <a:srgbClr val="F42F63"/>
                    </a:solidFill>
                  </a:tcPr>
                </a:tc>
                <a:extLst>
                  <a:ext uri="{0D108BD9-81ED-4DB2-BD59-A6C34878D82A}">
                    <a16:rowId xmlns:a16="http://schemas.microsoft.com/office/drawing/2014/main" val="3249962122"/>
                  </a:ext>
                </a:extLst>
              </a:tr>
              <a:tr h="640443">
                <a:tc>
                  <a:txBody>
                    <a:bodyPr/>
                    <a:lstStyle/>
                    <a:p>
                      <a:r>
                        <a:rPr lang="es-MX" sz="3600" b="0" kern="1200" dirty="0">
                          <a:solidFill>
                            <a:schemeClr val="tx1"/>
                          </a:solidFill>
                          <a:latin typeface="Work Sans" panose="00000500000000000000" pitchFamily="50" charset="0"/>
                          <a:ea typeface="+mn-ea"/>
                          <a:cs typeface="+mn-cs"/>
                        </a:rPr>
                        <a:t>1. ¿Qué es un Indicador de Gestión?</a:t>
                      </a:r>
                    </a:p>
                  </a:txBody>
                  <a:tcPr/>
                </a:tc>
                <a:extLst>
                  <a:ext uri="{0D108BD9-81ED-4DB2-BD59-A6C34878D82A}">
                    <a16:rowId xmlns:a16="http://schemas.microsoft.com/office/drawing/2014/main" val="3344619340"/>
                  </a:ext>
                </a:extLst>
              </a:tr>
              <a:tr h="627746">
                <a:tc>
                  <a:txBody>
                    <a:bodyPr/>
                    <a:lstStyle/>
                    <a:p>
                      <a:pPr marL="0" marR="0" lvl="0" indent="0" algn="l" defTabSz="1079998" rtl="0" eaLnBrk="1" fontAlgn="auto" latinLnBrk="0" hangingPunct="1">
                        <a:lnSpc>
                          <a:spcPct val="100000"/>
                        </a:lnSpc>
                        <a:spcBef>
                          <a:spcPts val="0"/>
                        </a:spcBef>
                        <a:spcAft>
                          <a:spcPts val="0"/>
                        </a:spcAft>
                        <a:buClrTx/>
                        <a:buSzTx/>
                        <a:buFontTx/>
                        <a:buNone/>
                        <a:tabLst/>
                        <a:defRPr/>
                      </a:pPr>
                      <a:r>
                        <a:rPr lang="es-MX" sz="3600" dirty="0">
                          <a:solidFill>
                            <a:schemeClr val="tx1"/>
                          </a:solidFill>
                          <a:latin typeface="Work Sans" panose="00000500000000000000"/>
                        </a:rPr>
                        <a:t>2. Importancia de la Medición</a:t>
                      </a:r>
                    </a:p>
                  </a:txBody>
                  <a:tcPr/>
                </a:tc>
                <a:extLst>
                  <a:ext uri="{0D108BD9-81ED-4DB2-BD59-A6C34878D82A}">
                    <a16:rowId xmlns:a16="http://schemas.microsoft.com/office/drawing/2014/main" val="2746152237"/>
                  </a:ext>
                </a:extLst>
              </a:tr>
              <a:tr h="672953">
                <a:tc>
                  <a:txBody>
                    <a:bodyPr/>
                    <a:lstStyle/>
                    <a:p>
                      <a:pPr marL="0" marR="0" lvl="0" indent="0" algn="l" defTabSz="1079998" rtl="0" eaLnBrk="1" fontAlgn="auto" latinLnBrk="0" hangingPunct="1">
                        <a:lnSpc>
                          <a:spcPct val="100000"/>
                        </a:lnSpc>
                        <a:spcBef>
                          <a:spcPts val="0"/>
                        </a:spcBef>
                        <a:spcAft>
                          <a:spcPts val="0"/>
                        </a:spcAft>
                        <a:buClrTx/>
                        <a:buSzTx/>
                        <a:buFontTx/>
                        <a:buNone/>
                        <a:tabLst/>
                        <a:defRPr/>
                      </a:pPr>
                      <a:r>
                        <a:rPr lang="es-MX" sz="3600" dirty="0">
                          <a:solidFill>
                            <a:schemeClr val="tx1"/>
                          </a:solidFill>
                          <a:latin typeface="Work Sans" panose="00000500000000000000"/>
                        </a:rPr>
                        <a:t>3. Características de un Indicador de Gestión</a:t>
                      </a:r>
                    </a:p>
                  </a:txBody>
                  <a:tcPr/>
                </a:tc>
                <a:extLst>
                  <a:ext uri="{0D108BD9-81ED-4DB2-BD59-A6C34878D82A}">
                    <a16:rowId xmlns:a16="http://schemas.microsoft.com/office/drawing/2014/main" val="13646003"/>
                  </a:ext>
                </a:extLst>
              </a:tr>
              <a:tr h="672953">
                <a:tc>
                  <a:txBody>
                    <a:bodyPr/>
                    <a:lstStyle/>
                    <a:p>
                      <a:pPr marL="0" marR="0" lvl="0" indent="0" algn="l" defTabSz="1079998" rtl="0" eaLnBrk="1" fontAlgn="auto" latinLnBrk="0" hangingPunct="1">
                        <a:lnSpc>
                          <a:spcPct val="100000"/>
                        </a:lnSpc>
                        <a:spcBef>
                          <a:spcPts val="0"/>
                        </a:spcBef>
                        <a:spcAft>
                          <a:spcPts val="0"/>
                        </a:spcAft>
                        <a:buClrTx/>
                        <a:buSzTx/>
                        <a:buFontTx/>
                        <a:buNone/>
                        <a:tabLst/>
                        <a:defRPr/>
                      </a:pPr>
                      <a:r>
                        <a:rPr lang="es-MX" sz="3600" dirty="0">
                          <a:solidFill>
                            <a:schemeClr val="tx1"/>
                          </a:solidFill>
                          <a:latin typeface="Work Sans" panose="00000500000000000000"/>
                        </a:rPr>
                        <a:t>4. Formulación de un Indicador de Gestión</a:t>
                      </a:r>
                    </a:p>
                  </a:txBody>
                  <a:tcPr/>
                </a:tc>
                <a:extLst>
                  <a:ext uri="{0D108BD9-81ED-4DB2-BD59-A6C34878D82A}">
                    <a16:rowId xmlns:a16="http://schemas.microsoft.com/office/drawing/2014/main" val="2607052367"/>
                  </a:ext>
                </a:extLst>
              </a:tr>
              <a:tr h="672953">
                <a:tc>
                  <a:txBody>
                    <a:bodyPr/>
                    <a:lstStyle/>
                    <a:p>
                      <a:pPr marL="0" lvl="0" indent="0">
                        <a:buFont typeface="Arial" panose="020B0604020202020204" pitchFamily="34" charset="0"/>
                        <a:buNone/>
                      </a:pPr>
                      <a:r>
                        <a:rPr lang="es-MX" sz="3600" dirty="0">
                          <a:latin typeface="Work Sans" panose="00000500000000000000"/>
                        </a:rPr>
                        <a:t>5. Ficha Técnica – ISOLUCION</a:t>
                      </a:r>
                    </a:p>
                  </a:txBody>
                  <a:tcPr/>
                </a:tc>
                <a:extLst>
                  <a:ext uri="{0D108BD9-81ED-4DB2-BD59-A6C34878D82A}">
                    <a16:rowId xmlns:a16="http://schemas.microsoft.com/office/drawing/2014/main" val="1451054645"/>
                  </a:ext>
                </a:extLst>
              </a:tr>
              <a:tr h="672953">
                <a:tc>
                  <a:txBody>
                    <a:bodyPr/>
                    <a:lstStyle/>
                    <a:p>
                      <a:pPr marL="0" lvl="0" indent="0">
                        <a:buFont typeface="Arial" panose="020B0604020202020204" pitchFamily="34" charset="0"/>
                        <a:buNone/>
                      </a:pPr>
                      <a:r>
                        <a:rPr lang="es-MX" sz="3600" dirty="0">
                          <a:latin typeface="Work Sans" panose="00000500000000000000"/>
                        </a:rPr>
                        <a:t>6. Seguimiento a Indicadores de Gestión</a:t>
                      </a:r>
                    </a:p>
                  </a:txBody>
                  <a:tcPr/>
                </a:tc>
                <a:extLst>
                  <a:ext uri="{0D108BD9-81ED-4DB2-BD59-A6C34878D82A}">
                    <a16:rowId xmlns:a16="http://schemas.microsoft.com/office/drawing/2014/main" val="2343171929"/>
                  </a:ext>
                </a:extLst>
              </a:tr>
              <a:tr h="672953">
                <a:tc>
                  <a:txBody>
                    <a:bodyPr/>
                    <a:lstStyle/>
                    <a:p>
                      <a:r>
                        <a:rPr lang="es-MX" sz="3600" dirty="0">
                          <a:latin typeface="Work Sans" panose="00000500000000000000"/>
                        </a:rPr>
                        <a:t>7. Resolución de Inquietudes</a:t>
                      </a:r>
                    </a:p>
                  </a:txBody>
                  <a:tcPr/>
                </a:tc>
                <a:extLst>
                  <a:ext uri="{0D108BD9-81ED-4DB2-BD59-A6C34878D82A}">
                    <a16:rowId xmlns:a16="http://schemas.microsoft.com/office/drawing/2014/main" val="4155321335"/>
                  </a:ext>
                </a:extLst>
              </a:tr>
            </a:tbl>
          </a:graphicData>
        </a:graphic>
      </p:graphicFrame>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80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0"/>
            <a:ext cx="869860" cy="8640763"/>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a:extLst>
              <a:ext uri="{FF2B5EF4-FFF2-40B4-BE49-F238E27FC236}">
                <a16:creationId xmlns:a16="http://schemas.microsoft.com/office/drawing/2014/main" id="{7F7B9381-E763-474B-8A78-1FF158B6C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415" y="1696968"/>
            <a:ext cx="10720569" cy="479604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0FF098E-FAC6-4BBA-B92A-7587932F81B4}"/>
              </a:ext>
            </a:extLst>
          </p:cNvPr>
          <p:cNvSpPr/>
          <p:nvPr/>
        </p:nvSpPr>
        <p:spPr>
          <a:xfrm>
            <a:off x="8207564" y="6493012"/>
            <a:ext cx="4674420" cy="769441"/>
          </a:xfrm>
          <a:prstGeom prst="rect">
            <a:avLst/>
          </a:prstGeom>
          <a:noFill/>
        </p:spPr>
        <p:txBody>
          <a:bodyPr wrap="none" lIns="91440" tIns="45720" rIns="91440" bIns="45720">
            <a:spAutoFit/>
          </a:bodyPr>
          <a:lstStyle/>
          <a:p>
            <a:pPr algn="ctr"/>
            <a:r>
              <a:rPr lang="es-ES" sz="4400" b="0" cap="none" spc="0" dirty="0">
                <a:ln w="0"/>
                <a:solidFill>
                  <a:schemeClr val="accent1"/>
                </a:solidFill>
                <a:effectLst>
                  <a:outerShdw blurRad="38100" dist="25400" dir="5400000" algn="ctr" rotWithShape="0">
                    <a:srgbClr val="6E747A">
                      <a:alpha val="43000"/>
                    </a:srgbClr>
                  </a:outerShdw>
                </a:effectLst>
                <a:latin typeface="Brush Script MT" panose="03060802040406070304" pitchFamily="66" charset="0"/>
              </a:rPr>
              <a:t>William Thomson Kelvin</a:t>
            </a:r>
          </a:p>
        </p:txBody>
      </p:sp>
    </p:spTree>
    <p:extLst>
      <p:ext uri="{BB962C8B-B14F-4D97-AF65-F5344CB8AC3E}">
        <p14:creationId xmlns:p14="http://schemas.microsoft.com/office/powerpoint/2010/main" val="219634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802730" y="3427829"/>
            <a:ext cx="7620888" cy="1785104"/>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55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¿Qué es un Indicador de Gestión?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algn="ctr"/>
            <a:r>
              <a:rPr lang="es-ES" sz="9000" b="1" cap="none" spc="0" dirty="0">
                <a:ln w="0"/>
                <a:solidFill>
                  <a:srgbClr val="F42F63"/>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335040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¿Qué es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cap="none" spc="0" dirty="0">
                <a:ln/>
                <a:solidFill>
                  <a:srgbClr val="F42F63"/>
                </a:solidFill>
                <a:effectLst/>
              </a:rPr>
              <a:t>1.</a:t>
            </a:r>
          </a:p>
        </p:txBody>
      </p:sp>
      <p:pic>
        <p:nvPicPr>
          <p:cNvPr id="3074" name="Picture 2" descr="Indicadores para la gestión de las compras públicas">
            <a:extLst>
              <a:ext uri="{FF2B5EF4-FFF2-40B4-BE49-F238E27FC236}">
                <a16:creationId xmlns:a16="http://schemas.microsoft.com/office/drawing/2014/main" id="{ACAA75D6-BC79-4692-B3F0-A08A38ABD9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37" t="15242" r="8041" b="15153"/>
          <a:stretch/>
        </p:blipFill>
        <p:spPr bwMode="auto">
          <a:xfrm>
            <a:off x="9722618" y="1252117"/>
            <a:ext cx="327984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cono de tablero de instrumentos en estilo plano ilustración de vector de  nivel de indicador de puntuación de crédito sobre fondo blanco aislado  medidores con concepto de negocio de escala de medida |">
            <a:extLst>
              <a:ext uri="{FF2B5EF4-FFF2-40B4-BE49-F238E27FC236}">
                <a16:creationId xmlns:a16="http://schemas.microsoft.com/office/drawing/2014/main" id="{8A01BDCC-3593-4017-9CB8-9667AD285BFB}"/>
              </a:ext>
            </a:extLst>
          </p:cNvPr>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5463" y="1297845"/>
            <a:ext cx="939662" cy="939662"/>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8B49991F-9AC3-4800-9D0B-5C7887A8B768}"/>
              </a:ext>
            </a:extLst>
          </p:cNvPr>
          <p:cNvSpPr txBox="1"/>
          <p:nvPr/>
        </p:nvSpPr>
        <p:spPr>
          <a:xfrm>
            <a:off x="1622194" y="1419906"/>
            <a:ext cx="7248938" cy="2400657"/>
          </a:xfrm>
          <a:prstGeom prst="rect">
            <a:avLst/>
          </a:prstGeom>
          <a:noFill/>
        </p:spPr>
        <p:txBody>
          <a:bodyPr wrap="square">
            <a:spAutoFit/>
          </a:bodyPr>
          <a:lstStyle/>
          <a:p>
            <a:pPr algn="just"/>
            <a:r>
              <a:rPr lang="es-MX" sz="2500" dirty="0"/>
              <a:t>Es una representación establecida mediante la relación entre dos o más variables, a partir de la cual se registra, procesa y presenta información relevante con el fin de </a:t>
            </a:r>
            <a:r>
              <a:rPr lang="es-MX" sz="2500" b="1" u="sng" dirty="0"/>
              <a:t>medir el avance o retroceso en el logro de un determinado objetivo</a:t>
            </a:r>
            <a:r>
              <a:rPr lang="es-MX" sz="2500" dirty="0"/>
              <a:t> en un periodo de tiempo determinado.</a:t>
            </a:r>
          </a:p>
        </p:txBody>
      </p:sp>
      <p:sp>
        <p:nvSpPr>
          <p:cNvPr id="22" name="Rectángulo: esquinas redondeadas 21">
            <a:extLst>
              <a:ext uri="{FF2B5EF4-FFF2-40B4-BE49-F238E27FC236}">
                <a16:creationId xmlns:a16="http://schemas.microsoft.com/office/drawing/2014/main" id="{B0FBCE05-CD33-4F7F-AADC-B2DD4DBE3BB1}"/>
              </a:ext>
            </a:extLst>
          </p:cNvPr>
          <p:cNvSpPr/>
          <p:nvPr/>
        </p:nvSpPr>
        <p:spPr>
          <a:xfrm>
            <a:off x="1252042" y="4646659"/>
            <a:ext cx="4651513" cy="220236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200" dirty="0">
                <a:solidFill>
                  <a:schemeClr val="tx1"/>
                </a:solidFill>
              </a:rPr>
              <a:t>Unidad de medida gerencial que permite </a:t>
            </a:r>
            <a:r>
              <a:rPr lang="es-MX" sz="2200" b="1" u="sng" dirty="0">
                <a:solidFill>
                  <a:schemeClr val="tx1"/>
                </a:solidFill>
              </a:rPr>
              <a:t>evaluar el desempeño de una organización </a:t>
            </a:r>
            <a:r>
              <a:rPr lang="es-MX" sz="2200" dirty="0">
                <a:solidFill>
                  <a:schemeClr val="tx1"/>
                </a:solidFill>
              </a:rPr>
              <a:t>frente a sus metas, objetivos, responsabilidades con los grupos de referencia.</a:t>
            </a:r>
            <a:endParaRPr lang="es-MX" sz="2200" b="1" u="sng" dirty="0">
              <a:solidFill>
                <a:schemeClr val="tx1"/>
              </a:solidFill>
            </a:endParaRPr>
          </a:p>
        </p:txBody>
      </p:sp>
      <p:sp>
        <p:nvSpPr>
          <p:cNvPr id="2" name="Rectángulo: esquinas redondeadas 1">
            <a:extLst>
              <a:ext uri="{FF2B5EF4-FFF2-40B4-BE49-F238E27FC236}">
                <a16:creationId xmlns:a16="http://schemas.microsoft.com/office/drawing/2014/main" id="{A59B0C93-27DE-4DE4-9632-5FCB4D282C8D}"/>
              </a:ext>
            </a:extLst>
          </p:cNvPr>
          <p:cNvSpPr/>
          <p:nvPr/>
        </p:nvSpPr>
        <p:spPr>
          <a:xfrm>
            <a:off x="7689758" y="4646660"/>
            <a:ext cx="6024310" cy="2202369"/>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ysClr val="windowText" lastClr="000000"/>
                </a:solidFill>
              </a:rPr>
              <a:t>El </a:t>
            </a:r>
            <a:r>
              <a:rPr lang="es-MX" sz="2400" b="1" u="sng" dirty="0">
                <a:solidFill>
                  <a:sysClr val="windowText" lastClr="000000"/>
                </a:solidFill>
              </a:rPr>
              <a:t>objetivo de los indicadores</a:t>
            </a:r>
            <a:r>
              <a:rPr lang="es-MX" sz="2400" dirty="0">
                <a:solidFill>
                  <a:sysClr val="windowText" lastClr="000000"/>
                </a:solidFill>
              </a:rPr>
              <a:t> es coadyuvar a que la gestión de las organizaciones sea eficaz y eficiente permitiendo evaluar la gestión y mejorar los niveles de aprendizaje en la organización.</a:t>
            </a:r>
          </a:p>
        </p:txBody>
      </p:sp>
      <p:cxnSp>
        <p:nvCxnSpPr>
          <p:cNvPr id="5" name="Conector recto de flecha 4">
            <a:extLst>
              <a:ext uri="{FF2B5EF4-FFF2-40B4-BE49-F238E27FC236}">
                <a16:creationId xmlns:a16="http://schemas.microsoft.com/office/drawing/2014/main" id="{A29ADE86-DF22-4655-8A2D-6F9B25DAF885}"/>
              </a:ext>
            </a:extLst>
          </p:cNvPr>
          <p:cNvCxnSpPr>
            <a:cxnSpLocks/>
          </p:cNvCxnSpPr>
          <p:nvPr/>
        </p:nvCxnSpPr>
        <p:spPr>
          <a:xfrm flipV="1">
            <a:off x="6042991" y="5747843"/>
            <a:ext cx="1484244" cy="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8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¿Qué es un indicador de Gestión?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872259"/>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cap="none" spc="0" dirty="0">
                <a:ln/>
                <a:solidFill>
                  <a:srgbClr val="F42F63"/>
                </a:solidFill>
                <a:effectLst/>
              </a:rPr>
              <a:t>1.</a:t>
            </a:r>
          </a:p>
        </p:txBody>
      </p:sp>
      <p:pic>
        <p:nvPicPr>
          <p:cNvPr id="17" name="Imagen 16">
            <a:extLst>
              <a:ext uri="{FF2B5EF4-FFF2-40B4-BE49-F238E27FC236}">
                <a16:creationId xmlns:a16="http://schemas.microsoft.com/office/drawing/2014/main" id="{4E6C6008-647C-49D2-9569-6FF62282595B}"/>
              </a:ext>
            </a:extLst>
          </p:cNvPr>
          <p:cNvPicPr>
            <a:picLocks noChangeAspect="1"/>
          </p:cNvPicPr>
          <p:nvPr/>
        </p:nvPicPr>
        <p:blipFill rotWithShape="1">
          <a:blip r:embed="rId4"/>
          <a:srcRect l="17664" r="18354"/>
          <a:stretch/>
        </p:blipFill>
        <p:spPr>
          <a:xfrm>
            <a:off x="8574155" y="1195979"/>
            <a:ext cx="5708784" cy="6523880"/>
          </a:xfrm>
          <a:prstGeom prst="rect">
            <a:avLst/>
          </a:prstGeom>
        </p:spPr>
      </p:pic>
      <p:grpSp>
        <p:nvGrpSpPr>
          <p:cNvPr id="11" name="Grupo 10">
            <a:extLst>
              <a:ext uri="{FF2B5EF4-FFF2-40B4-BE49-F238E27FC236}">
                <a16:creationId xmlns:a16="http://schemas.microsoft.com/office/drawing/2014/main" id="{BFAC80EA-D6EF-4F61-A962-78EF6D90858F}"/>
              </a:ext>
            </a:extLst>
          </p:cNvPr>
          <p:cNvGrpSpPr/>
          <p:nvPr/>
        </p:nvGrpSpPr>
        <p:grpSpPr>
          <a:xfrm>
            <a:off x="834884" y="1191527"/>
            <a:ext cx="7646507" cy="4732195"/>
            <a:chOff x="834884" y="1324047"/>
            <a:chExt cx="7646507" cy="5322786"/>
          </a:xfrm>
        </p:grpSpPr>
        <p:pic>
          <p:nvPicPr>
            <p:cNvPr id="14" name="Imagen 13">
              <a:extLst>
                <a:ext uri="{FF2B5EF4-FFF2-40B4-BE49-F238E27FC236}">
                  <a16:creationId xmlns:a16="http://schemas.microsoft.com/office/drawing/2014/main" id="{C2AD7964-2C1B-4993-935D-BDB95D358C2D}"/>
                </a:ext>
              </a:extLst>
            </p:cNvPr>
            <p:cNvPicPr/>
            <p:nvPr/>
          </p:nvPicPr>
          <p:blipFill rotWithShape="1">
            <a:blip r:embed="rId5" cstate="print">
              <a:extLst>
                <a:ext uri="{28A0092B-C50C-407E-A947-70E740481C1C}">
                  <a14:useLocalDpi xmlns:a14="http://schemas.microsoft.com/office/drawing/2010/main" val="0"/>
                </a:ext>
              </a:extLst>
            </a:blip>
            <a:srcRect l="20197"/>
            <a:stretch/>
          </p:blipFill>
          <p:spPr bwMode="auto">
            <a:xfrm>
              <a:off x="834884" y="1993929"/>
              <a:ext cx="7646507" cy="4652904"/>
            </a:xfrm>
            <a:prstGeom prst="rect">
              <a:avLst/>
            </a:prstGeom>
            <a:noFill/>
            <a:ln>
              <a:noFill/>
            </a:ln>
            <a:extLst>
              <a:ext uri="{53640926-AAD7-44D8-BBD7-CCE9431645EC}">
                <a14:shadowObscured xmlns:a14="http://schemas.microsoft.com/office/drawing/2010/main"/>
              </a:ext>
            </a:extLst>
          </p:spPr>
        </p:pic>
        <p:sp>
          <p:nvSpPr>
            <p:cNvPr id="4" name="Rectángulo: esquinas redondeadas 3">
              <a:extLst>
                <a:ext uri="{FF2B5EF4-FFF2-40B4-BE49-F238E27FC236}">
                  <a16:creationId xmlns:a16="http://schemas.microsoft.com/office/drawing/2014/main" id="{EA42A38F-972C-4CD3-97E8-172D63BECD98}"/>
                </a:ext>
              </a:extLst>
            </p:cNvPr>
            <p:cNvSpPr/>
            <p:nvPr/>
          </p:nvSpPr>
          <p:spPr>
            <a:xfrm>
              <a:off x="2065217" y="1324047"/>
              <a:ext cx="5185840" cy="43416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Relevancia de los Indicadores</a:t>
              </a:r>
            </a:p>
          </p:txBody>
        </p:sp>
        <p:sp>
          <p:nvSpPr>
            <p:cNvPr id="5" name="Cerrar llave 4">
              <a:extLst>
                <a:ext uri="{FF2B5EF4-FFF2-40B4-BE49-F238E27FC236}">
                  <a16:creationId xmlns:a16="http://schemas.microsoft.com/office/drawing/2014/main" id="{BF08EBD2-328D-4C42-802A-F22121617E81}"/>
                </a:ext>
              </a:extLst>
            </p:cNvPr>
            <p:cNvSpPr/>
            <p:nvPr/>
          </p:nvSpPr>
          <p:spPr>
            <a:xfrm>
              <a:off x="5459898" y="3472070"/>
              <a:ext cx="318053" cy="8483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cxnSp>
          <p:nvCxnSpPr>
            <p:cNvPr id="7" name="Conector recto de flecha 6">
              <a:extLst>
                <a:ext uri="{FF2B5EF4-FFF2-40B4-BE49-F238E27FC236}">
                  <a16:creationId xmlns:a16="http://schemas.microsoft.com/office/drawing/2014/main" id="{B4E84B1D-4F9E-4DE1-8B40-78DFD69D5529}"/>
                </a:ext>
              </a:extLst>
            </p:cNvPr>
            <p:cNvCxnSpPr/>
            <p:nvPr/>
          </p:nvCxnSpPr>
          <p:spPr>
            <a:xfrm>
              <a:off x="5459898" y="2835965"/>
              <a:ext cx="318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esquinas redondeadas 7">
              <a:extLst>
                <a:ext uri="{FF2B5EF4-FFF2-40B4-BE49-F238E27FC236}">
                  <a16:creationId xmlns:a16="http://schemas.microsoft.com/office/drawing/2014/main" id="{0A7F7FC7-7B9E-46DE-8B82-66760DABEA09}"/>
                </a:ext>
              </a:extLst>
            </p:cNvPr>
            <p:cNvSpPr/>
            <p:nvPr/>
          </p:nvSpPr>
          <p:spPr>
            <a:xfrm>
              <a:off x="5870715" y="3628614"/>
              <a:ext cx="2491409" cy="5352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tx1"/>
                  </a:solidFill>
                </a:rPr>
                <a:t>Plan Estratégico Institucional</a:t>
              </a:r>
            </a:p>
          </p:txBody>
        </p:sp>
        <p:sp>
          <p:nvSpPr>
            <p:cNvPr id="24" name="Rectángulo: esquinas redondeadas 23">
              <a:extLst>
                <a:ext uri="{FF2B5EF4-FFF2-40B4-BE49-F238E27FC236}">
                  <a16:creationId xmlns:a16="http://schemas.microsoft.com/office/drawing/2014/main" id="{A75176F9-4057-4840-8BA5-3F25F49ABCE5}"/>
                </a:ext>
              </a:extLst>
            </p:cNvPr>
            <p:cNvSpPr/>
            <p:nvPr/>
          </p:nvSpPr>
          <p:spPr>
            <a:xfrm>
              <a:off x="5870714" y="2568354"/>
              <a:ext cx="2491409" cy="5352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tx1"/>
                  </a:solidFill>
                </a:rPr>
                <a:t>Plan Nacional de Desarrollo</a:t>
              </a:r>
            </a:p>
          </p:txBody>
        </p:sp>
        <p:cxnSp>
          <p:nvCxnSpPr>
            <p:cNvPr id="10" name="Conector recto de flecha 9">
              <a:extLst>
                <a:ext uri="{FF2B5EF4-FFF2-40B4-BE49-F238E27FC236}">
                  <a16:creationId xmlns:a16="http://schemas.microsoft.com/office/drawing/2014/main" id="{D9D4BE4C-BE83-48BC-96A5-9827C98D2DEE}"/>
                </a:ext>
              </a:extLst>
            </p:cNvPr>
            <p:cNvCxnSpPr/>
            <p:nvPr/>
          </p:nvCxnSpPr>
          <p:spPr>
            <a:xfrm flipV="1">
              <a:off x="7248940" y="4320381"/>
              <a:ext cx="0" cy="54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5A0A8D90-0646-42B0-B055-07BD7FA69AF0}"/>
                </a:ext>
              </a:extLst>
            </p:cNvPr>
            <p:cNvCxnSpPr>
              <a:cxnSpLocks/>
            </p:cNvCxnSpPr>
            <p:nvPr/>
          </p:nvCxnSpPr>
          <p:spPr>
            <a:xfrm flipV="1">
              <a:off x="7248940" y="3147566"/>
              <a:ext cx="0" cy="441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325FDC82-3C58-45D8-B371-8BFE2830004B}"/>
                </a:ext>
              </a:extLst>
            </p:cNvPr>
            <p:cNvCxnSpPr/>
            <p:nvPr/>
          </p:nvCxnSpPr>
          <p:spPr>
            <a:xfrm>
              <a:off x="6957390" y="3147566"/>
              <a:ext cx="0" cy="441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8B01AA4C-666C-4445-B19C-EC8F62F8CCA4}"/>
                </a:ext>
              </a:extLst>
            </p:cNvPr>
            <p:cNvCxnSpPr>
              <a:cxnSpLocks/>
            </p:cNvCxnSpPr>
            <p:nvPr/>
          </p:nvCxnSpPr>
          <p:spPr>
            <a:xfrm>
              <a:off x="6990520" y="4320381"/>
              <a:ext cx="0" cy="54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 name="Grupo 19">
            <a:extLst>
              <a:ext uri="{FF2B5EF4-FFF2-40B4-BE49-F238E27FC236}">
                <a16:creationId xmlns:a16="http://schemas.microsoft.com/office/drawing/2014/main" id="{7B2703C4-987F-4106-A81C-3CBA77744430}"/>
              </a:ext>
            </a:extLst>
          </p:cNvPr>
          <p:cNvGrpSpPr/>
          <p:nvPr/>
        </p:nvGrpSpPr>
        <p:grpSpPr>
          <a:xfrm>
            <a:off x="905260" y="6111979"/>
            <a:ext cx="7739271" cy="2143420"/>
            <a:chOff x="905260" y="6111979"/>
            <a:chExt cx="7739271" cy="2143420"/>
          </a:xfrm>
        </p:grpSpPr>
        <p:sp>
          <p:nvSpPr>
            <p:cNvPr id="27" name="Rectángulo: esquinas redondeadas 26">
              <a:extLst>
                <a:ext uri="{FF2B5EF4-FFF2-40B4-BE49-F238E27FC236}">
                  <a16:creationId xmlns:a16="http://schemas.microsoft.com/office/drawing/2014/main" id="{C438433F-5A41-4B2A-ABE6-B275FB38CAE9}"/>
                </a:ext>
              </a:extLst>
            </p:cNvPr>
            <p:cNvSpPr/>
            <p:nvPr/>
          </p:nvSpPr>
          <p:spPr>
            <a:xfrm>
              <a:off x="2376251" y="6111979"/>
              <a:ext cx="4797287" cy="477548"/>
            </a:xfrm>
            <a:prstGeom prst="round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ysClr val="windowText" lastClr="000000"/>
                  </a:solidFill>
                </a:rPr>
                <a:t>Cadena de Valor Pública</a:t>
              </a:r>
            </a:p>
          </p:txBody>
        </p:sp>
        <p:pic>
          <p:nvPicPr>
            <p:cNvPr id="18" name="Imagen 17" descr="Icono&#10;&#10;Descripción generada automáticamente">
              <a:extLst>
                <a:ext uri="{FF2B5EF4-FFF2-40B4-BE49-F238E27FC236}">
                  <a16:creationId xmlns:a16="http://schemas.microsoft.com/office/drawing/2014/main" id="{0F9CF805-D30A-48AD-B5B0-8AF7F7CFBBDD}"/>
                </a:ext>
              </a:extLst>
            </p:cNvPr>
            <p:cNvPicPr>
              <a:picLocks noChangeAspect="1"/>
            </p:cNvPicPr>
            <p:nvPr/>
          </p:nvPicPr>
          <p:blipFill rotWithShape="1">
            <a:blip r:embed="rId6"/>
            <a:srcRect l="2255" r="1789"/>
            <a:stretch/>
          </p:blipFill>
          <p:spPr>
            <a:xfrm>
              <a:off x="905260" y="6627474"/>
              <a:ext cx="7739271" cy="1052634"/>
            </a:xfrm>
            <a:prstGeom prst="rect">
              <a:avLst/>
            </a:prstGeom>
          </p:spPr>
        </p:pic>
        <p:sp>
          <p:nvSpPr>
            <p:cNvPr id="28" name="Rectángulo: esquinas redondeadas 27">
              <a:extLst>
                <a:ext uri="{FF2B5EF4-FFF2-40B4-BE49-F238E27FC236}">
                  <a16:creationId xmlns:a16="http://schemas.microsoft.com/office/drawing/2014/main" id="{6A6F912B-E775-4951-A66F-26EC78C6E7B8}"/>
                </a:ext>
              </a:extLst>
            </p:cNvPr>
            <p:cNvSpPr/>
            <p:nvPr/>
          </p:nvSpPr>
          <p:spPr>
            <a:xfrm>
              <a:off x="1102014" y="7826566"/>
              <a:ext cx="3204944" cy="428833"/>
            </a:xfrm>
            <a:prstGeom prst="round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100" b="1" dirty="0">
                  <a:solidFill>
                    <a:sysClr val="windowText" lastClr="000000"/>
                  </a:solidFill>
                </a:rPr>
                <a:t>INDICADORES DE GESTIÓN</a:t>
              </a:r>
            </a:p>
          </p:txBody>
        </p:sp>
      </p:grpSp>
    </p:spTree>
    <p:extLst>
      <p:ext uri="{BB962C8B-B14F-4D97-AF65-F5344CB8AC3E}">
        <p14:creationId xmlns:p14="http://schemas.microsoft.com/office/powerpoint/2010/main" val="9310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15" name="Google Shape;7944;p86">
            <a:extLst>
              <a:ext uri="{FF2B5EF4-FFF2-40B4-BE49-F238E27FC236}">
                <a16:creationId xmlns:a16="http://schemas.microsoft.com/office/drawing/2014/main" id="{69FACA7F-9BFB-4B5A-B93A-8671A7958105}"/>
              </a:ext>
            </a:extLst>
          </p:cNvPr>
          <p:cNvSpPr>
            <a:spLocks noChangeAspect="1"/>
          </p:cNvSpPr>
          <p:nvPr/>
        </p:nvSpPr>
        <p:spPr>
          <a:xfrm>
            <a:off x="8302924" y="2831525"/>
            <a:ext cx="3690561" cy="3703882"/>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7944;p86">
            <a:extLst>
              <a:ext uri="{FF2B5EF4-FFF2-40B4-BE49-F238E27FC236}">
                <a16:creationId xmlns:a16="http://schemas.microsoft.com/office/drawing/2014/main" id="{361B2EC8-A62D-4F13-A898-E4559A4B100C}"/>
              </a:ext>
            </a:extLst>
          </p:cNvPr>
          <p:cNvSpPr>
            <a:spLocks noChangeAspect="1"/>
          </p:cNvSpPr>
          <p:nvPr/>
        </p:nvSpPr>
        <p:spPr>
          <a:xfrm rot="18900000">
            <a:off x="6406219" y="958264"/>
            <a:ext cx="7475810" cy="7450401"/>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Google Shape;7944;p86">
            <a:extLst>
              <a:ext uri="{FF2B5EF4-FFF2-40B4-BE49-F238E27FC236}">
                <a16:creationId xmlns:a16="http://schemas.microsoft.com/office/drawing/2014/main" id="{3C1CC61D-53F7-46FB-BEEA-E8C43104BC56}"/>
              </a:ext>
            </a:extLst>
          </p:cNvPr>
          <p:cNvSpPr>
            <a:spLocks noChangeAspect="1"/>
          </p:cNvSpPr>
          <p:nvPr/>
        </p:nvSpPr>
        <p:spPr>
          <a:xfrm>
            <a:off x="3030705" y="-2378258"/>
            <a:ext cx="14226841" cy="14035314"/>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DAE3F3">
              <a:alpha val="5098"/>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9D2EBA4-982D-44F4-94BC-589BF9BA27C6}"/>
              </a:ext>
            </a:extLst>
          </p:cNvPr>
          <p:cNvSpPr txBox="1"/>
          <p:nvPr/>
        </p:nvSpPr>
        <p:spPr>
          <a:xfrm>
            <a:off x="5802730" y="3427829"/>
            <a:ext cx="7620888" cy="1785104"/>
          </a:xfrm>
          <a:prstGeom prst="rect">
            <a:avLst/>
          </a:prstGeom>
          <a:noFill/>
        </p:spPr>
        <p:txBody>
          <a:bodyPr wrap="square" rtlCol="0">
            <a:spAutoFit/>
          </a:bodyPr>
          <a:lstStyle/>
          <a:p>
            <a:pPr marL="0" marR="0" lvl="0" indent="0" algn="l" defTabSz="1105967" rtl="0" eaLnBrk="1" fontAlgn="auto" latinLnBrk="0" hangingPunct="1">
              <a:lnSpc>
                <a:spcPct val="100000"/>
              </a:lnSpc>
              <a:spcBef>
                <a:spcPts val="0"/>
              </a:spcBef>
              <a:spcAft>
                <a:spcPts val="0"/>
              </a:spcAft>
              <a:buClrTx/>
              <a:buSzTx/>
              <a:buFontTx/>
              <a:buNone/>
              <a:tabLst/>
              <a:defRPr/>
            </a:pPr>
            <a:r>
              <a:rPr kumimoji="0" lang="es-MX" sz="5500" b="1" i="0" u="none" strike="noStrike" kern="1200" cap="none" spc="0" normalizeH="0" baseline="0" noProof="0" dirty="0">
                <a:ln>
                  <a:noFill/>
                </a:ln>
                <a:solidFill>
                  <a:prstClr val="white"/>
                </a:solidFill>
                <a:effectLst/>
                <a:uLnTx/>
                <a:uFillTx/>
                <a:latin typeface="Work Sans" panose="00000500000000000000" pitchFamily="50" charset="0"/>
                <a:ea typeface="+mn-ea"/>
                <a:cs typeface="+mn-cs"/>
              </a:rPr>
              <a:t>Importancia de la Medición</a:t>
            </a:r>
          </a:p>
        </p:txBody>
      </p:sp>
      <p:cxnSp>
        <p:nvCxnSpPr>
          <p:cNvPr id="7" name="Conector recto 6">
            <a:extLst>
              <a:ext uri="{FF2B5EF4-FFF2-40B4-BE49-F238E27FC236}">
                <a16:creationId xmlns:a16="http://schemas.microsoft.com/office/drawing/2014/main" id="{9E19D6EA-BD54-41C9-BB4B-6A7BFB23237D}"/>
              </a:ext>
            </a:extLst>
          </p:cNvPr>
          <p:cNvCxnSpPr/>
          <p:nvPr/>
        </p:nvCxnSpPr>
        <p:spPr>
          <a:xfrm>
            <a:off x="5398993" y="3141052"/>
            <a:ext cx="0" cy="2667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agrama de flujo: terminador 1">
            <a:extLst>
              <a:ext uri="{FF2B5EF4-FFF2-40B4-BE49-F238E27FC236}">
                <a16:creationId xmlns:a16="http://schemas.microsoft.com/office/drawing/2014/main" id="{EA1C4673-B489-4348-BDBC-CF75D098850F}"/>
              </a:ext>
            </a:extLst>
          </p:cNvPr>
          <p:cNvSpPr/>
          <p:nvPr/>
        </p:nvSpPr>
        <p:spPr>
          <a:xfrm rot="16200000">
            <a:off x="5724" y="-27329"/>
            <a:ext cx="2632386" cy="1366313"/>
          </a:xfrm>
          <a:prstGeom prst="flowChartTerminator">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5967" rtl="0" eaLnBrk="1" fontAlgn="auto" latinLnBrk="0" hangingPunct="1">
              <a:lnSpc>
                <a:spcPct val="100000"/>
              </a:lnSpc>
              <a:spcBef>
                <a:spcPts val="0"/>
              </a:spcBef>
              <a:spcAft>
                <a:spcPts val="0"/>
              </a:spcAft>
              <a:buClrTx/>
              <a:buSzTx/>
              <a:buFontTx/>
              <a:buNone/>
              <a:tabLst/>
              <a:defRPr/>
            </a:pPr>
            <a:endParaRPr kumimoji="0" lang="es-MX" sz="217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F96F4F1-4D84-4DF1-9BD7-F5BFB92E0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3" y="326904"/>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311BE23-BBFA-4430-B6C1-89390926D2CD}"/>
              </a:ext>
            </a:extLst>
          </p:cNvPr>
          <p:cNvSpPr/>
          <p:nvPr/>
        </p:nvSpPr>
        <p:spPr>
          <a:xfrm>
            <a:off x="3607633" y="3581717"/>
            <a:ext cx="1077539" cy="1477328"/>
          </a:xfrm>
          <a:prstGeom prst="rect">
            <a:avLst/>
          </a:prstGeom>
          <a:noFill/>
        </p:spPr>
        <p:txBody>
          <a:bodyPr wrap="none" lIns="91440" tIns="45720" rIns="91440" bIns="45720">
            <a:spAutoFit/>
          </a:bodyPr>
          <a:lstStyle/>
          <a:p>
            <a:pPr marL="0" marR="0" lvl="0" indent="0" algn="ctr" defTabSz="1105967" rtl="0" eaLnBrk="1" fontAlgn="auto" latinLnBrk="0" hangingPunct="1">
              <a:lnSpc>
                <a:spcPct val="100000"/>
              </a:lnSpc>
              <a:spcBef>
                <a:spcPts val="0"/>
              </a:spcBef>
              <a:spcAft>
                <a:spcPts val="0"/>
              </a:spcAft>
              <a:buClrTx/>
              <a:buSzTx/>
              <a:buFontTx/>
              <a:buNone/>
              <a:tabLst/>
              <a:defRPr/>
            </a:pPr>
            <a:r>
              <a:rPr lang="es-ES" sz="9000" b="1" dirty="0">
                <a:ln w="0"/>
                <a:solidFill>
                  <a:srgbClr val="F42F63"/>
                </a:solidFill>
                <a:effectLst>
                  <a:outerShdw blurRad="38100" dist="19050" dir="2700000" algn="tl" rotWithShape="0">
                    <a:prstClr val="black">
                      <a:alpha val="40000"/>
                    </a:prstClr>
                  </a:outerShdw>
                </a:effectLst>
                <a:latin typeface="Calibri" panose="020F0502020204030204"/>
              </a:rPr>
              <a:t>2</a:t>
            </a:r>
            <a:r>
              <a:rPr kumimoji="0" lang="es-ES" sz="9000" b="1" i="0" u="none" strike="noStrike" kern="1200" cap="none" spc="0" normalizeH="0" baseline="0" noProof="0" dirty="0">
                <a:ln w="0"/>
                <a:solidFill>
                  <a:srgbClr val="F42F63"/>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421825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Bocadillo: rectángulo con esquinas redondeadas 43">
            <a:extLst>
              <a:ext uri="{FF2B5EF4-FFF2-40B4-BE49-F238E27FC236}">
                <a16:creationId xmlns:a16="http://schemas.microsoft.com/office/drawing/2014/main" id="{39245481-6A8A-4D07-ACFA-AC35191CF379}"/>
              </a:ext>
            </a:extLst>
          </p:cNvPr>
          <p:cNvSpPr/>
          <p:nvPr/>
        </p:nvSpPr>
        <p:spPr>
          <a:xfrm>
            <a:off x="8657389" y="2848960"/>
            <a:ext cx="4888121" cy="2813171"/>
          </a:xfrm>
          <a:prstGeom prst="wedgeRoundRectCallou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2300" dirty="0"/>
          </a:p>
        </p:txBody>
      </p:sp>
      <p:sp>
        <p:nvSpPr>
          <p:cNvPr id="79" name="Paralelogramo 78">
            <a:extLst>
              <a:ext uri="{FF2B5EF4-FFF2-40B4-BE49-F238E27FC236}">
                <a16:creationId xmlns:a16="http://schemas.microsoft.com/office/drawing/2014/main" id="{C052EDE0-E785-4BFB-83F0-DA761DB576B9}"/>
              </a:ext>
            </a:extLst>
          </p:cNvPr>
          <p:cNvSpPr/>
          <p:nvPr/>
        </p:nvSpPr>
        <p:spPr>
          <a:xfrm>
            <a:off x="712649" y="385364"/>
            <a:ext cx="12782304" cy="658215"/>
          </a:xfrm>
          <a:prstGeom prst="parallelogram">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Paralelogramo 11">
            <a:extLst>
              <a:ext uri="{FF2B5EF4-FFF2-40B4-BE49-F238E27FC236}">
                <a16:creationId xmlns:a16="http://schemas.microsoft.com/office/drawing/2014/main" id="{D37138C6-D1F1-4898-92BF-56434AA048E5}"/>
              </a:ext>
            </a:extLst>
          </p:cNvPr>
          <p:cNvSpPr/>
          <p:nvPr/>
        </p:nvSpPr>
        <p:spPr>
          <a:xfrm>
            <a:off x="522099" y="232964"/>
            <a:ext cx="12782304" cy="658215"/>
          </a:xfrm>
          <a:prstGeom prst="parallelogram">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CuadroTexto 14">
            <a:extLst>
              <a:ext uri="{FF2B5EF4-FFF2-40B4-BE49-F238E27FC236}">
                <a16:creationId xmlns:a16="http://schemas.microsoft.com/office/drawing/2014/main" id="{4B7BDB04-7883-4FD4-89E7-B9A59E5B454D}"/>
              </a:ext>
            </a:extLst>
          </p:cNvPr>
          <p:cNvSpPr txBox="1"/>
          <p:nvPr/>
        </p:nvSpPr>
        <p:spPr>
          <a:xfrm>
            <a:off x="905260" y="269683"/>
            <a:ext cx="12782304" cy="584775"/>
          </a:xfrm>
          <a:prstGeom prst="rect">
            <a:avLst/>
          </a:prstGeom>
          <a:noFill/>
        </p:spPr>
        <p:txBody>
          <a:bodyPr wrap="square" rtlCol="0">
            <a:spAutoFit/>
          </a:bodyPr>
          <a:lstStyle/>
          <a:p>
            <a:r>
              <a:rPr lang="es-MX" sz="3200" b="1" dirty="0">
                <a:solidFill>
                  <a:prstClr val="white"/>
                </a:solidFill>
                <a:latin typeface="Work Sans" panose="00000500000000000000" pitchFamily="50" charset="0"/>
              </a:rPr>
              <a:t>      Importancia de la Medición</a:t>
            </a:r>
          </a:p>
        </p:txBody>
      </p:sp>
      <p:pic>
        <p:nvPicPr>
          <p:cNvPr id="132" name="Google Shape;63;p14">
            <a:extLst>
              <a:ext uri="{FF2B5EF4-FFF2-40B4-BE49-F238E27FC236}">
                <a16:creationId xmlns:a16="http://schemas.microsoft.com/office/drawing/2014/main" id="{7E23E7F7-CF5E-4EEA-99D0-9C7122A6A542}"/>
              </a:ext>
            </a:extLst>
          </p:cNvPr>
          <p:cNvPicPr preferRelativeResize="0"/>
          <p:nvPr/>
        </p:nvPicPr>
        <p:blipFill>
          <a:blip r:embed="rId2">
            <a:alphaModFix/>
          </a:blip>
          <a:stretch>
            <a:fillRect/>
          </a:stretch>
        </p:blipFill>
        <p:spPr>
          <a:xfrm flipH="1">
            <a:off x="-99152" y="-55086"/>
            <a:ext cx="869860" cy="8725360"/>
          </a:xfrm>
          <a:prstGeom prst="rect">
            <a:avLst/>
          </a:prstGeom>
          <a:noFill/>
          <a:ln>
            <a:noFill/>
          </a:ln>
        </p:spPr>
      </p:pic>
      <p:pic>
        <p:nvPicPr>
          <p:cNvPr id="16" name="Picture 2">
            <a:extLst>
              <a:ext uri="{FF2B5EF4-FFF2-40B4-BE49-F238E27FC236}">
                <a16:creationId xmlns:a16="http://schemas.microsoft.com/office/drawing/2014/main" id="{09DF77DA-1E1F-4783-927A-A626AA079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244" y="7713235"/>
            <a:ext cx="3654694" cy="6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C3EA7E48-A6A6-4AAF-8458-24ACE117DDAA}"/>
              </a:ext>
            </a:extLst>
          </p:cNvPr>
          <p:cNvSpPr/>
          <p:nvPr/>
        </p:nvSpPr>
        <p:spPr>
          <a:xfrm>
            <a:off x="905260" y="177349"/>
            <a:ext cx="720069"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rgbClr val="F42F63"/>
                </a:solidFill>
              </a:rPr>
              <a:t>2</a:t>
            </a:r>
            <a:r>
              <a:rPr lang="es-ES" sz="4400" b="1" cap="none" spc="0" dirty="0">
                <a:ln/>
                <a:solidFill>
                  <a:srgbClr val="F42F63"/>
                </a:solidFill>
                <a:effectLst/>
              </a:rPr>
              <a:t>.</a:t>
            </a:r>
          </a:p>
        </p:txBody>
      </p:sp>
      <p:graphicFrame>
        <p:nvGraphicFramePr>
          <p:cNvPr id="2" name="Diagrama 1">
            <a:extLst>
              <a:ext uri="{FF2B5EF4-FFF2-40B4-BE49-F238E27FC236}">
                <a16:creationId xmlns:a16="http://schemas.microsoft.com/office/drawing/2014/main" id="{E7E4D7DD-5924-47A7-92F2-F0F314C7192E}"/>
              </a:ext>
            </a:extLst>
          </p:cNvPr>
          <p:cNvGraphicFramePr/>
          <p:nvPr>
            <p:extLst>
              <p:ext uri="{D42A27DB-BD31-4B8C-83A1-F6EECF244321}">
                <p14:modId xmlns:p14="http://schemas.microsoft.com/office/powerpoint/2010/main" val="3477563813"/>
              </p:ext>
            </p:extLst>
          </p:nvPr>
        </p:nvGraphicFramePr>
        <p:xfrm>
          <a:off x="899406" y="2014241"/>
          <a:ext cx="7409707" cy="4723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Google Shape;9083;p89">
            <a:extLst>
              <a:ext uri="{FF2B5EF4-FFF2-40B4-BE49-F238E27FC236}">
                <a16:creationId xmlns:a16="http://schemas.microsoft.com/office/drawing/2014/main" id="{0B20BE56-8F36-4D6D-9D16-F13364997A2B}"/>
              </a:ext>
            </a:extLst>
          </p:cNvPr>
          <p:cNvSpPr/>
          <p:nvPr/>
        </p:nvSpPr>
        <p:spPr>
          <a:xfrm>
            <a:off x="1480081" y="3222620"/>
            <a:ext cx="548864" cy="540707"/>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963;p89">
            <a:extLst>
              <a:ext uri="{FF2B5EF4-FFF2-40B4-BE49-F238E27FC236}">
                <a16:creationId xmlns:a16="http://schemas.microsoft.com/office/drawing/2014/main" id="{23A78C10-FF03-4E54-84DC-080F87675712}"/>
              </a:ext>
            </a:extLst>
          </p:cNvPr>
          <p:cNvSpPr/>
          <p:nvPr/>
        </p:nvSpPr>
        <p:spPr>
          <a:xfrm>
            <a:off x="1086680" y="2359718"/>
            <a:ext cx="548863" cy="519339"/>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 name="Google Shape;8921;p89">
            <a:extLst>
              <a:ext uri="{FF2B5EF4-FFF2-40B4-BE49-F238E27FC236}">
                <a16:creationId xmlns:a16="http://schemas.microsoft.com/office/drawing/2014/main" id="{0CB64AF0-ED78-47F9-8103-E1027FEBFB3C}"/>
              </a:ext>
            </a:extLst>
          </p:cNvPr>
          <p:cNvGrpSpPr/>
          <p:nvPr/>
        </p:nvGrpSpPr>
        <p:grpSpPr>
          <a:xfrm>
            <a:off x="1572845" y="4042540"/>
            <a:ext cx="693276" cy="655311"/>
            <a:chOff x="-63250675" y="3744075"/>
            <a:chExt cx="320350" cy="318100"/>
          </a:xfrm>
          <a:solidFill>
            <a:srgbClr val="4472C4"/>
          </a:solidFill>
        </p:grpSpPr>
        <p:sp>
          <p:nvSpPr>
            <p:cNvPr id="27" name="Google Shape;8922;p89">
              <a:extLst>
                <a:ext uri="{FF2B5EF4-FFF2-40B4-BE49-F238E27FC236}">
                  <a16:creationId xmlns:a16="http://schemas.microsoft.com/office/drawing/2014/main" id="{36107296-512F-4A6C-9F84-369014BD2ACD}"/>
                </a:ext>
              </a:extLst>
            </p:cNvPr>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8923;p89">
              <a:extLst>
                <a:ext uri="{FF2B5EF4-FFF2-40B4-BE49-F238E27FC236}">
                  <a16:creationId xmlns:a16="http://schemas.microsoft.com/office/drawing/2014/main" id="{5A34CA9B-F7AD-41DB-84CC-53A49C2F08C7}"/>
                </a:ext>
              </a:extLst>
            </p:cNvPr>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8924;p89">
              <a:extLst>
                <a:ext uri="{FF2B5EF4-FFF2-40B4-BE49-F238E27FC236}">
                  <a16:creationId xmlns:a16="http://schemas.microsoft.com/office/drawing/2014/main" id="{9C6C0BEA-A4BF-4613-82EB-468353AF83BF}"/>
                </a:ext>
              </a:extLst>
            </p:cNvPr>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9283;p89">
            <a:extLst>
              <a:ext uri="{FF2B5EF4-FFF2-40B4-BE49-F238E27FC236}">
                <a16:creationId xmlns:a16="http://schemas.microsoft.com/office/drawing/2014/main" id="{EAF6777E-9F26-48EF-9900-ABBA267903F7}"/>
              </a:ext>
            </a:extLst>
          </p:cNvPr>
          <p:cNvGrpSpPr/>
          <p:nvPr/>
        </p:nvGrpSpPr>
        <p:grpSpPr>
          <a:xfrm>
            <a:off x="1533089" y="4962329"/>
            <a:ext cx="500018" cy="572083"/>
            <a:chOff x="6168925" y="3936925"/>
            <a:chExt cx="296950" cy="295375"/>
          </a:xfrm>
          <a:solidFill>
            <a:srgbClr val="4472C4"/>
          </a:solidFill>
        </p:grpSpPr>
        <p:sp>
          <p:nvSpPr>
            <p:cNvPr id="31" name="Google Shape;9284;p89">
              <a:extLst>
                <a:ext uri="{FF2B5EF4-FFF2-40B4-BE49-F238E27FC236}">
                  <a16:creationId xmlns:a16="http://schemas.microsoft.com/office/drawing/2014/main" id="{84A8633E-F6B8-4E37-B5F5-D195D0799F44}"/>
                </a:ext>
              </a:extLst>
            </p:cNvPr>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9285;p89">
              <a:extLst>
                <a:ext uri="{FF2B5EF4-FFF2-40B4-BE49-F238E27FC236}">
                  <a16:creationId xmlns:a16="http://schemas.microsoft.com/office/drawing/2014/main" id="{430A82BE-284C-488E-AE99-19003CA5107F}"/>
                </a:ext>
              </a:extLst>
            </p:cNvPr>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9286;p89">
              <a:extLst>
                <a:ext uri="{FF2B5EF4-FFF2-40B4-BE49-F238E27FC236}">
                  <a16:creationId xmlns:a16="http://schemas.microsoft.com/office/drawing/2014/main" id="{33244A05-89EA-429A-9BD5-50D0BF298D48}"/>
                </a:ext>
              </a:extLst>
            </p:cNvPr>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9287;p89">
              <a:extLst>
                <a:ext uri="{FF2B5EF4-FFF2-40B4-BE49-F238E27FC236}">
                  <a16:creationId xmlns:a16="http://schemas.microsoft.com/office/drawing/2014/main" id="{B621F2E9-403C-4870-924F-B4D6232302F4}"/>
                </a:ext>
              </a:extLst>
            </p:cNvPr>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9288;p89">
              <a:extLst>
                <a:ext uri="{FF2B5EF4-FFF2-40B4-BE49-F238E27FC236}">
                  <a16:creationId xmlns:a16="http://schemas.microsoft.com/office/drawing/2014/main" id="{08F0AC4D-9370-4C26-8378-1A95C9452CEF}"/>
                </a:ext>
              </a:extLst>
            </p:cNvPr>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9289;p89">
              <a:extLst>
                <a:ext uri="{FF2B5EF4-FFF2-40B4-BE49-F238E27FC236}">
                  <a16:creationId xmlns:a16="http://schemas.microsoft.com/office/drawing/2014/main" id="{A8BE6B82-91BA-4AE4-8A79-346B0CF793FB}"/>
                </a:ext>
              </a:extLst>
            </p:cNvPr>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Bocadillo: rectángulo con esquinas redondeadas 3">
            <a:extLst>
              <a:ext uri="{FF2B5EF4-FFF2-40B4-BE49-F238E27FC236}">
                <a16:creationId xmlns:a16="http://schemas.microsoft.com/office/drawing/2014/main" id="{2A4E3769-B36F-4FBE-9012-48FD18D93D24}"/>
              </a:ext>
            </a:extLst>
          </p:cNvPr>
          <p:cNvSpPr/>
          <p:nvPr/>
        </p:nvSpPr>
        <p:spPr>
          <a:xfrm>
            <a:off x="8799443" y="2971821"/>
            <a:ext cx="4888121" cy="2813171"/>
          </a:xfrm>
          <a:prstGeom prst="wedgeRound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300" dirty="0"/>
              <a:t>La decisión sobre cuáles proyectos, procesos o actividades específicas van a ser medidos o evaluados dependerá del análisis de variables clave, adecuadas y suficientes que suministren información relevante sobre el objeto de evaluación.</a:t>
            </a:r>
          </a:p>
        </p:txBody>
      </p:sp>
      <p:sp>
        <p:nvSpPr>
          <p:cNvPr id="5" name="Pergamino: horizontal 4">
            <a:extLst>
              <a:ext uri="{FF2B5EF4-FFF2-40B4-BE49-F238E27FC236}">
                <a16:creationId xmlns:a16="http://schemas.microsoft.com/office/drawing/2014/main" id="{BBCB1367-DC81-4D7F-9E0D-1D9697E7A557}"/>
              </a:ext>
            </a:extLst>
          </p:cNvPr>
          <p:cNvSpPr/>
          <p:nvPr/>
        </p:nvSpPr>
        <p:spPr>
          <a:xfrm>
            <a:off x="2396192" y="1218760"/>
            <a:ext cx="9607827" cy="821635"/>
          </a:xfrm>
          <a:prstGeom prst="horizontalScroll">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t>“</a:t>
            </a:r>
            <a:r>
              <a:rPr lang="es-MX" sz="2800" i="1" u="sng" dirty="0"/>
              <a:t>NO ES NECESARIO MEDIRLO TODO</a:t>
            </a:r>
            <a:r>
              <a:rPr lang="es-MX" sz="2800" dirty="0"/>
              <a:t>”</a:t>
            </a:r>
          </a:p>
        </p:txBody>
      </p:sp>
      <p:grpSp>
        <p:nvGrpSpPr>
          <p:cNvPr id="37" name="Google Shape;9264;p89">
            <a:extLst>
              <a:ext uri="{FF2B5EF4-FFF2-40B4-BE49-F238E27FC236}">
                <a16:creationId xmlns:a16="http://schemas.microsoft.com/office/drawing/2014/main" id="{AE545281-7E65-423C-B04E-F97817AC979D}"/>
              </a:ext>
            </a:extLst>
          </p:cNvPr>
          <p:cNvGrpSpPr/>
          <p:nvPr/>
        </p:nvGrpSpPr>
        <p:grpSpPr>
          <a:xfrm>
            <a:off x="1024284" y="5827794"/>
            <a:ext cx="640137" cy="626450"/>
            <a:chOff x="4991425" y="3234750"/>
            <a:chExt cx="296175" cy="297225"/>
          </a:xfrm>
          <a:solidFill>
            <a:srgbClr val="4472C4"/>
          </a:solidFill>
        </p:grpSpPr>
        <p:sp>
          <p:nvSpPr>
            <p:cNvPr id="38" name="Google Shape;9265;p89">
              <a:extLst>
                <a:ext uri="{FF2B5EF4-FFF2-40B4-BE49-F238E27FC236}">
                  <a16:creationId xmlns:a16="http://schemas.microsoft.com/office/drawing/2014/main" id="{BE39ECD2-D252-4CE9-9E38-9DFF28962037}"/>
                </a:ext>
              </a:extLst>
            </p:cNvPr>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9266;p89">
              <a:extLst>
                <a:ext uri="{FF2B5EF4-FFF2-40B4-BE49-F238E27FC236}">
                  <a16:creationId xmlns:a16="http://schemas.microsoft.com/office/drawing/2014/main" id="{C7C4029E-7431-417A-9002-0B668BB171D4}"/>
                </a:ext>
              </a:extLst>
            </p:cNvPr>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9267;p89">
              <a:extLst>
                <a:ext uri="{FF2B5EF4-FFF2-40B4-BE49-F238E27FC236}">
                  <a16:creationId xmlns:a16="http://schemas.microsoft.com/office/drawing/2014/main" id="{B74BD7D2-47E9-4217-BC12-A4B64D5E7799}"/>
                </a:ext>
              </a:extLst>
            </p:cNvPr>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9268;p89">
              <a:extLst>
                <a:ext uri="{FF2B5EF4-FFF2-40B4-BE49-F238E27FC236}">
                  <a16:creationId xmlns:a16="http://schemas.microsoft.com/office/drawing/2014/main" id="{CC8BB694-BA46-4A1B-B71A-971D7396CA03}"/>
                </a:ext>
              </a:extLst>
            </p:cNvPr>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9269;p89">
              <a:extLst>
                <a:ext uri="{FF2B5EF4-FFF2-40B4-BE49-F238E27FC236}">
                  <a16:creationId xmlns:a16="http://schemas.microsoft.com/office/drawing/2014/main" id="{4AD527A2-9467-4921-A98B-43850270682D}"/>
                </a:ext>
              </a:extLst>
            </p:cNvPr>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9270;p89">
              <a:extLst>
                <a:ext uri="{FF2B5EF4-FFF2-40B4-BE49-F238E27FC236}">
                  <a16:creationId xmlns:a16="http://schemas.microsoft.com/office/drawing/2014/main" id="{CCE8D7E9-E3A6-420D-ADE3-3953DE22573B}"/>
                </a:ext>
              </a:extLst>
            </p:cNvPr>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4156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H7EN5MXTHQNV-1513-313</_dlc_DocId>
    <_dlc_DocIdUrl xmlns="ae9388c0-b1e2-40ea-b6a8-c51c7913cbd2">
      <Url>https://www.mincultura.gov.co/ministerio/recursos-humanos/_layouts/15/DocIdRedir.aspx?ID=H7EN5MXTHQNV-1513-313</Url>
      <Description>H7EN5MXTHQNV-1513-313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10a98ce036d8a2255ee32d4e20cf8e1b">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CF567-58BE-4F16-8072-FB0A9915DEE0}"/>
</file>

<file path=customXml/itemProps2.xml><?xml version="1.0" encoding="utf-8"?>
<ds:datastoreItem xmlns:ds="http://schemas.openxmlformats.org/officeDocument/2006/customXml" ds:itemID="{648B0844-8B36-4E47-868C-7342C2643673}"/>
</file>

<file path=customXml/itemProps3.xml><?xml version="1.0" encoding="utf-8"?>
<ds:datastoreItem xmlns:ds="http://schemas.openxmlformats.org/officeDocument/2006/customXml" ds:itemID="{C4D86A79-C70F-4B56-BDC4-6A10E04055E1}"/>
</file>

<file path=customXml/itemProps4.xml><?xml version="1.0" encoding="utf-8"?>
<ds:datastoreItem xmlns:ds="http://schemas.openxmlformats.org/officeDocument/2006/customXml" ds:itemID="{B815B20B-4728-4DAD-8F0D-FA5B9D4498C0}"/>
</file>

<file path=docProps/app.xml><?xml version="1.0" encoding="utf-8"?>
<Properties xmlns="http://schemas.openxmlformats.org/officeDocument/2006/extended-properties" xmlns:vt="http://schemas.openxmlformats.org/officeDocument/2006/docPropsVTypes">
  <TotalTime>11579</TotalTime>
  <Words>1187</Words>
  <Application>Microsoft Office PowerPoint</Application>
  <PresentationFormat>Personalizado</PresentationFormat>
  <Paragraphs>193</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Brush Script MT</vt:lpstr>
      <vt:lpstr>Calibri</vt:lpstr>
      <vt:lpstr>Calibri Light</vt:lpstr>
      <vt:lpstr>Symbol</vt:lpstr>
      <vt:lpstr>Verdana</vt:lpstr>
      <vt:lpstr>Work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Carvajal Tapasco</dc:creator>
  <cp:lastModifiedBy>office23</cp:lastModifiedBy>
  <cp:revision>260</cp:revision>
  <dcterms:created xsi:type="dcterms:W3CDTF">2021-04-07T13:21:14Z</dcterms:created>
  <dcterms:modified xsi:type="dcterms:W3CDTF">2022-08-24T16:13:33Z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13cd7e05-ff1c-4b98-9e51-ea7cbe49bac2</vt:lpwstr>
  </property>
</Properties>
</file>