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"/>
  </p:notesMasterIdLst>
  <p:sldIdLst>
    <p:sldId id="261" r:id="rId2"/>
    <p:sldId id="262" r:id="rId3"/>
  </p:sldIdLst>
  <p:sldSz cx="35999738" cy="25199975"/>
  <p:notesSz cx="6858000" cy="9144000"/>
  <p:defaultTextStyle>
    <a:defPPr>
      <a:defRPr lang="es-CO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A6A6A6"/>
    <a:srgbClr val="860086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6" d="100"/>
          <a:sy n="26" d="100"/>
        </p:scale>
        <p:origin x="24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3D13-0620-46EB-A9BE-BA47AEEB31F7}" type="datetimeFigureOut">
              <a:rPr lang="es-CO" smtClean="0"/>
              <a:t>28/09/2018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1A2C-6233-4283-A393-ACAD6E3F1C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7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23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67" y="4124164"/>
            <a:ext cx="26999804" cy="8773325"/>
          </a:xfrm>
        </p:spPr>
        <p:txBody>
          <a:bodyPr anchor="b"/>
          <a:lstStyle>
            <a:lvl1pPr algn="ctr"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67" y="13235822"/>
            <a:ext cx="26999804" cy="6084159"/>
          </a:xfrm>
        </p:spPr>
        <p:txBody>
          <a:bodyPr/>
          <a:lstStyle>
            <a:lvl1pPr marL="0" indent="0" algn="ctr">
              <a:buNone/>
              <a:defRPr sz="7086"/>
            </a:lvl1pPr>
            <a:lvl2pPr marL="1349974" indent="0" algn="ctr">
              <a:buNone/>
              <a:defRPr sz="5905"/>
            </a:lvl2pPr>
            <a:lvl3pPr marL="2699949" indent="0" algn="ctr">
              <a:buNone/>
              <a:defRPr sz="5315"/>
            </a:lvl3pPr>
            <a:lvl4pPr marL="4049923" indent="0" algn="ctr">
              <a:buNone/>
              <a:defRPr sz="4724"/>
            </a:lvl4pPr>
            <a:lvl5pPr marL="5399898" indent="0" algn="ctr">
              <a:buNone/>
              <a:defRPr sz="4724"/>
            </a:lvl5pPr>
            <a:lvl6pPr marL="6749872" indent="0" algn="ctr">
              <a:buNone/>
              <a:defRPr sz="4724"/>
            </a:lvl6pPr>
            <a:lvl7pPr marL="8099847" indent="0" algn="ctr">
              <a:buNone/>
              <a:defRPr sz="4724"/>
            </a:lvl7pPr>
            <a:lvl8pPr marL="9449821" indent="0" algn="ctr">
              <a:buNone/>
              <a:defRPr sz="4724"/>
            </a:lvl8pPr>
            <a:lvl9pPr marL="10799796" indent="0" algn="ctr">
              <a:buNone/>
              <a:defRPr sz="4724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62312" y="1341665"/>
            <a:ext cx="7762444" cy="213558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74982" y="1341665"/>
            <a:ext cx="22837334" cy="213558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232" y="6282497"/>
            <a:ext cx="31049774" cy="10482488"/>
          </a:xfrm>
        </p:spPr>
        <p:txBody>
          <a:bodyPr anchor="b"/>
          <a:lstStyle>
            <a:lvl1pPr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6232" y="16864153"/>
            <a:ext cx="31049774" cy="5512493"/>
          </a:xfrm>
        </p:spPr>
        <p:txBody>
          <a:bodyPr/>
          <a:lstStyle>
            <a:lvl1pPr marL="0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1pPr>
            <a:lvl2pPr marL="1349974" indent="0">
              <a:buNone/>
              <a:defRPr sz="5905">
                <a:solidFill>
                  <a:schemeClr val="tx1">
                    <a:tint val="75000"/>
                  </a:schemeClr>
                </a:solidFill>
              </a:defRPr>
            </a:lvl2pPr>
            <a:lvl3pPr marL="2699949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3pPr>
            <a:lvl4pPr marL="404992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 marL="53998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  <a:lvl6pPr marL="674987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6pPr>
            <a:lvl7pPr marL="8099847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7pPr>
            <a:lvl8pPr marL="9449821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8pPr>
            <a:lvl9pPr marL="1079979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74982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224867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1" y="1341667"/>
            <a:ext cx="31049774" cy="48708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9672" y="6177496"/>
            <a:ext cx="15229575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79672" y="9204991"/>
            <a:ext cx="15229575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24867" y="6177496"/>
            <a:ext cx="15304578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24867" y="9204991"/>
            <a:ext cx="15304578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6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 marL="0" indent="0">
              <a:buNone/>
              <a:defRPr sz="9449"/>
            </a:lvl1pPr>
            <a:lvl2pPr marL="1349974" indent="0">
              <a:buNone/>
              <a:defRPr sz="8268"/>
            </a:lvl2pPr>
            <a:lvl3pPr marL="2699949" indent="0">
              <a:buNone/>
              <a:defRPr sz="7086"/>
            </a:lvl3pPr>
            <a:lvl4pPr marL="4049923" indent="0">
              <a:buNone/>
              <a:defRPr sz="5905"/>
            </a:lvl4pPr>
            <a:lvl5pPr marL="5399898" indent="0">
              <a:buNone/>
              <a:defRPr sz="5905"/>
            </a:lvl5pPr>
            <a:lvl6pPr marL="6749872" indent="0">
              <a:buNone/>
              <a:defRPr sz="5905"/>
            </a:lvl6pPr>
            <a:lvl7pPr marL="8099847" indent="0">
              <a:buNone/>
              <a:defRPr sz="5905"/>
            </a:lvl7pPr>
            <a:lvl8pPr marL="9449821" indent="0">
              <a:buNone/>
              <a:defRPr sz="5905"/>
            </a:lvl8pPr>
            <a:lvl9pPr marL="10799796" indent="0">
              <a:buNone/>
              <a:defRPr sz="590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4982" y="1341667"/>
            <a:ext cx="310497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4982" y="6708326"/>
            <a:ext cx="31049774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74982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28/09/2018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924913" y="23356646"/>
            <a:ext cx="12149912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5424815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2699949" rtl="0" eaLnBrk="1" latinLnBrk="0" hangingPunct="1">
        <a:lnSpc>
          <a:spcPct val="90000"/>
        </a:lnSpc>
        <a:spcBef>
          <a:spcPct val="0"/>
        </a:spcBef>
        <a:buNone/>
        <a:defRPr sz="1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987" indent="-674987" algn="l" defTabSz="2699949" rtl="0" eaLnBrk="1" latinLnBrk="0" hangingPunct="1">
        <a:lnSpc>
          <a:spcPct val="90000"/>
        </a:lnSpc>
        <a:spcBef>
          <a:spcPts val="2953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1pPr>
      <a:lvl2pPr marL="2024962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3374936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3pPr>
      <a:lvl4pPr marL="4724911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6074885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7424859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774834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10124808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1474783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74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49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23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898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872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847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821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796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335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 Y DOCUMENTACIÓN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26095229" y="18103402"/>
            <a:ext cx="8961230" cy="59437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782"/>
          </a:p>
        </p:txBody>
      </p:sp>
      <p:sp>
        <p:nvSpPr>
          <p:cNvPr id="48" name="Rectángulo 47"/>
          <p:cNvSpPr/>
          <p:nvPr/>
        </p:nvSpPr>
        <p:spPr>
          <a:xfrm>
            <a:off x="26191532" y="20070469"/>
            <a:ext cx="8864927" cy="341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Esquema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Planta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referencia de fotos</a:t>
            </a:r>
            <a:endParaRPr lang="es-CO" sz="5782" dirty="0">
              <a:solidFill>
                <a:srgbClr val="FF00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618572" y="7626423"/>
            <a:ext cx="16819028" cy="430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Incluir entre 6 y 12 fotos</a:t>
            </a:r>
          </a:p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 necesario numerar las fotos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    ubicarlas en el esquema del plano</a:t>
            </a:r>
          </a:p>
          <a:p>
            <a:endParaRPr lang="es-CO" sz="5782" dirty="0">
              <a:solidFill>
                <a:srgbClr val="FF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5AADD6F-8A12-43D5-AD8C-0C86FC65B4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500" y="295439"/>
            <a:ext cx="7200900" cy="147280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D8267D-A294-4486-B611-B4CCD10BE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345127"/>
              </p:ext>
            </p:extLst>
          </p:nvPr>
        </p:nvGraphicFramePr>
        <p:xfrm>
          <a:off x="27897513" y="141396"/>
          <a:ext cx="7797417" cy="220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00">
                  <a:extLst>
                    <a:ext uri="{9D8B030D-6E8A-4147-A177-3AD203B41FA5}">
                      <a16:colId xmlns:a16="http://schemas.microsoft.com/office/drawing/2014/main" val="3211548872"/>
                    </a:ext>
                  </a:extLst>
                </a:gridCol>
                <a:gridCol w="5529217">
                  <a:extLst>
                    <a:ext uri="{9D8B030D-6E8A-4147-A177-3AD203B41FA5}">
                      <a16:colId xmlns:a16="http://schemas.microsoft.com/office/drawing/2014/main" val="1931360795"/>
                    </a:ext>
                  </a:extLst>
                </a:gridCol>
              </a:tblGrid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el código que genera el SIPA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587182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824654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99325"/>
                  </a:ext>
                </a:extLst>
              </a:tr>
              <a:tr h="5036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con el que se registra el 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01963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9C3F115E-246F-480D-98FD-820A34591F49}"/>
              </a:ext>
            </a:extLst>
          </p:cNvPr>
          <p:cNvGrpSpPr/>
          <p:nvPr/>
        </p:nvGrpSpPr>
        <p:grpSpPr>
          <a:xfrm>
            <a:off x="27897513" y="141396"/>
            <a:ext cx="7802085" cy="24369870"/>
            <a:chOff x="27897513" y="141396"/>
            <a:chExt cx="7802085" cy="24369870"/>
          </a:xfrm>
        </p:grpSpPr>
        <p:cxnSp>
          <p:nvCxnSpPr>
            <p:cNvPr id="43" name="Conector recto 42"/>
            <p:cNvCxnSpPr>
              <a:cxnSpLocks noChangeAspect="1"/>
            </p:cNvCxnSpPr>
            <p:nvPr/>
          </p:nvCxnSpPr>
          <p:spPr>
            <a:xfrm flipV="1">
              <a:off x="35699598" y="141396"/>
              <a:ext cx="0" cy="243698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FA39900-86F7-41CF-9723-4ED461B0D12C}"/>
                </a:ext>
              </a:extLst>
            </p:cNvPr>
            <p:cNvCxnSpPr/>
            <p:nvPr/>
          </p:nvCxnSpPr>
          <p:spPr>
            <a:xfrm>
              <a:off x="27897513" y="1413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A395761-6585-4113-8361-0D60A2754204}"/>
                </a:ext>
              </a:extLst>
            </p:cNvPr>
            <p:cNvCxnSpPr/>
            <p:nvPr/>
          </p:nvCxnSpPr>
          <p:spPr>
            <a:xfrm>
              <a:off x="27897513" y="23384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18530EB-1F61-4E3B-8438-7842437DC60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7139337"/>
              </p:ext>
            </p:extLst>
          </p:nvPr>
        </p:nvGraphicFramePr>
        <p:xfrm>
          <a:off x="2858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Indicar el nombre de quien realizó el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dibujo de planos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335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200" b="1" dirty="0">
                <a:latin typeface="Arial" panose="020B0604020202020204" pitchFamily="34" charset="0"/>
                <a:cs typeface="Arial" panose="020B0604020202020204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 Y DOCUMENTACIÓN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5AADD6F-8A12-43D5-AD8C-0C86FC65B4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52500" y="295439"/>
            <a:ext cx="7200900" cy="147280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D8267D-A294-4486-B611-B4CCD10BECFB}"/>
              </a:ext>
            </a:extLst>
          </p:cNvPr>
          <p:cNvGraphicFramePr>
            <a:graphicFrameLocks noGrp="1"/>
          </p:cNvGraphicFramePr>
          <p:nvPr/>
        </p:nvGraphicFramePr>
        <p:xfrm>
          <a:off x="27897513" y="141396"/>
          <a:ext cx="7797417" cy="2200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8200">
                  <a:extLst>
                    <a:ext uri="{9D8B030D-6E8A-4147-A177-3AD203B41FA5}">
                      <a16:colId xmlns:a16="http://schemas.microsoft.com/office/drawing/2014/main" val="3211548872"/>
                    </a:ext>
                  </a:extLst>
                </a:gridCol>
                <a:gridCol w="5529217">
                  <a:extLst>
                    <a:ext uri="{9D8B030D-6E8A-4147-A177-3AD203B41FA5}">
                      <a16:colId xmlns:a16="http://schemas.microsoft.com/office/drawing/2014/main" val="1931360795"/>
                    </a:ext>
                  </a:extLst>
                </a:gridCol>
              </a:tblGrid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Incluir el código que genera el SIPA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587182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824654"/>
                  </a:ext>
                </a:extLst>
              </a:tr>
              <a:tr h="565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Acorde con el nombre del DANE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399325"/>
                  </a:ext>
                </a:extLst>
              </a:tr>
              <a:tr h="5036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con el que se registra el inmueble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33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019637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9C3F115E-246F-480D-98FD-820A34591F49}"/>
              </a:ext>
            </a:extLst>
          </p:cNvPr>
          <p:cNvGrpSpPr/>
          <p:nvPr/>
        </p:nvGrpSpPr>
        <p:grpSpPr>
          <a:xfrm>
            <a:off x="27897513" y="141396"/>
            <a:ext cx="7802085" cy="24369870"/>
            <a:chOff x="27897513" y="141396"/>
            <a:chExt cx="7802085" cy="24369870"/>
          </a:xfrm>
        </p:grpSpPr>
        <p:cxnSp>
          <p:nvCxnSpPr>
            <p:cNvPr id="43" name="Conector recto 42"/>
            <p:cNvCxnSpPr>
              <a:cxnSpLocks noChangeAspect="1"/>
            </p:cNvCxnSpPr>
            <p:nvPr/>
          </p:nvCxnSpPr>
          <p:spPr>
            <a:xfrm flipV="1">
              <a:off x="35699598" y="141396"/>
              <a:ext cx="0" cy="243698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FA39900-86F7-41CF-9723-4ED461B0D12C}"/>
                </a:ext>
              </a:extLst>
            </p:cNvPr>
            <p:cNvCxnSpPr/>
            <p:nvPr/>
          </p:nvCxnSpPr>
          <p:spPr>
            <a:xfrm>
              <a:off x="27897513" y="1413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4A395761-6585-4113-8361-0D60A2754204}"/>
                </a:ext>
              </a:extLst>
            </p:cNvPr>
            <p:cNvCxnSpPr/>
            <p:nvPr/>
          </p:nvCxnSpPr>
          <p:spPr>
            <a:xfrm>
              <a:off x="27897513" y="2338496"/>
              <a:ext cx="779741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CEA1FA02-79F3-496D-8E45-0923DC492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607" y="17494554"/>
            <a:ext cx="8859444" cy="5428282"/>
          </a:xfrm>
          <a:prstGeom prst="rect">
            <a:avLst/>
          </a:prstGeom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FE30247-0D97-42A3-82EE-FBB0CBA1B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" y="3096189"/>
            <a:ext cx="11098438" cy="624287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BB4B1B-4E5F-4E62-A387-DE2DC6CE9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6" y="10080041"/>
            <a:ext cx="11098438" cy="624287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031C0C3-AFC0-4AD3-9299-5EF2F07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65344" y="3140062"/>
            <a:ext cx="5683493" cy="1046790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BB55551-8DB5-40D1-A2AE-E795F8A41C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6305" y="3096188"/>
            <a:ext cx="5912875" cy="1051177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8D5F603-7420-4EB9-ACAD-53B44BC125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13124" y="3096188"/>
            <a:ext cx="5944861" cy="1056864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9B69F01-637F-436E-A5CC-3E01A01AA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944" y="16941673"/>
            <a:ext cx="11097050" cy="62420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3E6BCD9-267E-45A9-9820-DB4E8315A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5328" y="16940893"/>
            <a:ext cx="11098437" cy="624287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0C6B50D1-371D-4197-8C57-A2F7B62D3AA8}"/>
              </a:ext>
            </a:extLst>
          </p:cNvPr>
          <p:cNvSpPr/>
          <p:nvPr/>
        </p:nvSpPr>
        <p:spPr>
          <a:xfrm>
            <a:off x="24189279" y="16955007"/>
            <a:ext cx="10776137" cy="6418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white"/>
              </a:solidFill>
            </a:endParaRPr>
          </a:p>
        </p:txBody>
      </p:sp>
      <p:sp>
        <p:nvSpPr>
          <p:cNvPr id="29" name="Medio marco 28">
            <a:extLst>
              <a:ext uri="{FF2B5EF4-FFF2-40B4-BE49-F238E27FC236}">
                <a16:creationId xmlns:a16="http://schemas.microsoft.com/office/drawing/2014/main" id="{767FCB97-6170-4241-972F-B4EC9371F3FD}"/>
              </a:ext>
            </a:extLst>
          </p:cNvPr>
          <p:cNvSpPr/>
          <p:nvPr/>
        </p:nvSpPr>
        <p:spPr>
          <a:xfrm rot="2653285">
            <a:off x="29524217" y="17478784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0" name="Medio marco 29">
            <a:extLst>
              <a:ext uri="{FF2B5EF4-FFF2-40B4-BE49-F238E27FC236}">
                <a16:creationId xmlns:a16="http://schemas.microsoft.com/office/drawing/2014/main" id="{2EC7F08A-5A72-4884-B787-CD91FE8AB468}"/>
              </a:ext>
            </a:extLst>
          </p:cNvPr>
          <p:cNvSpPr/>
          <p:nvPr/>
        </p:nvSpPr>
        <p:spPr>
          <a:xfrm>
            <a:off x="25067691" y="17898965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1" name="Medio marco 30">
            <a:extLst>
              <a:ext uri="{FF2B5EF4-FFF2-40B4-BE49-F238E27FC236}">
                <a16:creationId xmlns:a16="http://schemas.microsoft.com/office/drawing/2014/main" id="{D6D35C7B-AEB6-4E32-9E3A-824A5B3A258F}"/>
              </a:ext>
            </a:extLst>
          </p:cNvPr>
          <p:cNvSpPr/>
          <p:nvPr/>
        </p:nvSpPr>
        <p:spPr>
          <a:xfrm rot="2653285">
            <a:off x="30759171" y="1802071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2" name="Medio marco 31">
            <a:extLst>
              <a:ext uri="{FF2B5EF4-FFF2-40B4-BE49-F238E27FC236}">
                <a16:creationId xmlns:a16="http://schemas.microsoft.com/office/drawing/2014/main" id="{19CEA59C-3416-491F-8A2B-232944B298EA}"/>
              </a:ext>
            </a:extLst>
          </p:cNvPr>
          <p:cNvSpPr/>
          <p:nvPr/>
        </p:nvSpPr>
        <p:spPr>
          <a:xfrm rot="5400000">
            <a:off x="34474143" y="1791994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3" name="Medio marco 32">
            <a:extLst>
              <a:ext uri="{FF2B5EF4-FFF2-40B4-BE49-F238E27FC236}">
                <a16:creationId xmlns:a16="http://schemas.microsoft.com/office/drawing/2014/main" id="{317A23DE-9EA7-4E5F-810D-E9282FC882E6}"/>
              </a:ext>
            </a:extLst>
          </p:cNvPr>
          <p:cNvSpPr/>
          <p:nvPr/>
        </p:nvSpPr>
        <p:spPr>
          <a:xfrm rot="13525597">
            <a:off x="29247309" y="2263905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4" name="Medio marco 33">
            <a:extLst>
              <a:ext uri="{FF2B5EF4-FFF2-40B4-BE49-F238E27FC236}">
                <a16:creationId xmlns:a16="http://schemas.microsoft.com/office/drawing/2014/main" id="{E422EF5C-1C7B-4633-8BE3-97B7D1920561}"/>
              </a:ext>
            </a:extLst>
          </p:cNvPr>
          <p:cNvSpPr/>
          <p:nvPr/>
        </p:nvSpPr>
        <p:spPr>
          <a:xfrm rot="7875775">
            <a:off x="32174737" y="20273386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6" name="Medio marco 35">
            <a:extLst>
              <a:ext uri="{FF2B5EF4-FFF2-40B4-BE49-F238E27FC236}">
                <a16:creationId xmlns:a16="http://schemas.microsoft.com/office/drawing/2014/main" id="{724F8273-DD6B-4414-ACA3-7A456E5F1891}"/>
              </a:ext>
            </a:extLst>
          </p:cNvPr>
          <p:cNvSpPr/>
          <p:nvPr/>
        </p:nvSpPr>
        <p:spPr>
          <a:xfrm rot="11327041">
            <a:off x="33065643" y="2197823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2DFFE9D-A22A-405C-B4E0-8F342F3EA547}"/>
              </a:ext>
            </a:extLst>
          </p:cNvPr>
          <p:cNvSpPr/>
          <p:nvPr/>
        </p:nvSpPr>
        <p:spPr>
          <a:xfrm rot="20006118">
            <a:off x="-1393209" y="6109461"/>
            <a:ext cx="38011788" cy="10863076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EJEMPLO DE</a:t>
            </a:r>
          </a:p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 DILIGENCIAMIENTO</a:t>
            </a:r>
          </a:p>
        </p:txBody>
      </p:sp>
      <p:sp>
        <p:nvSpPr>
          <p:cNvPr id="39" name="31 CuadroTexto">
            <a:extLst>
              <a:ext uri="{FF2B5EF4-FFF2-40B4-BE49-F238E27FC236}">
                <a16:creationId xmlns:a16="http://schemas.microsoft.com/office/drawing/2014/main" id="{D0AAEF9E-A154-478E-97A2-4414ABFFFE0E}"/>
              </a:ext>
            </a:extLst>
          </p:cNvPr>
          <p:cNvSpPr txBox="1"/>
          <p:nvPr/>
        </p:nvSpPr>
        <p:spPr>
          <a:xfrm>
            <a:off x="29698814" y="2291224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0" name="31 CuadroTexto">
            <a:extLst>
              <a:ext uri="{FF2B5EF4-FFF2-40B4-BE49-F238E27FC236}">
                <a16:creationId xmlns:a16="http://schemas.microsoft.com/office/drawing/2014/main" id="{7D7644E0-2795-4C78-863D-3836167F5D9B}"/>
              </a:ext>
            </a:extLst>
          </p:cNvPr>
          <p:cNvSpPr txBox="1"/>
          <p:nvPr/>
        </p:nvSpPr>
        <p:spPr>
          <a:xfrm>
            <a:off x="24724618" y="1730448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1" name="31 CuadroTexto">
            <a:extLst>
              <a:ext uri="{FF2B5EF4-FFF2-40B4-BE49-F238E27FC236}">
                <a16:creationId xmlns:a16="http://schemas.microsoft.com/office/drawing/2014/main" id="{5384BFFB-CE52-4A56-81C0-7B4C3E8827D3}"/>
              </a:ext>
            </a:extLst>
          </p:cNvPr>
          <p:cNvSpPr txBox="1"/>
          <p:nvPr/>
        </p:nvSpPr>
        <p:spPr>
          <a:xfrm>
            <a:off x="34718957" y="1749371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2" name="31 CuadroTexto">
            <a:extLst>
              <a:ext uri="{FF2B5EF4-FFF2-40B4-BE49-F238E27FC236}">
                <a16:creationId xmlns:a16="http://schemas.microsoft.com/office/drawing/2014/main" id="{0ACBB494-ACB6-4684-AF6F-47D683077AA7}"/>
              </a:ext>
            </a:extLst>
          </p:cNvPr>
          <p:cNvSpPr txBox="1"/>
          <p:nvPr/>
        </p:nvSpPr>
        <p:spPr>
          <a:xfrm>
            <a:off x="29652825" y="1694089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4" name="31 CuadroTexto">
            <a:extLst>
              <a:ext uri="{FF2B5EF4-FFF2-40B4-BE49-F238E27FC236}">
                <a16:creationId xmlns:a16="http://schemas.microsoft.com/office/drawing/2014/main" id="{B57A7863-4B21-4039-B7AC-4F88BAC45458}"/>
              </a:ext>
            </a:extLst>
          </p:cNvPr>
          <p:cNvSpPr txBox="1"/>
          <p:nvPr/>
        </p:nvSpPr>
        <p:spPr>
          <a:xfrm>
            <a:off x="33826557" y="2196326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5" name="31 CuadroTexto">
            <a:extLst>
              <a:ext uri="{FF2B5EF4-FFF2-40B4-BE49-F238E27FC236}">
                <a16:creationId xmlns:a16="http://schemas.microsoft.com/office/drawing/2014/main" id="{A62E1441-1B53-4650-A7CE-9B62A9FFB0FF}"/>
              </a:ext>
            </a:extLst>
          </p:cNvPr>
          <p:cNvSpPr txBox="1"/>
          <p:nvPr/>
        </p:nvSpPr>
        <p:spPr>
          <a:xfrm>
            <a:off x="30356224" y="17802560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6" name="31 CuadroTexto">
            <a:extLst>
              <a:ext uri="{FF2B5EF4-FFF2-40B4-BE49-F238E27FC236}">
                <a16:creationId xmlns:a16="http://schemas.microsoft.com/office/drawing/2014/main" id="{2F253ADB-9BBA-4D9B-9E14-5752498FE117}"/>
              </a:ext>
            </a:extLst>
          </p:cNvPr>
          <p:cNvSpPr txBox="1"/>
          <p:nvPr/>
        </p:nvSpPr>
        <p:spPr>
          <a:xfrm>
            <a:off x="32779551" y="20034925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id="{5FA03105-8A9C-4B06-8E70-076183DE6D26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7709298"/>
              </p:ext>
            </p:extLst>
          </p:nvPr>
        </p:nvGraphicFramePr>
        <p:xfrm>
          <a:off x="2858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Indicar el nombre de quien realizó el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dibujo de planos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673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H7EN5MXTHQNV-662-1619</_dlc_DocId>
    <_dlc_DocIdUrl xmlns="ae9388c0-b1e2-40ea-b6a8-c51c7913cbd2">
      <Url>https://www.mincultura.gov.co/prensa/noticias/_layouts/15/DocIdRedir.aspx?ID=H7EN5MXTHQNV-662-1619</Url>
      <Description>H7EN5MXTHQNV-662-1619</Description>
    </_dlc_DocIdUrl>
  </documentManagement>
</p:properties>
</file>

<file path=customXml/itemProps1.xml><?xml version="1.0" encoding="utf-8"?>
<ds:datastoreItem xmlns:ds="http://schemas.openxmlformats.org/officeDocument/2006/customXml" ds:itemID="{ECA3CDDD-DA94-4E15-B569-D0D24B3EA970}"/>
</file>

<file path=customXml/itemProps2.xml><?xml version="1.0" encoding="utf-8"?>
<ds:datastoreItem xmlns:ds="http://schemas.openxmlformats.org/officeDocument/2006/customXml" ds:itemID="{9F0DA5F9-4EE9-4FE1-A0E2-3F57D248AF6E}"/>
</file>

<file path=customXml/itemProps3.xml><?xml version="1.0" encoding="utf-8"?>
<ds:datastoreItem xmlns:ds="http://schemas.openxmlformats.org/officeDocument/2006/customXml" ds:itemID="{B3CC8D3B-FB8D-447D-BEB4-5C879F9A6267}"/>
</file>

<file path=customXml/itemProps4.xml><?xml version="1.0" encoding="utf-8"?>
<ds:datastoreItem xmlns:ds="http://schemas.openxmlformats.org/officeDocument/2006/customXml" ds:itemID="{3BFE41DA-66DA-4B9F-BD11-ACC8A5828D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176</Words>
  <Application>Microsoft Office PowerPoint</Application>
  <PresentationFormat>Personalizado</PresentationFormat>
  <Paragraphs>55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Futura Std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Camelo</dc:creator>
  <cp:lastModifiedBy>Ana Marcela Castro Gonzalez</cp:lastModifiedBy>
  <cp:revision>28</cp:revision>
  <dcterms:created xsi:type="dcterms:W3CDTF">2016-11-11T21:04:52Z</dcterms:created>
  <dcterms:modified xsi:type="dcterms:W3CDTF">2018-09-28T20:17:33Z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73dce0a8-7613-46e1-b508-56796c2160e7</vt:lpwstr>
  </property>
</Properties>
</file>