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5.xml" ContentType="application/vnd.ms-office.drawingml.diagramDrawing+xml"/>
  <Override PartName="/ppt/diagrams/quickStyle5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8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C87F9-D09C-41A0-BD93-ACF3C7DA3E2B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32CBDED-A909-465A-8FA6-660B7C40F271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1.</a:t>
          </a:r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 Busca enseñar exactamente la necesidad de explicarnos lo mejor posible</a:t>
          </a:r>
        </a:p>
      </dgm:t>
    </dgm:pt>
    <dgm:pt modelId="{5809C2B7-C4D6-48E6-8C84-4A51E1F6AF96}" type="parTrans" cxnId="{3C7B9A11-D2F4-4150-A09D-7DD34C3CD258}">
      <dgm:prSet/>
      <dgm:spPr/>
      <dgm:t>
        <a:bodyPr/>
        <a:lstStyle/>
        <a:p>
          <a:endParaRPr lang="es-CO"/>
        </a:p>
      </dgm:t>
    </dgm:pt>
    <dgm:pt modelId="{7DD7E643-31E1-4539-9A39-FBBA329EE07D}" type="sibTrans" cxnId="{3C7B9A11-D2F4-4150-A09D-7DD34C3CD258}">
      <dgm:prSet/>
      <dgm:spPr/>
      <dgm:t>
        <a:bodyPr/>
        <a:lstStyle/>
        <a:p>
          <a:endParaRPr lang="es-CO"/>
        </a:p>
      </dgm:t>
    </dgm:pt>
    <dgm:pt modelId="{C305D8C7-578A-4890-AA5F-E02A90E028A2}">
      <dgm:prSet phldrT="[Texto]"/>
      <dgm:spPr/>
      <dgm:t>
        <a:bodyPr/>
        <a:lstStyle/>
        <a:p>
          <a:r>
            <a:rPr lang="es-MX" b="0" i="0" baseline="0" dirty="0">
              <a:solidFill>
                <a:schemeClr val="tx1"/>
              </a:solidFill>
              <a:latin typeface="Work Sans" panose="00000500000000000000" pitchFamily="50" charset="0"/>
            </a:rPr>
            <a:t>2. R</a:t>
          </a:r>
          <a:r>
            <a:rPr lang="es-CO" b="0" i="0" baseline="0" dirty="0">
              <a:solidFill>
                <a:schemeClr val="tx1"/>
              </a:solidFill>
              <a:latin typeface="Work Sans" panose="00000500000000000000" pitchFamily="50" charset="0"/>
            </a:rPr>
            <a:t>educir las posibilidades de malentendidos</a:t>
          </a:r>
        </a:p>
      </dgm:t>
    </dgm:pt>
    <dgm:pt modelId="{1DD2980C-CCC5-4377-8C3D-664D6920519D}" type="parTrans" cxnId="{EA1899A5-D487-49A6-9C90-77E22BAF98D9}">
      <dgm:prSet/>
      <dgm:spPr/>
      <dgm:t>
        <a:bodyPr/>
        <a:lstStyle/>
        <a:p>
          <a:endParaRPr lang="es-CO"/>
        </a:p>
      </dgm:t>
    </dgm:pt>
    <dgm:pt modelId="{40791C67-C6C5-4DB9-A15F-319294372CB4}" type="sibTrans" cxnId="{EA1899A5-D487-49A6-9C90-77E22BAF98D9}">
      <dgm:prSet/>
      <dgm:spPr/>
      <dgm:t>
        <a:bodyPr/>
        <a:lstStyle/>
        <a:p>
          <a:endParaRPr lang="es-CO"/>
        </a:p>
      </dgm:t>
    </dgm:pt>
    <dgm:pt modelId="{1166B19B-3026-4A3C-9CD2-1388CFA1A5B8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3. Muchas personas creen que el otro está en su cabeza, que pueden leer su pensamiento, y no es así</a:t>
          </a:r>
        </a:p>
      </dgm:t>
    </dgm:pt>
    <dgm:pt modelId="{5EADCDF8-9526-4364-835F-680D18C480B4}" type="parTrans" cxnId="{C90DBDBB-C2FB-4747-B88F-7C55D75673EE}">
      <dgm:prSet/>
      <dgm:spPr/>
      <dgm:t>
        <a:bodyPr/>
        <a:lstStyle/>
        <a:p>
          <a:endParaRPr lang="es-CO"/>
        </a:p>
      </dgm:t>
    </dgm:pt>
    <dgm:pt modelId="{BA6B9329-B5E4-4672-AEA2-F0BACB374B37}" type="sibTrans" cxnId="{C90DBDBB-C2FB-4747-B88F-7C55D75673EE}">
      <dgm:prSet/>
      <dgm:spPr/>
      <dgm:t>
        <a:bodyPr/>
        <a:lstStyle/>
        <a:p>
          <a:endParaRPr lang="es-CO"/>
        </a:p>
      </dgm:t>
    </dgm:pt>
    <dgm:pt modelId="{06B6D880-94E7-4A52-AB59-5C5AEFBE4136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4. </a:t>
          </a:r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La comunicación asertiva laboral es la única alternativa que puede ayudar a las organizaciones a crear un </a:t>
          </a:r>
          <a:r>
            <a:rPr lang="es-CO" b="1" dirty="0">
              <a:solidFill>
                <a:schemeClr val="tx1"/>
              </a:solidFill>
              <a:latin typeface="Work Sans" panose="00000500000000000000" pitchFamily="50" charset="0"/>
            </a:rPr>
            <a:t>buen ambiente</a:t>
          </a:r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 entre compañeros y, en consecuencia; lograr mejorar el trabajo</a:t>
          </a:r>
        </a:p>
      </dgm:t>
    </dgm:pt>
    <dgm:pt modelId="{66F23681-64E2-4BE5-8EE8-1B782B40200C}" type="parTrans" cxnId="{D25D75EF-4683-4DC4-B693-D0750E29BCD5}">
      <dgm:prSet/>
      <dgm:spPr/>
      <dgm:t>
        <a:bodyPr/>
        <a:lstStyle/>
        <a:p>
          <a:endParaRPr lang="es-CO"/>
        </a:p>
      </dgm:t>
    </dgm:pt>
    <dgm:pt modelId="{9F29019E-1985-46ED-9582-B1C3B781A5F4}" type="sibTrans" cxnId="{D25D75EF-4683-4DC4-B693-D0750E29BCD5}">
      <dgm:prSet/>
      <dgm:spPr/>
      <dgm:t>
        <a:bodyPr/>
        <a:lstStyle/>
        <a:p>
          <a:endParaRPr lang="es-CO"/>
        </a:p>
      </dgm:t>
    </dgm:pt>
    <dgm:pt modelId="{8B45F69B-CAC7-404D-8C33-5DA5785AB3AB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5. D</a:t>
          </a:r>
          <a:r>
            <a:rPr lang="es-CO" dirty="0" err="1">
              <a:solidFill>
                <a:schemeClr val="tx1"/>
              </a:solidFill>
              <a:latin typeface="Work Sans" panose="00000500000000000000" pitchFamily="50" charset="0"/>
            </a:rPr>
            <a:t>etrás</a:t>
          </a:r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 del</a:t>
          </a:r>
          <a:r>
            <a:rPr lang="es-CO" b="1" dirty="0">
              <a:solidFill>
                <a:schemeClr val="tx1"/>
              </a:solidFill>
              <a:latin typeface="Work Sans" panose="00000500000000000000" pitchFamily="50" charset="0"/>
            </a:rPr>
            <a:t> éxito empresarial</a:t>
          </a:r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, hay un equipo que sabe cuidar su palabra. </a:t>
          </a:r>
        </a:p>
      </dgm:t>
    </dgm:pt>
    <dgm:pt modelId="{40645C01-2A66-48FF-9B69-086D4335D8F8}" type="parTrans" cxnId="{823C7755-EB38-431D-B4D4-37797C212E7C}">
      <dgm:prSet/>
      <dgm:spPr/>
      <dgm:t>
        <a:bodyPr/>
        <a:lstStyle/>
        <a:p>
          <a:endParaRPr lang="es-CO"/>
        </a:p>
      </dgm:t>
    </dgm:pt>
    <dgm:pt modelId="{4D716353-89D1-4F7C-8C04-A7E807DAC9DA}" type="sibTrans" cxnId="{823C7755-EB38-431D-B4D4-37797C212E7C}">
      <dgm:prSet/>
      <dgm:spPr/>
      <dgm:t>
        <a:bodyPr/>
        <a:lstStyle/>
        <a:p>
          <a:endParaRPr lang="es-CO"/>
        </a:p>
      </dgm:t>
    </dgm:pt>
    <dgm:pt modelId="{AC3D1730-5151-4A86-84EB-3C9E219B22C4}" type="pres">
      <dgm:prSet presAssocID="{105C87F9-D09C-41A0-BD93-ACF3C7DA3E2B}" presName="diagram" presStyleCnt="0">
        <dgm:presLayoutVars>
          <dgm:dir/>
          <dgm:resizeHandles val="exact"/>
        </dgm:presLayoutVars>
      </dgm:prSet>
      <dgm:spPr/>
    </dgm:pt>
    <dgm:pt modelId="{7AAA9278-5DB8-473F-82A8-A76E8A38A7F7}" type="pres">
      <dgm:prSet presAssocID="{032CBDED-A909-465A-8FA6-660B7C40F271}" presName="node" presStyleLbl="node1" presStyleIdx="0" presStyleCnt="5">
        <dgm:presLayoutVars>
          <dgm:bulletEnabled val="1"/>
        </dgm:presLayoutVars>
      </dgm:prSet>
      <dgm:spPr/>
    </dgm:pt>
    <dgm:pt modelId="{1AA6A852-4D37-44AF-A211-00E51A239490}" type="pres">
      <dgm:prSet presAssocID="{7DD7E643-31E1-4539-9A39-FBBA329EE07D}" presName="sibTrans" presStyleCnt="0"/>
      <dgm:spPr/>
    </dgm:pt>
    <dgm:pt modelId="{EA67A716-2B87-473B-9EB8-53FE0EF3909F}" type="pres">
      <dgm:prSet presAssocID="{C305D8C7-578A-4890-AA5F-E02A90E028A2}" presName="node" presStyleLbl="node1" presStyleIdx="1" presStyleCnt="5">
        <dgm:presLayoutVars>
          <dgm:bulletEnabled val="1"/>
        </dgm:presLayoutVars>
      </dgm:prSet>
      <dgm:spPr/>
    </dgm:pt>
    <dgm:pt modelId="{14EDE2BC-7339-4864-A8AA-9AA8E03535B5}" type="pres">
      <dgm:prSet presAssocID="{40791C67-C6C5-4DB9-A15F-319294372CB4}" presName="sibTrans" presStyleCnt="0"/>
      <dgm:spPr/>
    </dgm:pt>
    <dgm:pt modelId="{9D060716-E827-4A8F-8F2F-7439EB3530C1}" type="pres">
      <dgm:prSet presAssocID="{1166B19B-3026-4A3C-9CD2-1388CFA1A5B8}" presName="node" presStyleLbl="node1" presStyleIdx="2" presStyleCnt="5">
        <dgm:presLayoutVars>
          <dgm:bulletEnabled val="1"/>
        </dgm:presLayoutVars>
      </dgm:prSet>
      <dgm:spPr/>
    </dgm:pt>
    <dgm:pt modelId="{7E6FE815-9AF1-40D8-992A-80E8DE4E05CB}" type="pres">
      <dgm:prSet presAssocID="{BA6B9329-B5E4-4672-AEA2-F0BACB374B37}" presName="sibTrans" presStyleCnt="0"/>
      <dgm:spPr/>
    </dgm:pt>
    <dgm:pt modelId="{98310FF1-78D8-48B5-A497-69AE5AC88D75}" type="pres">
      <dgm:prSet presAssocID="{06B6D880-94E7-4A52-AB59-5C5AEFBE4136}" presName="node" presStyleLbl="node1" presStyleIdx="3" presStyleCnt="5">
        <dgm:presLayoutVars>
          <dgm:bulletEnabled val="1"/>
        </dgm:presLayoutVars>
      </dgm:prSet>
      <dgm:spPr/>
    </dgm:pt>
    <dgm:pt modelId="{A14EDA6C-A888-46CE-9634-FA7669A69FA7}" type="pres">
      <dgm:prSet presAssocID="{9F29019E-1985-46ED-9582-B1C3B781A5F4}" presName="sibTrans" presStyleCnt="0"/>
      <dgm:spPr/>
    </dgm:pt>
    <dgm:pt modelId="{6675AAD9-5CF7-4977-A745-0E80ABDCF2EE}" type="pres">
      <dgm:prSet presAssocID="{8B45F69B-CAC7-404D-8C33-5DA5785AB3AB}" presName="node" presStyleLbl="node1" presStyleIdx="4" presStyleCnt="5">
        <dgm:presLayoutVars>
          <dgm:bulletEnabled val="1"/>
        </dgm:presLayoutVars>
      </dgm:prSet>
      <dgm:spPr/>
    </dgm:pt>
  </dgm:ptLst>
  <dgm:cxnLst>
    <dgm:cxn modelId="{3C7B9A11-D2F4-4150-A09D-7DD34C3CD258}" srcId="{105C87F9-D09C-41A0-BD93-ACF3C7DA3E2B}" destId="{032CBDED-A909-465A-8FA6-660B7C40F271}" srcOrd="0" destOrd="0" parTransId="{5809C2B7-C4D6-48E6-8C84-4A51E1F6AF96}" sibTransId="{7DD7E643-31E1-4539-9A39-FBBA329EE07D}"/>
    <dgm:cxn modelId="{CE631028-BEF2-436E-994A-42FE3BD3E53C}" type="presOf" srcId="{1166B19B-3026-4A3C-9CD2-1388CFA1A5B8}" destId="{9D060716-E827-4A8F-8F2F-7439EB3530C1}" srcOrd="0" destOrd="0" presId="urn:microsoft.com/office/officeart/2005/8/layout/default"/>
    <dgm:cxn modelId="{A1EC8A6C-04A6-42AF-BF6D-36186CB1807F}" type="presOf" srcId="{06B6D880-94E7-4A52-AB59-5C5AEFBE4136}" destId="{98310FF1-78D8-48B5-A497-69AE5AC88D75}" srcOrd="0" destOrd="0" presId="urn:microsoft.com/office/officeart/2005/8/layout/default"/>
    <dgm:cxn modelId="{823C7755-EB38-431D-B4D4-37797C212E7C}" srcId="{105C87F9-D09C-41A0-BD93-ACF3C7DA3E2B}" destId="{8B45F69B-CAC7-404D-8C33-5DA5785AB3AB}" srcOrd="4" destOrd="0" parTransId="{40645C01-2A66-48FF-9B69-086D4335D8F8}" sibTransId="{4D716353-89D1-4F7C-8C04-A7E807DAC9DA}"/>
    <dgm:cxn modelId="{EA1899A5-D487-49A6-9C90-77E22BAF98D9}" srcId="{105C87F9-D09C-41A0-BD93-ACF3C7DA3E2B}" destId="{C305D8C7-578A-4890-AA5F-E02A90E028A2}" srcOrd="1" destOrd="0" parTransId="{1DD2980C-CCC5-4377-8C3D-664D6920519D}" sibTransId="{40791C67-C6C5-4DB9-A15F-319294372CB4}"/>
    <dgm:cxn modelId="{C90DBDBB-C2FB-4747-B88F-7C55D75673EE}" srcId="{105C87F9-D09C-41A0-BD93-ACF3C7DA3E2B}" destId="{1166B19B-3026-4A3C-9CD2-1388CFA1A5B8}" srcOrd="2" destOrd="0" parTransId="{5EADCDF8-9526-4364-835F-680D18C480B4}" sibTransId="{BA6B9329-B5E4-4672-AEA2-F0BACB374B37}"/>
    <dgm:cxn modelId="{F30F06D1-FD31-45C4-950E-93BA547EFB94}" type="presOf" srcId="{032CBDED-A909-465A-8FA6-660B7C40F271}" destId="{7AAA9278-5DB8-473F-82A8-A76E8A38A7F7}" srcOrd="0" destOrd="0" presId="urn:microsoft.com/office/officeart/2005/8/layout/default"/>
    <dgm:cxn modelId="{BEA7BCD7-3F7B-46D5-BEE3-DF6579A3C36E}" type="presOf" srcId="{8B45F69B-CAC7-404D-8C33-5DA5785AB3AB}" destId="{6675AAD9-5CF7-4977-A745-0E80ABDCF2EE}" srcOrd="0" destOrd="0" presId="urn:microsoft.com/office/officeart/2005/8/layout/default"/>
    <dgm:cxn modelId="{7DB37DE4-D9B2-456A-8668-BB849B66305B}" type="presOf" srcId="{105C87F9-D09C-41A0-BD93-ACF3C7DA3E2B}" destId="{AC3D1730-5151-4A86-84EB-3C9E219B22C4}" srcOrd="0" destOrd="0" presId="urn:microsoft.com/office/officeart/2005/8/layout/default"/>
    <dgm:cxn modelId="{D25D75EF-4683-4DC4-B693-D0750E29BCD5}" srcId="{105C87F9-D09C-41A0-BD93-ACF3C7DA3E2B}" destId="{06B6D880-94E7-4A52-AB59-5C5AEFBE4136}" srcOrd="3" destOrd="0" parTransId="{66F23681-64E2-4BE5-8EE8-1B782B40200C}" sibTransId="{9F29019E-1985-46ED-9582-B1C3B781A5F4}"/>
    <dgm:cxn modelId="{C5367DF9-136C-40C2-9B06-5BA429C90F6D}" type="presOf" srcId="{C305D8C7-578A-4890-AA5F-E02A90E028A2}" destId="{EA67A716-2B87-473B-9EB8-53FE0EF3909F}" srcOrd="0" destOrd="0" presId="urn:microsoft.com/office/officeart/2005/8/layout/default"/>
    <dgm:cxn modelId="{072038EF-61BB-4772-A894-D542907BE073}" type="presParOf" srcId="{AC3D1730-5151-4A86-84EB-3C9E219B22C4}" destId="{7AAA9278-5DB8-473F-82A8-A76E8A38A7F7}" srcOrd="0" destOrd="0" presId="urn:microsoft.com/office/officeart/2005/8/layout/default"/>
    <dgm:cxn modelId="{2EAC7E97-512B-4E2B-8D98-C32E6EF5C385}" type="presParOf" srcId="{AC3D1730-5151-4A86-84EB-3C9E219B22C4}" destId="{1AA6A852-4D37-44AF-A211-00E51A239490}" srcOrd="1" destOrd="0" presId="urn:microsoft.com/office/officeart/2005/8/layout/default"/>
    <dgm:cxn modelId="{BD852F9E-9F09-4A39-8536-C75E4DE54F99}" type="presParOf" srcId="{AC3D1730-5151-4A86-84EB-3C9E219B22C4}" destId="{EA67A716-2B87-473B-9EB8-53FE0EF3909F}" srcOrd="2" destOrd="0" presId="urn:microsoft.com/office/officeart/2005/8/layout/default"/>
    <dgm:cxn modelId="{71626CE6-8775-4964-B876-41BEC1043217}" type="presParOf" srcId="{AC3D1730-5151-4A86-84EB-3C9E219B22C4}" destId="{14EDE2BC-7339-4864-A8AA-9AA8E03535B5}" srcOrd="3" destOrd="0" presId="urn:microsoft.com/office/officeart/2005/8/layout/default"/>
    <dgm:cxn modelId="{E701886C-D54E-467E-9BD1-207A35A0857F}" type="presParOf" srcId="{AC3D1730-5151-4A86-84EB-3C9E219B22C4}" destId="{9D060716-E827-4A8F-8F2F-7439EB3530C1}" srcOrd="4" destOrd="0" presId="urn:microsoft.com/office/officeart/2005/8/layout/default"/>
    <dgm:cxn modelId="{9936D8B6-E136-4B31-A039-77E5DE25C287}" type="presParOf" srcId="{AC3D1730-5151-4A86-84EB-3C9E219B22C4}" destId="{7E6FE815-9AF1-40D8-992A-80E8DE4E05CB}" srcOrd="5" destOrd="0" presId="urn:microsoft.com/office/officeart/2005/8/layout/default"/>
    <dgm:cxn modelId="{1526AF0A-CEAD-4509-9330-316B037428F7}" type="presParOf" srcId="{AC3D1730-5151-4A86-84EB-3C9E219B22C4}" destId="{98310FF1-78D8-48B5-A497-69AE5AC88D75}" srcOrd="6" destOrd="0" presId="urn:microsoft.com/office/officeart/2005/8/layout/default"/>
    <dgm:cxn modelId="{6ABAD680-AB29-4DF5-9E96-911CD684C1D8}" type="presParOf" srcId="{AC3D1730-5151-4A86-84EB-3C9E219B22C4}" destId="{A14EDA6C-A888-46CE-9634-FA7669A69FA7}" srcOrd="7" destOrd="0" presId="urn:microsoft.com/office/officeart/2005/8/layout/default"/>
    <dgm:cxn modelId="{9634EF09-CC71-45D2-93D8-79D4177559CA}" type="presParOf" srcId="{AC3D1730-5151-4A86-84EB-3C9E219B22C4}" destId="{6675AAD9-5CF7-4977-A745-0E80ABDCF2E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C4590-EA8E-4E65-9D1D-D0D7036CB348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57CE9BE-CC26-419C-B5D2-E14A0AD8CA7D}">
      <dgm:prSet phldrT="[Texto]"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latin typeface="Work Sans" panose="00000500000000000000" pitchFamily="50" charset="0"/>
            </a:rPr>
            <a:t>La comunicación asertiva se basa en una actitud personal positiva a la hora de relacionarse con los demás y consiste en expresar las opiniones y las valoraciones, evitando descalificaciones, reproches y enfrentamientos</a:t>
          </a:r>
        </a:p>
      </dgm:t>
    </dgm:pt>
    <dgm:pt modelId="{BDB6F3E3-E7CE-4101-B8AF-D26F1EE882F9}" type="parTrans" cxnId="{B5ACF9E8-C11D-41CE-867C-C08FE539431D}">
      <dgm:prSet/>
      <dgm:spPr/>
      <dgm:t>
        <a:bodyPr/>
        <a:lstStyle/>
        <a:p>
          <a:endParaRPr lang="es-CO"/>
        </a:p>
      </dgm:t>
    </dgm:pt>
    <dgm:pt modelId="{CD2C5DE7-A771-41AA-A558-71ED6864854B}" type="sibTrans" cxnId="{B5ACF9E8-C11D-41CE-867C-C08FE539431D}">
      <dgm:prSet/>
      <dgm:spPr/>
      <dgm:t>
        <a:bodyPr/>
        <a:lstStyle/>
        <a:p>
          <a:endParaRPr lang="es-CO"/>
        </a:p>
      </dgm:t>
    </dgm:pt>
    <dgm:pt modelId="{F06BFE13-2382-41B0-8210-5561F51B721C}">
      <dgm:prSet phldrT="[Texto]" custT="1"/>
      <dgm:spPr/>
      <dgm:t>
        <a:bodyPr/>
        <a:lstStyle/>
        <a:p>
          <a:r>
            <a:rPr lang="es-CO" sz="1050" dirty="0">
              <a:solidFill>
                <a:schemeClr val="tx1"/>
              </a:solidFill>
              <a:latin typeface="Work Sans" panose="00000500000000000000" pitchFamily="50" charset="0"/>
            </a:rPr>
            <a:t>Es una de las vías más adecuadas para la interacción y la comunicación entre las personas, optimizar nuestras relaciones, no es solamente decir lo que pensamos y de qué manera lo decimos, es también comprender mis necesidades, las de las demás personas (la empatía), ser responsable de mis emociones y conectar con los demás</a:t>
          </a:r>
          <a:br>
            <a:rPr lang="es-CO" sz="1000" dirty="0"/>
          </a:br>
          <a:endParaRPr lang="es-CO" sz="1000" dirty="0"/>
        </a:p>
      </dgm:t>
    </dgm:pt>
    <dgm:pt modelId="{D975D9AA-0964-4E2B-B8FB-62AB3EE92616}" type="parTrans" cxnId="{8C2E4B61-E1D4-415C-BDFD-59819726FC0F}">
      <dgm:prSet/>
      <dgm:spPr/>
      <dgm:t>
        <a:bodyPr/>
        <a:lstStyle/>
        <a:p>
          <a:endParaRPr lang="es-CO"/>
        </a:p>
      </dgm:t>
    </dgm:pt>
    <dgm:pt modelId="{336E89B7-0346-4E7B-936A-9246E37D2FE2}" type="sibTrans" cxnId="{8C2E4B61-E1D4-415C-BDFD-59819726FC0F}">
      <dgm:prSet/>
      <dgm:spPr/>
      <dgm:t>
        <a:bodyPr/>
        <a:lstStyle/>
        <a:p>
          <a:endParaRPr lang="es-CO"/>
        </a:p>
      </dgm:t>
    </dgm:pt>
    <dgm:pt modelId="{302EAE5A-A2AF-46A3-9C4B-2FAC66B74DBD}">
      <dgm:prSet phldrT="[Texto]"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latin typeface="Work Sans" panose="00000500000000000000" pitchFamily="50" charset="0"/>
            </a:rPr>
            <a:t>La comunicación asertiva con relación al comportamiento externo, nos encontramos que las personas hablan de manera fluida, mantienen un contacto visual que no es amenazante, y hay comodidad en su postura. Pasando a otros componentes, nos encontraríamos que en cuanto al pensamiento y a la emoción</a:t>
          </a:r>
        </a:p>
      </dgm:t>
    </dgm:pt>
    <dgm:pt modelId="{2F65E065-5E54-46B2-BEE4-511093D5F58E}" type="parTrans" cxnId="{2D4A8482-D970-41BE-93F2-9716228404B7}">
      <dgm:prSet/>
      <dgm:spPr/>
      <dgm:t>
        <a:bodyPr/>
        <a:lstStyle/>
        <a:p>
          <a:endParaRPr lang="es-CO"/>
        </a:p>
      </dgm:t>
    </dgm:pt>
    <dgm:pt modelId="{9D81E20E-F531-4B67-B2C6-71A2BEF52FDB}" type="sibTrans" cxnId="{2D4A8482-D970-41BE-93F2-9716228404B7}">
      <dgm:prSet/>
      <dgm:spPr/>
      <dgm:t>
        <a:bodyPr/>
        <a:lstStyle/>
        <a:p>
          <a:endParaRPr lang="es-CO"/>
        </a:p>
      </dgm:t>
    </dgm:pt>
    <dgm:pt modelId="{2E366AE4-0C4E-43E2-B76D-C1EB56D79797}" type="pres">
      <dgm:prSet presAssocID="{368C4590-EA8E-4E65-9D1D-D0D7036CB348}" presName="Name0" presStyleCnt="0">
        <dgm:presLayoutVars>
          <dgm:chMax val="7"/>
          <dgm:chPref val="7"/>
          <dgm:dir/>
        </dgm:presLayoutVars>
      </dgm:prSet>
      <dgm:spPr/>
    </dgm:pt>
    <dgm:pt modelId="{1D3B727C-EF1C-46B4-A829-D01EA9E39BE5}" type="pres">
      <dgm:prSet presAssocID="{368C4590-EA8E-4E65-9D1D-D0D7036CB348}" presName="Name1" presStyleCnt="0"/>
      <dgm:spPr/>
    </dgm:pt>
    <dgm:pt modelId="{B2066572-CA9A-4810-B042-733964CC2312}" type="pres">
      <dgm:prSet presAssocID="{368C4590-EA8E-4E65-9D1D-D0D7036CB348}" presName="cycle" presStyleCnt="0"/>
      <dgm:spPr/>
    </dgm:pt>
    <dgm:pt modelId="{9E48791C-5A4A-4067-91C5-6A85F1B212B5}" type="pres">
      <dgm:prSet presAssocID="{368C4590-EA8E-4E65-9D1D-D0D7036CB348}" presName="srcNode" presStyleLbl="node1" presStyleIdx="0" presStyleCnt="3"/>
      <dgm:spPr/>
    </dgm:pt>
    <dgm:pt modelId="{1B63F6F3-A30C-4973-9B8A-137A0329318C}" type="pres">
      <dgm:prSet presAssocID="{368C4590-EA8E-4E65-9D1D-D0D7036CB348}" presName="conn" presStyleLbl="parChTrans1D2" presStyleIdx="0" presStyleCnt="1"/>
      <dgm:spPr/>
    </dgm:pt>
    <dgm:pt modelId="{33B5631D-E6CA-48B4-8BB8-CC633925D162}" type="pres">
      <dgm:prSet presAssocID="{368C4590-EA8E-4E65-9D1D-D0D7036CB348}" presName="extraNode" presStyleLbl="node1" presStyleIdx="0" presStyleCnt="3"/>
      <dgm:spPr/>
    </dgm:pt>
    <dgm:pt modelId="{BAE924CF-729F-461A-9482-583728D78DB0}" type="pres">
      <dgm:prSet presAssocID="{368C4590-EA8E-4E65-9D1D-D0D7036CB348}" presName="dstNode" presStyleLbl="node1" presStyleIdx="0" presStyleCnt="3"/>
      <dgm:spPr/>
    </dgm:pt>
    <dgm:pt modelId="{1C0A8016-8E29-4D75-9FBA-2BCD1C814985}" type="pres">
      <dgm:prSet presAssocID="{957CE9BE-CC26-419C-B5D2-E14A0AD8CA7D}" presName="text_1" presStyleLbl="node1" presStyleIdx="0" presStyleCnt="3">
        <dgm:presLayoutVars>
          <dgm:bulletEnabled val="1"/>
        </dgm:presLayoutVars>
      </dgm:prSet>
      <dgm:spPr/>
    </dgm:pt>
    <dgm:pt modelId="{19CB5BB5-17BF-4DB4-8D39-755444891842}" type="pres">
      <dgm:prSet presAssocID="{957CE9BE-CC26-419C-B5D2-E14A0AD8CA7D}" presName="accent_1" presStyleCnt="0"/>
      <dgm:spPr/>
    </dgm:pt>
    <dgm:pt modelId="{09B8CBB8-2A90-4342-A86D-1434B20227B0}" type="pres">
      <dgm:prSet presAssocID="{957CE9BE-CC26-419C-B5D2-E14A0AD8CA7D}" presName="accentRepeatNode" presStyleLbl="solidFgAcc1" presStyleIdx="0" presStyleCnt="3"/>
      <dgm:spPr/>
    </dgm:pt>
    <dgm:pt modelId="{FC3B59B5-AEED-4BBE-B724-E9640DF0BDF8}" type="pres">
      <dgm:prSet presAssocID="{F06BFE13-2382-41B0-8210-5561F51B721C}" presName="text_2" presStyleLbl="node1" presStyleIdx="1" presStyleCnt="3" custScaleY="113911">
        <dgm:presLayoutVars>
          <dgm:bulletEnabled val="1"/>
        </dgm:presLayoutVars>
      </dgm:prSet>
      <dgm:spPr/>
    </dgm:pt>
    <dgm:pt modelId="{D863AE31-05F9-4E0A-A648-C9DA3EE19C01}" type="pres">
      <dgm:prSet presAssocID="{F06BFE13-2382-41B0-8210-5561F51B721C}" presName="accent_2" presStyleCnt="0"/>
      <dgm:spPr/>
    </dgm:pt>
    <dgm:pt modelId="{07E601BB-0682-44ED-9A76-227DB83454EB}" type="pres">
      <dgm:prSet presAssocID="{F06BFE13-2382-41B0-8210-5561F51B721C}" presName="accentRepeatNode" presStyleLbl="solidFgAcc1" presStyleIdx="1" presStyleCnt="3"/>
      <dgm:spPr/>
    </dgm:pt>
    <dgm:pt modelId="{BA3DC6A5-21B7-426B-9537-09075ACA662F}" type="pres">
      <dgm:prSet presAssocID="{302EAE5A-A2AF-46A3-9C4B-2FAC66B74DBD}" presName="text_3" presStyleLbl="node1" presStyleIdx="2" presStyleCnt="3" custScaleY="110615">
        <dgm:presLayoutVars>
          <dgm:bulletEnabled val="1"/>
        </dgm:presLayoutVars>
      </dgm:prSet>
      <dgm:spPr/>
    </dgm:pt>
    <dgm:pt modelId="{76CFA6CF-1957-4EDB-ACD0-10FBC9C0BAC1}" type="pres">
      <dgm:prSet presAssocID="{302EAE5A-A2AF-46A3-9C4B-2FAC66B74DBD}" presName="accent_3" presStyleCnt="0"/>
      <dgm:spPr/>
    </dgm:pt>
    <dgm:pt modelId="{60E05E64-4FA5-4173-8B9B-06186D6F93D9}" type="pres">
      <dgm:prSet presAssocID="{302EAE5A-A2AF-46A3-9C4B-2FAC66B74DBD}" presName="accentRepeatNode" presStyleLbl="solidFgAcc1" presStyleIdx="2" presStyleCnt="3"/>
      <dgm:spPr/>
    </dgm:pt>
  </dgm:ptLst>
  <dgm:cxnLst>
    <dgm:cxn modelId="{4A18DB20-52DB-4CD0-9B35-AF11FAA490F0}" type="presOf" srcId="{957CE9BE-CC26-419C-B5D2-E14A0AD8CA7D}" destId="{1C0A8016-8E29-4D75-9FBA-2BCD1C814985}" srcOrd="0" destOrd="0" presId="urn:microsoft.com/office/officeart/2008/layout/VerticalCurvedList"/>
    <dgm:cxn modelId="{CB897B3D-80A3-4C5E-A8E1-A0A2062D8EAD}" type="presOf" srcId="{F06BFE13-2382-41B0-8210-5561F51B721C}" destId="{FC3B59B5-AEED-4BBE-B724-E9640DF0BDF8}" srcOrd="0" destOrd="0" presId="urn:microsoft.com/office/officeart/2008/layout/VerticalCurvedList"/>
    <dgm:cxn modelId="{8C2E4B61-E1D4-415C-BDFD-59819726FC0F}" srcId="{368C4590-EA8E-4E65-9D1D-D0D7036CB348}" destId="{F06BFE13-2382-41B0-8210-5561F51B721C}" srcOrd="1" destOrd="0" parTransId="{D975D9AA-0964-4E2B-B8FB-62AB3EE92616}" sibTransId="{336E89B7-0346-4E7B-936A-9246E37D2FE2}"/>
    <dgm:cxn modelId="{937ACA78-E1C5-4491-BDFD-2EC30D749265}" type="presOf" srcId="{368C4590-EA8E-4E65-9D1D-D0D7036CB348}" destId="{2E366AE4-0C4E-43E2-B76D-C1EB56D79797}" srcOrd="0" destOrd="0" presId="urn:microsoft.com/office/officeart/2008/layout/VerticalCurvedList"/>
    <dgm:cxn modelId="{2D4A8482-D970-41BE-93F2-9716228404B7}" srcId="{368C4590-EA8E-4E65-9D1D-D0D7036CB348}" destId="{302EAE5A-A2AF-46A3-9C4B-2FAC66B74DBD}" srcOrd="2" destOrd="0" parTransId="{2F65E065-5E54-46B2-BEE4-511093D5F58E}" sibTransId="{9D81E20E-F531-4B67-B2C6-71A2BEF52FDB}"/>
    <dgm:cxn modelId="{FB560CBB-1821-41CB-8C0B-8B13C39CFF2F}" type="presOf" srcId="{302EAE5A-A2AF-46A3-9C4B-2FAC66B74DBD}" destId="{BA3DC6A5-21B7-426B-9537-09075ACA662F}" srcOrd="0" destOrd="0" presId="urn:microsoft.com/office/officeart/2008/layout/VerticalCurvedList"/>
    <dgm:cxn modelId="{D9EBB3BD-C594-4738-96C8-61DB7193800B}" type="presOf" srcId="{CD2C5DE7-A771-41AA-A558-71ED6864854B}" destId="{1B63F6F3-A30C-4973-9B8A-137A0329318C}" srcOrd="0" destOrd="0" presId="urn:microsoft.com/office/officeart/2008/layout/VerticalCurvedList"/>
    <dgm:cxn modelId="{B5ACF9E8-C11D-41CE-867C-C08FE539431D}" srcId="{368C4590-EA8E-4E65-9D1D-D0D7036CB348}" destId="{957CE9BE-CC26-419C-B5D2-E14A0AD8CA7D}" srcOrd="0" destOrd="0" parTransId="{BDB6F3E3-E7CE-4101-B8AF-D26F1EE882F9}" sibTransId="{CD2C5DE7-A771-41AA-A558-71ED6864854B}"/>
    <dgm:cxn modelId="{8C3B1529-9CD8-4162-AC02-16D83E1630F9}" type="presParOf" srcId="{2E366AE4-0C4E-43E2-B76D-C1EB56D79797}" destId="{1D3B727C-EF1C-46B4-A829-D01EA9E39BE5}" srcOrd="0" destOrd="0" presId="urn:microsoft.com/office/officeart/2008/layout/VerticalCurvedList"/>
    <dgm:cxn modelId="{5AB683C1-046E-4787-B2DA-B3BD3D119FCA}" type="presParOf" srcId="{1D3B727C-EF1C-46B4-A829-D01EA9E39BE5}" destId="{B2066572-CA9A-4810-B042-733964CC2312}" srcOrd="0" destOrd="0" presId="urn:microsoft.com/office/officeart/2008/layout/VerticalCurvedList"/>
    <dgm:cxn modelId="{5863C310-E652-47D6-80B6-B9888136A644}" type="presParOf" srcId="{B2066572-CA9A-4810-B042-733964CC2312}" destId="{9E48791C-5A4A-4067-91C5-6A85F1B212B5}" srcOrd="0" destOrd="0" presId="urn:microsoft.com/office/officeart/2008/layout/VerticalCurvedList"/>
    <dgm:cxn modelId="{27D3D3E2-28C1-4F26-9BC5-CBF69FF2CF4C}" type="presParOf" srcId="{B2066572-CA9A-4810-B042-733964CC2312}" destId="{1B63F6F3-A30C-4973-9B8A-137A0329318C}" srcOrd="1" destOrd="0" presId="urn:microsoft.com/office/officeart/2008/layout/VerticalCurvedList"/>
    <dgm:cxn modelId="{3A654BF7-C4B2-4B0C-84C3-A228C744179B}" type="presParOf" srcId="{B2066572-CA9A-4810-B042-733964CC2312}" destId="{33B5631D-E6CA-48B4-8BB8-CC633925D162}" srcOrd="2" destOrd="0" presId="urn:microsoft.com/office/officeart/2008/layout/VerticalCurvedList"/>
    <dgm:cxn modelId="{3DF9E51C-39FB-4FD6-A686-5634B3DF6BA2}" type="presParOf" srcId="{B2066572-CA9A-4810-B042-733964CC2312}" destId="{BAE924CF-729F-461A-9482-583728D78DB0}" srcOrd="3" destOrd="0" presId="urn:microsoft.com/office/officeart/2008/layout/VerticalCurvedList"/>
    <dgm:cxn modelId="{6440C749-4A1F-4B53-AE6B-47E6C7BA18D6}" type="presParOf" srcId="{1D3B727C-EF1C-46B4-A829-D01EA9E39BE5}" destId="{1C0A8016-8E29-4D75-9FBA-2BCD1C814985}" srcOrd="1" destOrd="0" presId="urn:microsoft.com/office/officeart/2008/layout/VerticalCurvedList"/>
    <dgm:cxn modelId="{EA7BE6C7-D742-41CA-ABE7-BD9D8812C007}" type="presParOf" srcId="{1D3B727C-EF1C-46B4-A829-D01EA9E39BE5}" destId="{19CB5BB5-17BF-4DB4-8D39-755444891842}" srcOrd="2" destOrd="0" presId="urn:microsoft.com/office/officeart/2008/layout/VerticalCurvedList"/>
    <dgm:cxn modelId="{C1AA0A36-9CC9-42D7-A3D3-D809A869F185}" type="presParOf" srcId="{19CB5BB5-17BF-4DB4-8D39-755444891842}" destId="{09B8CBB8-2A90-4342-A86D-1434B20227B0}" srcOrd="0" destOrd="0" presId="urn:microsoft.com/office/officeart/2008/layout/VerticalCurvedList"/>
    <dgm:cxn modelId="{826C227B-036A-49AB-AF17-59501211FA00}" type="presParOf" srcId="{1D3B727C-EF1C-46B4-A829-D01EA9E39BE5}" destId="{FC3B59B5-AEED-4BBE-B724-E9640DF0BDF8}" srcOrd="3" destOrd="0" presId="urn:microsoft.com/office/officeart/2008/layout/VerticalCurvedList"/>
    <dgm:cxn modelId="{629335A1-F2BB-4E8C-B4AF-7075B8798E70}" type="presParOf" srcId="{1D3B727C-EF1C-46B4-A829-D01EA9E39BE5}" destId="{D863AE31-05F9-4E0A-A648-C9DA3EE19C01}" srcOrd="4" destOrd="0" presId="urn:microsoft.com/office/officeart/2008/layout/VerticalCurvedList"/>
    <dgm:cxn modelId="{7FCFB1AA-5594-4CF9-8812-49F17C21328E}" type="presParOf" srcId="{D863AE31-05F9-4E0A-A648-C9DA3EE19C01}" destId="{07E601BB-0682-44ED-9A76-227DB83454EB}" srcOrd="0" destOrd="0" presId="urn:microsoft.com/office/officeart/2008/layout/VerticalCurvedList"/>
    <dgm:cxn modelId="{24188B0C-9A27-4ED6-9D66-BDDCFF1C3656}" type="presParOf" srcId="{1D3B727C-EF1C-46B4-A829-D01EA9E39BE5}" destId="{BA3DC6A5-21B7-426B-9537-09075ACA662F}" srcOrd="5" destOrd="0" presId="urn:microsoft.com/office/officeart/2008/layout/VerticalCurvedList"/>
    <dgm:cxn modelId="{421481D1-0C73-4EDF-8E33-E613D8CFBFDD}" type="presParOf" srcId="{1D3B727C-EF1C-46B4-A829-D01EA9E39BE5}" destId="{76CFA6CF-1957-4EDB-ACD0-10FBC9C0BAC1}" srcOrd="6" destOrd="0" presId="urn:microsoft.com/office/officeart/2008/layout/VerticalCurvedList"/>
    <dgm:cxn modelId="{9ABDAC6E-D5D6-4FFA-B6C6-3B02BE75036F}" type="presParOf" srcId="{76CFA6CF-1957-4EDB-ACD0-10FBC9C0BAC1}" destId="{60E05E64-4FA5-4173-8B9B-06186D6F93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D6F3B-E2DD-41E9-B105-6E09EA50FB44}" type="doc">
      <dgm:prSet loTypeId="urn:microsoft.com/office/officeart/2005/8/layout/vList4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E938903-D027-4E59-BB9A-1DE963BCE926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Los derechos para sí y para los demás </a:t>
          </a:r>
          <a:endParaRPr lang="es-CO" dirty="0">
            <a:solidFill>
              <a:schemeClr val="tx1"/>
            </a:solidFill>
          </a:endParaRPr>
        </a:p>
      </dgm:t>
    </dgm:pt>
    <dgm:pt modelId="{268DD66A-A261-4F8C-9B95-F52FA2220D79}" type="parTrans" cxnId="{C441BACF-779F-4134-80A2-282DBB16BDBD}">
      <dgm:prSet/>
      <dgm:spPr/>
      <dgm:t>
        <a:bodyPr/>
        <a:lstStyle/>
        <a:p>
          <a:endParaRPr lang="es-CO"/>
        </a:p>
      </dgm:t>
    </dgm:pt>
    <dgm:pt modelId="{004ABBE2-7FFD-441A-BBE7-B9D03C5D8C54}" type="sibTrans" cxnId="{C441BACF-779F-4134-80A2-282DBB16BDBD}">
      <dgm:prSet/>
      <dgm:spPr/>
      <dgm:t>
        <a:bodyPr/>
        <a:lstStyle/>
        <a:p>
          <a:endParaRPr lang="es-CO"/>
        </a:p>
      </dgm:t>
    </dgm:pt>
    <dgm:pt modelId="{083B2AF3-37FC-4366-81EC-C9F575F68D92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Buena Autoestima </a:t>
          </a:r>
          <a:endParaRPr lang="es-CO" dirty="0">
            <a:solidFill>
              <a:schemeClr val="tx1"/>
            </a:solidFill>
          </a:endParaRPr>
        </a:p>
      </dgm:t>
    </dgm:pt>
    <dgm:pt modelId="{7690617B-DB52-4C2A-A89B-6CAD6ECA8470}" type="parTrans" cxnId="{A0FD9D32-BAC2-4F2F-A9C5-415D117B5AB0}">
      <dgm:prSet/>
      <dgm:spPr/>
      <dgm:t>
        <a:bodyPr/>
        <a:lstStyle/>
        <a:p>
          <a:endParaRPr lang="es-CO"/>
        </a:p>
      </dgm:t>
    </dgm:pt>
    <dgm:pt modelId="{1B706ABE-E242-4BB0-B886-1D3A7E354B2A}" type="sibTrans" cxnId="{A0FD9D32-BAC2-4F2F-A9C5-415D117B5AB0}">
      <dgm:prSet/>
      <dgm:spPr/>
      <dgm:t>
        <a:bodyPr/>
        <a:lstStyle/>
        <a:p>
          <a:endParaRPr lang="es-CO"/>
        </a:p>
      </dgm:t>
    </dgm:pt>
    <dgm:pt modelId="{F545004D-DC30-4F1A-8634-F0C8BD9B7FAE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Respeto consigo mismo y con los demás </a:t>
          </a:r>
          <a:endParaRPr lang="es-CO" dirty="0">
            <a:solidFill>
              <a:schemeClr val="tx1"/>
            </a:solidFill>
          </a:endParaRPr>
        </a:p>
      </dgm:t>
    </dgm:pt>
    <dgm:pt modelId="{56258AAB-5D0D-4E28-93EF-AA209E1681EE}" type="parTrans" cxnId="{60A9B4B7-AC4E-4B1F-BC38-C31014947929}">
      <dgm:prSet/>
      <dgm:spPr/>
      <dgm:t>
        <a:bodyPr/>
        <a:lstStyle/>
        <a:p>
          <a:endParaRPr lang="es-CO"/>
        </a:p>
      </dgm:t>
    </dgm:pt>
    <dgm:pt modelId="{90AEA967-8AA1-4FD4-981A-73A279E89596}" type="sibTrans" cxnId="{60A9B4B7-AC4E-4B1F-BC38-C31014947929}">
      <dgm:prSet/>
      <dgm:spPr/>
      <dgm:t>
        <a:bodyPr/>
        <a:lstStyle/>
        <a:p>
          <a:endParaRPr lang="es-CO"/>
        </a:p>
      </dgm:t>
    </dgm:pt>
    <dgm:pt modelId="{18D5754A-78D5-4AE6-BAF0-1EA81A4DE3E5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Control emocional </a:t>
          </a:r>
          <a:endParaRPr lang="es-CO" dirty="0">
            <a:solidFill>
              <a:schemeClr val="tx1"/>
            </a:solidFill>
          </a:endParaRPr>
        </a:p>
      </dgm:t>
    </dgm:pt>
    <dgm:pt modelId="{35F40950-684F-42C3-BAFA-8DBE4D63BF92}" type="parTrans" cxnId="{713A3EF0-F225-4E27-B6A2-4AD3EFFF54FF}">
      <dgm:prSet/>
      <dgm:spPr/>
      <dgm:t>
        <a:bodyPr/>
        <a:lstStyle/>
        <a:p>
          <a:endParaRPr lang="es-CO"/>
        </a:p>
      </dgm:t>
    </dgm:pt>
    <dgm:pt modelId="{84D89D7C-17EA-4497-B21E-4A9103EE859F}" type="sibTrans" cxnId="{713A3EF0-F225-4E27-B6A2-4AD3EFFF54FF}">
      <dgm:prSet/>
      <dgm:spPr/>
      <dgm:t>
        <a:bodyPr/>
        <a:lstStyle/>
        <a:p>
          <a:endParaRPr lang="es-CO"/>
        </a:p>
      </dgm:t>
    </dgm:pt>
    <dgm:pt modelId="{72BD115E-8082-4B63-87F5-168D3CD11A76}" type="pres">
      <dgm:prSet presAssocID="{5C6D6F3B-E2DD-41E9-B105-6E09EA50FB44}" presName="linear" presStyleCnt="0">
        <dgm:presLayoutVars>
          <dgm:dir/>
          <dgm:resizeHandles val="exact"/>
        </dgm:presLayoutVars>
      </dgm:prSet>
      <dgm:spPr/>
    </dgm:pt>
    <dgm:pt modelId="{738721C8-1914-4A4B-BC37-67F8A94F03EB}" type="pres">
      <dgm:prSet presAssocID="{EE938903-D027-4E59-BB9A-1DE963BCE926}" presName="comp" presStyleCnt="0"/>
      <dgm:spPr/>
    </dgm:pt>
    <dgm:pt modelId="{5AF5D204-0855-4EBB-BD80-9C950521AA41}" type="pres">
      <dgm:prSet presAssocID="{EE938903-D027-4E59-BB9A-1DE963BCE926}" presName="box" presStyleLbl="node1" presStyleIdx="0" presStyleCnt="4" custLinFactNeighborX="-6933" custLinFactNeighborY="-788"/>
      <dgm:spPr/>
    </dgm:pt>
    <dgm:pt modelId="{E9808E1B-5E1C-44BE-ACA1-BD6291EF6364}" type="pres">
      <dgm:prSet presAssocID="{EE938903-D027-4E59-BB9A-1DE963BCE926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</dgm:spPr>
    </dgm:pt>
    <dgm:pt modelId="{5476F566-03FE-4B1F-9BEB-6E622D3CA05B}" type="pres">
      <dgm:prSet presAssocID="{EE938903-D027-4E59-BB9A-1DE963BCE926}" presName="text" presStyleLbl="node1" presStyleIdx="0" presStyleCnt="4">
        <dgm:presLayoutVars>
          <dgm:bulletEnabled val="1"/>
        </dgm:presLayoutVars>
      </dgm:prSet>
      <dgm:spPr/>
    </dgm:pt>
    <dgm:pt modelId="{119249A4-95B2-4498-BB01-6B2FF6A271C6}" type="pres">
      <dgm:prSet presAssocID="{004ABBE2-7FFD-441A-BBE7-B9D03C5D8C54}" presName="spacer" presStyleCnt="0"/>
      <dgm:spPr/>
    </dgm:pt>
    <dgm:pt modelId="{E3258A0F-77F2-460B-9495-730E9C5563C7}" type="pres">
      <dgm:prSet presAssocID="{083B2AF3-37FC-4366-81EC-C9F575F68D92}" presName="comp" presStyleCnt="0"/>
      <dgm:spPr/>
    </dgm:pt>
    <dgm:pt modelId="{DCD03CBF-09E1-4F8E-BEFB-581065C122EB}" type="pres">
      <dgm:prSet presAssocID="{083B2AF3-37FC-4366-81EC-C9F575F68D92}" presName="box" presStyleLbl="node1" presStyleIdx="1" presStyleCnt="4"/>
      <dgm:spPr/>
    </dgm:pt>
    <dgm:pt modelId="{DEA9B174-D2DB-4875-AD13-699432C15FAE}" type="pres">
      <dgm:prSet presAssocID="{083B2AF3-37FC-4366-81EC-C9F575F68D92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3000" b="-13000"/>
          </a:stretch>
        </a:blipFill>
      </dgm:spPr>
    </dgm:pt>
    <dgm:pt modelId="{D74345DE-A0BC-4582-AF6F-B0B50AF5921C}" type="pres">
      <dgm:prSet presAssocID="{083B2AF3-37FC-4366-81EC-C9F575F68D92}" presName="text" presStyleLbl="node1" presStyleIdx="1" presStyleCnt="4">
        <dgm:presLayoutVars>
          <dgm:bulletEnabled val="1"/>
        </dgm:presLayoutVars>
      </dgm:prSet>
      <dgm:spPr/>
    </dgm:pt>
    <dgm:pt modelId="{D4AA6D89-3A1B-420C-8585-AF4ED26E1DC5}" type="pres">
      <dgm:prSet presAssocID="{1B706ABE-E242-4BB0-B886-1D3A7E354B2A}" presName="spacer" presStyleCnt="0"/>
      <dgm:spPr/>
    </dgm:pt>
    <dgm:pt modelId="{7106043D-3993-4DCF-AA58-E72D0BDC488C}" type="pres">
      <dgm:prSet presAssocID="{F545004D-DC30-4F1A-8634-F0C8BD9B7FAE}" presName="comp" presStyleCnt="0"/>
      <dgm:spPr/>
    </dgm:pt>
    <dgm:pt modelId="{9266BC98-DFB6-40AB-BE7C-45230EBC387C}" type="pres">
      <dgm:prSet presAssocID="{F545004D-DC30-4F1A-8634-F0C8BD9B7FAE}" presName="box" presStyleLbl="node1" presStyleIdx="2" presStyleCnt="4"/>
      <dgm:spPr/>
    </dgm:pt>
    <dgm:pt modelId="{7DFF1B7C-8EA7-43CC-A461-68B28F724DDE}" type="pres">
      <dgm:prSet presAssocID="{F545004D-DC30-4F1A-8634-F0C8BD9B7FAE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7000" b="-7000"/>
          </a:stretch>
        </a:blipFill>
      </dgm:spPr>
    </dgm:pt>
    <dgm:pt modelId="{26EC2672-78D9-443C-9D34-6B941FF5B199}" type="pres">
      <dgm:prSet presAssocID="{F545004D-DC30-4F1A-8634-F0C8BD9B7FAE}" presName="text" presStyleLbl="node1" presStyleIdx="2" presStyleCnt="4">
        <dgm:presLayoutVars>
          <dgm:bulletEnabled val="1"/>
        </dgm:presLayoutVars>
      </dgm:prSet>
      <dgm:spPr/>
    </dgm:pt>
    <dgm:pt modelId="{CC6D4DC7-B0B6-4F01-BB1A-2AE00ED29EC3}" type="pres">
      <dgm:prSet presAssocID="{90AEA967-8AA1-4FD4-981A-73A279E89596}" presName="spacer" presStyleCnt="0"/>
      <dgm:spPr/>
    </dgm:pt>
    <dgm:pt modelId="{C48F5715-4B88-4FBB-BFF5-DD1B5FC4BD25}" type="pres">
      <dgm:prSet presAssocID="{18D5754A-78D5-4AE6-BAF0-1EA81A4DE3E5}" presName="comp" presStyleCnt="0"/>
      <dgm:spPr/>
    </dgm:pt>
    <dgm:pt modelId="{FFE850AF-8297-4E69-8FF1-593D6DB129CB}" type="pres">
      <dgm:prSet presAssocID="{18D5754A-78D5-4AE6-BAF0-1EA81A4DE3E5}" presName="box" presStyleLbl="node1" presStyleIdx="3" presStyleCnt="4"/>
      <dgm:spPr/>
    </dgm:pt>
    <dgm:pt modelId="{BB75E77F-FD09-475F-ADE4-E5F6F1CB58A0}" type="pres">
      <dgm:prSet presAssocID="{18D5754A-78D5-4AE6-BAF0-1EA81A4DE3E5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7000" b="-7000"/>
          </a:stretch>
        </a:blipFill>
      </dgm:spPr>
    </dgm:pt>
    <dgm:pt modelId="{96C8EF16-A8D6-49FB-934E-9991FA045264}" type="pres">
      <dgm:prSet presAssocID="{18D5754A-78D5-4AE6-BAF0-1EA81A4DE3E5}" presName="text" presStyleLbl="node1" presStyleIdx="3" presStyleCnt="4">
        <dgm:presLayoutVars>
          <dgm:bulletEnabled val="1"/>
        </dgm:presLayoutVars>
      </dgm:prSet>
      <dgm:spPr/>
    </dgm:pt>
  </dgm:ptLst>
  <dgm:cxnLst>
    <dgm:cxn modelId="{CCF0E927-1469-438C-946A-D407188989C5}" type="presOf" srcId="{EE938903-D027-4E59-BB9A-1DE963BCE926}" destId="{5476F566-03FE-4B1F-9BEB-6E622D3CA05B}" srcOrd="1" destOrd="0" presId="urn:microsoft.com/office/officeart/2005/8/layout/vList4"/>
    <dgm:cxn modelId="{A0FD9D32-BAC2-4F2F-A9C5-415D117B5AB0}" srcId="{5C6D6F3B-E2DD-41E9-B105-6E09EA50FB44}" destId="{083B2AF3-37FC-4366-81EC-C9F575F68D92}" srcOrd="1" destOrd="0" parTransId="{7690617B-DB52-4C2A-A89B-6CAD6ECA8470}" sibTransId="{1B706ABE-E242-4BB0-B886-1D3A7E354B2A}"/>
    <dgm:cxn modelId="{31F2335F-D672-4FFE-BE39-4F99B05C67E0}" type="presOf" srcId="{F545004D-DC30-4F1A-8634-F0C8BD9B7FAE}" destId="{26EC2672-78D9-443C-9D34-6B941FF5B199}" srcOrd="1" destOrd="0" presId="urn:microsoft.com/office/officeart/2005/8/layout/vList4"/>
    <dgm:cxn modelId="{69A7DB41-4AD3-4A37-BD49-FCF28BCEBC5E}" type="presOf" srcId="{EE938903-D027-4E59-BB9A-1DE963BCE926}" destId="{5AF5D204-0855-4EBB-BD80-9C950521AA41}" srcOrd="0" destOrd="0" presId="urn:microsoft.com/office/officeart/2005/8/layout/vList4"/>
    <dgm:cxn modelId="{2925BA64-6AB8-4A05-868E-BD473214288A}" type="presOf" srcId="{18D5754A-78D5-4AE6-BAF0-1EA81A4DE3E5}" destId="{96C8EF16-A8D6-49FB-934E-9991FA045264}" srcOrd="1" destOrd="0" presId="urn:microsoft.com/office/officeart/2005/8/layout/vList4"/>
    <dgm:cxn modelId="{3F1BFD65-CBB3-4FB4-811D-ACB76E2A2483}" type="presOf" srcId="{18D5754A-78D5-4AE6-BAF0-1EA81A4DE3E5}" destId="{FFE850AF-8297-4E69-8FF1-593D6DB129CB}" srcOrd="0" destOrd="0" presId="urn:microsoft.com/office/officeart/2005/8/layout/vList4"/>
    <dgm:cxn modelId="{4E859188-0577-4EBD-80DF-0384F07C9D08}" type="presOf" srcId="{083B2AF3-37FC-4366-81EC-C9F575F68D92}" destId="{DCD03CBF-09E1-4F8E-BEFB-581065C122EB}" srcOrd="0" destOrd="0" presId="urn:microsoft.com/office/officeart/2005/8/layout/vList4"/>
    <dgm:cxn modelId="{4105C98A-907F-4F93-B6D5-23C3201F63FD}" type="presOf" srcId="{5C6D6F3B-E2DD-41E9-B105-6E09EA50FB44}" destId="{72BD115E-8082-4B63-87F5-168D3CD11A76}" srcOrd="0" destOrd="0" presId="urn:microsoft.com/office/officeart/2005/8/layout/vList4"/>
    <dgm:cxn modelId="{60A9B4B7-AC4E-4B1F-BC38-C31014947929}" srcId="{5C6D6F3B-E2DD-41E9-B105-6E09EA50FB44}" destId="{F545004D-DC30-4F1A-8634-F0C8BD9B7FAE}" srcOrd="2" destOrd="0" parTransId="{56258AAB-5D0D-4E28-93EF-AA209E1681EE}" sibTransId="{90AEA967-8AA1-4FD4-981A-73A279E89596}"/>
    <dgm:cxn modelId="{3F3E92C5-1A66-437B-B1D8-E14553194546}" type="presOf" srcId="{083B2AF3-37FC-4366-81EC-C9F575F68D92}" destId="{D74345DE-A0BC-4582-AF6F-B0B50AF5921C}" srcOrd="1" destOrd="0" presId="urn:microsoft.com/office/officeart/2005/8/layout/vList4"/>
    <dgm:cxn modelId="{C441BACF-779F-4134-80A2-282DBB16BDBD}" srcId="{5C6D6F3B-E2DD-41E9-B105-6E09EA50FB44}" destId="{EE938903-D027-4E59-BB9A-1DE963BCE926}" srcOrd="0" destOrd="0" parTransId="{268DD66A-A261-4F8C-9B95-F52FA2220D79}" sibTransId="{004ABBE2-7FFD-441A-BBE7-B9D03C5D8C54}"/>
    <dgm:cxn modelId="{3EE029D1-D895-4096-9A96-80986FCD441D}" type="presOf" srcId="{F545004D-DC30-4F1A-8634-F0C8BD9B7FAE}" destId="{9266BC98-DFB6-40AB-BE7C-45230EBC387C}" srcOrd="0" destOrd="0" presId="urn:microsoft.com/office/officeart/2005/8/layout/vList4"/>
    <dgm:cxn modelId="{713A3EF0-F225-4E27-B6A2-4AD3EFFF54FF}" srcId="{5C6D6F3B-E2DD-41E9-B105-6E09EA50FB44}" destId="{18D5754A-78D5-4AE6-BAF0-1EA81A4DE3E5}" srcOrd="3" destOrd="0" parTransId="{35F40950-684F-42C3-BAFA-8DBE4D63BF92}" sibTransId="{84D89D7C-17EA-4497-B21E-4A9103EE859F}"/>
    <dgm:cxn modelId="{363A5A52-D76A-4405-9B2B-6435E883FEFA}" type="presParOf" srcId="{72BD115E-8082-4B63-87F5-168D3CD11A76}" destId="{738721C8-1914-4A4B-BC37-67F8A94F03EB}" srcOrd="0" destOrd="0" presId="urn:microsoft.com/office/officeart/2005/8/layout/vList4"/>
    <dgm:cxn modelId="{2A14BFC7-6ED6-43DE-8F56-C432B87BA3F7}" type="presParOf" srcId="{738721C8-1914-4A4B-BC37-67F8A94F03EB}" destId="{5AF5D204-0855-4EBB-BD80-9C950521AA41}" srcOrd="0" destOrd="0" presId="urn:microsoft.com/office/officeart/2005/8/layout/vList4"/>
    <dgm:cxn modelId="{569B85E2-F16E-4D60-9CAC-DDA1E56AAB3B}" type="presParOf" srcId="{738721C8-1914-4A4B-BC37-67F8A94F03EB}" destId="{E9808E1B-5E1C-44BE-ACA1-BD6291EF6364}" srcOrd="1" destOrd="0" presId="urn:microsoft.com/office/officeart/2005/8/layout/vList4"/>
    <dgm:cxn modelId="{D61D377F-999B-4413-8813-001FE5A65EC6}" type="presParOf" srcId="{738721C8-1914-4A4B-BC37-67F8A94F03EB}" destId="{5476F566-03FE-4B1F-9BEB-6E622D3CA05B}" srcOrd="2" destOrd="0" presId="urn:microsoft.com/office/officeart/2005/8/layout/vList4"/>
    <dgm:cxn modelId="{F44347CE-9666-4023-BE94-F9BE308DC4E0}" type="presParOf" srcId="{72BD115E-8082-4B63-87F5-168D3CD11A76}" destId="{119249A4-95B2-4498-BB01-6B2FF6A271C6}" srcOrd="1" destOrd="0" presId="urn:microsoft.com/office/officeart/2005/8/layout/vList4"/>
    <dgm:cxn modelId="{F9436263-37FA-4848-827E-089632CC2762}" type="presParOf" srcId="{72BD115E-8082-4B63-87F5-168D3CD11A76}" destId="{E3258A0F-77F2-460B-9495-730E9C5563C7}" srcOrd="2" destOrd="0" presId="urn:microsoft.com/office/officeart/2005/8/layout/vList4"/>
    <dgm:cxn modelId="{A5D72B3B-1241-42F5-91EE-7389B5E3D27A}" type="presParOf" srcId="{E3258A0F-77F2-460B-9495-730E9C5563C7}" destId="{DCD03CBF-09E1-4F8E-BEFB-581065C122EB}" srcOrd="0" destOrd="0" presId="urn:microsoft.com/office/officeart/2005/8/layout/vList4"/>
    <dgm:cxn modelId="{2BDDD10B-1B41-4CBB-9DC5-A8B5EAFB3A8F}" type="presParOf" srcId="{E3258A0F-77F2-460B-9495-730E9C5563C7}" destId="{DEA9B174-D2DB-4875-AD13-699432C15FAE}" srcOrd="1" destOrd="0" presId="urn:microsoft.com/office/officeart/2005/8/layout/vList4"/>
    <dgm:cxn modelId="{EC0FFECB-7786-43F3-87E4-07E9C69AD436}" type="presParOf" srcId="{E3258A0F-77F2-460B-9495-730E9C5563C7}" destId="{D74345DE-A0BC-4582-AF6F-B0B50AF5921C}" srcOrd="2" destOrd="0" presId="urn:microsoft.com/office/officeart/2005/8/layout/vList4"/>
    <dgm:cxn modelId="{8725294D-2D80-4A53-9346-E186EA4F3584}" type="presParOf" srcId="{72BD115E-8082-4B63-87F5-168D3CD11A76}" destId="{D4AA6D89-3A1B-420C-8585-AF4ED26E1DC5}" srcOrd="3" destOrd="0" presId="urn:microsoft.com/office/officeart/2005/8/layout/vList4"/>
    <dgm:cxn modelId="{297DD3EF-178D-4D04-A466-38E20DC9312D}" type="presParOf" srcId="{72BD115E-8082-4B63-87F5-168D3CD11A76}" destId="{7106043D-3993-4DCF-AA58-E72D0BDC488C}" srcOrd="4" destOrd="0" presId="urn:microsoft.com/office/officeart/2005/8/layout/vList4"/>
    <dgm:cxn modelId="{06DD4DB6-0EF2-4527-8DA0-60285A29783C}" type="presParOf" srcId="{7106043D-3993-4DCF-AA58-E72D0BDC488C}" destId="{9266BC98-DFB6-40AB-BE7C-45230EBC387C}" srcOrd="0" destOrd="0" presId="urn:microsoft.com/office/officeart/2005/8/layout/vList4"/>
    <dgm:cxn modelId="{622045FC-3C5D-4F7D-8CC7-35304C875841}" type="presParOf" srcId="{7106043D-3993-4DCF-AA58-E72D0BDC488C}" destId="{7DFF1B7C-8EA7-43CC-A461-68B28F724DDE}" srcOrd="1" destOrd="0" presId="urn:microsoft.com/office/officeart/2005/8/layout/vList4"/>
    <dgm:cxn modelId="{6FC930C3-D50C-4486-AE7B-5A3F1298CD14}" type="presParOf" srcId="{7106043D-3993-4DCF-AA58-E72D0BDC488C}" destId="{26EC2672-78D9-443C-9D34-6B941FF5B199}" srcOrd="2" destOrd="0" presId="urn:microsoft.com/office/officeart/2005/8/layout/vList4"/>
    <dgm:cxn modelId="{867E0FBC-200C-4FF0-8E59-C4B511AF93ED}" type="presParOf" srcId="{72BD115E-8082-4B63-87F5-168D3CD11A76}" destId="{CC6D4DC7-B0B6-4F01-BB1A-2AE00ED29EC3}" srcOrd="5" destOrd="0" presId="urn:microsoft.com/office/officeart/2005/8/layout/vList4"/>
    <dgm:cxn modelId="{4E8A530E-4121-4038-8FFF-D74E1EE7C92D}" type="presParOf" srcId="{72BD115E-8082-4B63-87F5-168D3CD11A76}" destId="{C48F5715-4B88-4FBB-BFF5-DD1B5FC4BD25}" srcOrd="6" destOrd="0" presId="urn:microsoft.com/office/officeart/2005/8/layout/vList4"/>
    <dgm:cxn modelId="{212DBA69-4F9E-496E-B014-17FE3B26A628}" type="presParOf" srcId="{C48F5715-4B88-4FBB-BFF5-DD1B5FC4BD25}" destId="{FFE850AF-8297-4E69-8FF1-593D6DB129CB}" srcOrd="0" destOrd="0" presId="urn:microsoft.com/office/officeart/2005/8/layout/vList4"/>
    <dgm:cxn modelId="{BC9FB92F-DF93-4761-B01E-A00561AF91F8}" type="presParOf" srcId="{C48F5715-4B88-4FBB-BFF5-DD1B5FC4BD25}" destId="{BB75E77F-FD09-475F-ADE4-E5F6F1CB58A0}" srcOrd="1" destOrd="0" presId="urn:microsoft.com/office/officeart/2005/8/layout/vList4"/>
    <dgm:cxn modelId="{8091D0A3-5693-4061-83E5-F9B436121454}" type="presParOf" srcId="{C48F5715-4B88-4FBB-BFF5-DD1B5FC4BD25}" destId="{96C8EF16-A8D6-49FB-934E-9991FA0452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C19AF8-9602-48A8-B67C-044499C87FD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9CB1EAF-A4A7-4726-A76B-47E35D522984}">
      <dgm:prSet phldrT="[Texto]" phldr="1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es-CO" dirty="0"/>
        </a:p>
      </dgm:t>
    </dgm:pt>
    <dgm:pt modelId="{BA5AB22B-7C87-49D5-B06A-90EB3F30D055}" type="parTrans" cxnId="{D1E04233-7EB0-449D-942B-6F0F6045CEFE}">
      <dgm:prSet/>
      <dgm:spPr/>
      <dgm:t>
        <a:bodyPr/>
        <a:lstStyle/>
        <a:p>
          <a:endParaRPr lang="es-CO"/>
        </a:p>
      </dgm:t>
    </dgm:pt>
    <dgm:pt modelId="{85BA516E-6112-4821-96EE-338382F1B25C}" type="sibTrans" cxnId="{D1E04233-7EB0-449D-942B-6F0F6045CEFE}">
      <dgm:prSet/>
      <dgm:spPr/>
      <dgm:t>
        <a:bodyPr/>
        <a:lstStyle/>
        <a:p>
          <a:endParaRPr lang="es-CO"/>
        </a:p>
      </dgm:t>
    </dgm:pt>
    <dgm:pt modelId="{B17E6843-05FA-4B74-A540-75EC2144056D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>
              <a:latin typeface="Work Sans" panose="00000500000000000000" pitchFamily="50" charset="0"/>
            </a:rPr>
            <a:t>Manifiesta su opinión ante un tema </a:t>
          </a:r>
          <a:endParaRPr lang="es-CO" sz="1400" dirty="0">
            <a:latin typeface="Work Sans" panose="00000500000000000000" pitchFamily="50" charset="0"/>
          </a:endParaRPr>
        </a:p>
      </dgm:t>
    </dgm:pt>
    <dgm:pt modelId="{F9B99080-F1C7-4BB0-992C-19CFBEA5FD7C}" type="parTrans" cxnId="{3856F26B-89C2-43BF-BBC0-0CCFF677A71E}">
      <dgm:prSet/>
      <dgm:spPr/>
      <dgm:t>
        <a:bodyPr/>
        <a:lstStyle/>
        <a:p>
          <a:endParaRPr lang="es-CO"/>
        </a:p>
      </dgm:t>
    </dgm:pt>
    <dgm:pt modelId="{3411926B-337B-4A7B-960A-39F90D7523D8}" type="sibTrans" cxnId="{3856F26B-89C2-43BF-BBC0-0CCFF677A71E}">
      <dgm:prSet/>
      <dgm:spPr/>
      <dgm:t>
        <a:bodyPr/>
        <a:lstStyle/>
        <a:p>
          <a:endParaRPr lang="es-CO"/>
        </a:p>
      </dgm:t>
    </dgm:pt>
    <dgm:pt modelId="{1551C486-5460-4541-8DBC-D206111E64CC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>
              <a:latin typeface="Work Sans" panose="00000500000000000000" pitchFamily="50" charset="0"/>
            </a:rPr>
            <a:t>Expresa su comprensión hacia las opiniones de otros  </a:t>
          </a:r>
          <a:endParaRPr lang="es-CO" sz="1400" dirty="0">
            <a:latin typeface="Work Sans" panose="00000500000000000000" pitchFamily="50" charset="0"/>
          </a:endParaRPr>
        </a:p>
      </dgm:t>
    </dgm:pt>
    <dgm:pt modelId="{F2E65C64-F8D8-4BA1-BC06-512C65E83D7B}" type="parTrans" cxnId="{B1B1E1FC-4296-4EF0-9A2C-9B800EACFF37}">
      <dgm:prSet/>
      <dgm:spPr/>
      <dgm:t>
        <a:bodyPr/>
        <a:lstStyle/>
        <a:p>
          <a:endParaRPr lang="es-CO"/>
        </a:p>
      </dgm:t>
    </dgm:pt>
    <dgm:pt modelId="{E26BDC8B-A683-42C4-8CFF-56BCBFEB72EA}" type="sibTrans" cxnId="{B1B1E1FC-4296-4EF0-9A2C-9B800EACFF37}">
      <dgm:prSet/>
      <dgm:spPr/>
      <dgm:t>
        <a:bodyPr/>
        <a:lstStyle/>
        <a:p>
          <a:endParaRPr lang="es-CO"/>
        </a:p>
      </dgm:t>
    </dgm:pt>
    <dgm:pt modelId="{40FE2B47-4F8A-4BF3-B93B-10C2AD0960AE}">
      <dgm:prSet phldrT="[Texto]" phldr="1"/>
      <dgm:spPr>
        <a:blipFill rotWithShape="0">
          <a:blip xmlns:r="http://schemas.openxmlformats.org/officeDocument/2006/relationships" r:embed="rId2"/>
          <a:srcRect/>
          <a:stretch>
            <a:fillRect l="-22000" r="-22000"/>
          </a:stretch>
        </a:blipFill>
      </dgm:spPr>
      <dgm:t>
        <a:bodyPr/>
        <a:lstStyle/>
        <a:p>
          <a:endParaRPr lang="es-CO" dirty="0"/>
        </a:p>
      </dgm:t>
    </dgm:pt>
    <dgm:pt modelId="{3A2713BC-AAF8-491C-8540-C68ECEDB3BC8}" type="parTrans" cxnId="{E2265108-2237-4A72-AE35-B43A2DBA4DDA}">
      <dgm:prSet/>
      <dgm:spPr/>
      <dgm:t>
        <a:bodyPr/>
        <a:lstStyle/>
        <a:p>
          <a:endParaRPr lang="es-CO"/>
        </a:p>
      </dgm:t>
    </dgm:pt>
    <dgm:pt modelId="{4FC171D6-394E-4576-89A6-C403D2765492}" type="sibTrans" cxnId="{E2265108-2237-4A72-AE35-B43A2DBA4DDA}">
      <dgm:prSet/>
      <dgm:spPr/>
      <dgm:t>
        <a:bodyPr/>
        <a:lstStyle/>
        <a:p>
          <a:endParaRPr lang="es-CO"/>
        </a:p>
      </dgm:t>
    </dgm:pt>
    <dgm:pt modelId="{04B69490-FD88-4782-B954-411A3557B62E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>
              <a:latin typeface="Work Sans" panose="00000500000000000000" pitchFamily="50" charset="0"/>
            </a:rPr>
            <a:t>Pregunta cuando algo no le queda claro</a:t>
          </a:r>
          <a:endParaRPr lang="es-CO" sz="1400" dirty="0">
            <a:latin typeface="Work Sans" panose="00000500000000000000" pitchFamily="50" charset="0"/>
          </a:endParaRPr>
        </a:p>
      </dgm:t>
    </dgm:pt>
    <dgm:pt modelId="{9A4A6719-25C9-436C-BF93-550D31121816}" type="parTrans" cxnId="{7C16B818-E191-4916-B26F-4E105BC96C14}">
      <dgm:prSet/>
      <dgm:spPr/>
      <dgm:t>
        <a:bodyPr/>
        <a:lstStyle/>
        <a:p>
          <a:endParaRPr lang="es-CO"/>
        </a:p>
      </dgm:t>
    </dgm:pt>
    <dgm:pt modelId="{F5E38A4C-0EF8-4114-9872-DB8DC2BC6D15}" type="sibTrans" cxnId="{7C16B818-E191-4916-B26F-4E105BC96C14}">
      <dgm:prSet/>
      <dgm:spPr/>
      <dgm:t>
        <a:bodyPr/>
        <a:lstStyle/>
        <a:p>
          <a:endParaRPr lang="es-CO"/>
        </a:p>
      </dgm:t>
    </dgm:pt>
    <dgm:pt modelId="{5B8C8F95-8F88-46FD-8C65-743F93E76166}">
      <dgm:prSet phldrT="[Texto]" phldr="1"/>
      <dgm:spPr>
        <a:blipFill rotWithShape="0">
          <a:blip xmlns:r="http://schemas.openxmlformats.org/officeDocument/2006/relationships" r:embed="rId3"/>
          <a:srcRect/>
          <a:stretch>
            <a:fillRect l="-23000" r="-23000"/>
          </a:stretch>
        </a:blipFill>
      </dgm:spPr>
      <dgm:t>
        <a:bodyPr/>
        <a:lstStyle/>
        <a:p>
          <a:endParaRPr lang="es-CO" dirty="0"/>
        </a:p>
      </dgm:t>
    </dgm:pt>
    <dgm:pt modelId="{744D137F-3C62-4F44-AEA4-9CEEE3B0D19F}" type="parTrans" cxnId="{9191D5DC-A6C7-42B9-9870-51D3807BDD90}">
      <dgm:prSet/>
      <dgm:spPr/>
      <dgm:t>
        <a:bodyPr/>
        <a:lstStyle/>
        <a:p>
          <a:endParaRPr lang="es-CO"/>
        </a:p>
      </dgm:t>
    </dgm:pt>
    <dgm:pt modelId="{6B612563-3580-4307-948E-7D9D9163FE7D}" type="sibTrans" cxnId="{9191D5DC-A6C7-42B9-9870-51D3807BDD90}">
      <dgm:prSet/>
      <dgm:spPr/>
      <dgm:t>
        <a:bodyPr/>
        <a:lstStyle/>
        <a:p>
          <a:endParaRPr lang="es-CO"/>
        </a:p>
      </dgm:t>
    </dgm:pt>
    <dgm:pt modelId="{7D5AFA96-4320-4E32-8445-DE6AE7FC4204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>
              <a:latin typeface="Work Sans" panose="00000500000000000000" pitchFamily="50" charset="0"/>
            </a:rPr>
            <a:t>Expresa insatisfacción, dolor, desconcierto </a:t>
          </a:r>
          <a:endParaRPr lang="es-CO" sz="1400" dirty="0">
            <a:latin typeface="Work Sans" panose="00000500000000000000" pitchFamily="50" charset="0"/>
          </a:endParaRPr>
        </a:p>
      </dgm:t>
    </dgm:pt>
    <dgm:pt modelId="{B04D221D-8363-4B6D-B0DA-93F095EC1543}" type="parTrans" cxnId="{8E39403F-6193-4DB1-A42E-25EB0514E816}">
      <dgm:prSet/>
      <dgm:spPr/>
      <dgm:t>
        <a:bodyPr/>
        <a:lstStyle/>
        <a:p>
          <a:endParaRPr lang="es-CO"/>
        </a:p>
      </dgm:t>
    </dgm:pt>
    <dgm:pt modelId="{1BA64360-7037-4339-9328-C95B7CF70AFB}" type="sibTrans" cxnId="{8E39403F-6193-4DB1-A42E-25EB0514E816}">
      <dgm:prSet/>
      <dgm:spPr/>
      <dgm:t>
        <a:bodyPr/>
        <a:lstStyle/>
        <a:p>
          <a:endParaRPr lang="es-CO"/>
        </a:p>
      </dgm:t>
    </dgm:pt>
    <dgm:pt modelId="{34DF15DD-4EA0-4827-B3FD-454C13E0A21B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>
              <a:latin typeface="Work Sans" panose="00000500000000000000" pitchFamily="50" charset="0"/>
            </a:rPr>
            <a:t>Sabe pedir cuando es necesario </a:t>
          </a:r>
          <a:endParaRPr lang="es-CO" sz="1400" dirty="0">
            <a:latin typeface="Work Sans" panose="00000500000000000000" pitchFamily="50" charset="0"/>
          </a:endParaRPr>
        </a:p>
      </dgm:t>
    </dgm:pt>
    <dgm:pt modelId="{FDDEDDD2-EE18-42BA-863F-CCF26A885054}" type="parTrans" cxnId="{582D3485-24D7-4A61-8D1E-00BBB7B78889}">
      <dgm:prSet/>
      <dgm:spPr/>
      <dgm:t>
        <a:bodyPr/>
        <a:lstStyle/>
        <a:p>
          <a:endParaRPr lang="es-CO"/>
        </a:p>
      </dgm:t>
    </dgm:pt>
    <dgm:pt modelId="{1BF4A33A-98EA-463A-8635-53A122293328}" type="sibTrans" cxnId="{582D3485-24D7-4A61-8D1E-00BBB7B78889}">
      <dgm:prSet/>
      <dgm:spPr/>
      <dgm:t>
        <a:bodyPr/>
        <a:lstStyle/>
        <a:p>
          <a:endParaRPr lang="es-CO"/>
        </a:p>
      </dgm:t>
    </dgm:pt>
    <dgm:pt modelId="{489824E3-FFCA-4946-B7EE-3E69DF1F47C1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>
              <a:latin typeface="Work Sans" panose="00000500000000000000" pitchFamily="50" charset="0"/>
            </a:rPr>
            <a:t>Expresa gratitud, efecto, admiración y demás emociones que abren posibilidades</a:t>
          </a:r>
          <a:endParaRPr lang="es-CO" sz="1400" dirty="0">
            <a:latin typeface="Work Sans" panose="00000500000000000000" pitchFamily="50" charset="0"/>
          </a:endParaRPr>
        </a:p>
      </dgm:t>
    </dgm:pt>
    <dgm:pt modelId="{822CCD26-0789-4BD5-BA7F-6B7773AE0155}" type="parTrans" cxnId="{01CA4C6D-DAA5-4FFB-8BBD-11071B76FF29}">
      <dgm:prSet/>
      <dgm:spPr/>
      <dgm:t>
        <a:bodyPr/>
        <a:lstStyle/>
        <a:p>
          <a:endParaRPr lang="es-CO"/>
        </a:p>
      </dgm:t>
    </dgm:pt>
    <dgm:pt modelId="{ACC565ED-0A58-40D2-9E2D-909DD2A2B553}" type="sibTrans" cxnId="{01CA4C6D-DAA5-4FFB-8BBD-11071B76FF29}">
      <dgm:prSet/>
      <dgm:spPr/>
      <dgm:t>
        <a:bodyPr/>
        <a:lstStyle/>
        <a:p>
          <a:endParaRPr lang="es-CO"/>
        </a:p>
      </dgm:t>
    </dgm:pt>
    <dgm:pt modelId="{FF4B98A2-B246-48BD-8C7C-C4721D1080E2}" type="pres">
      <dgm:prSet presAssocID="{85C19AF8-9602-48A8-B67C-044499C87FD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C9D8951-FA4E-48F2-99BA-5B7ED49F509C}" type="pres">
      <dgm:prSet presAssocID="{85C19AF8-9602-48A8-B67C-044499C87FD1}" presName="cycle" presStyleCnt="0"/>
      <dgm:spPr/>
    </dgm:pt>
    <dgm:pt modelId="{260CD4B9-9C10-4310-836F-F7BB319171BE}" type="pres">
      <dgm:prSet presAssocID="{85C19AF8-9602-48A8-B67C-044499C87FD1}" presName="centerShape" presStyleCnt="0"/>
      <dgm:spPr/>
    </dgm:pt>
    <dgm:pt modelId="{E6C8F062-5FCA-49D2-928B-FB23643DFE8F}" type="pres">
      <dgm:prSet presAssocID="{85C19AF8-9602-48A8-B67C-044499C87FD1}" presName="connSite" presStyleLbl="node1" presStyleIdx="0" presStyleCnt="4"/>
      <dgm:spPr/>
    </dgm:pt>
    <dgm:pt modelId="{4142DE58-16E5-4ACA-9A9E-0C5A2C8C554F}" type="pres">
      <dgm:prSet presAssocID="{85C19AF8-9602-48A8-B67C-044499C87FD1}" presName="visible" presStyleLbl="node1" presStyleIdx="0" presStyleCnt="4"/>
      <dgm:spPr>
        <a:blipFill rotWithShape="1">
          <a:blip xmlns:r="http://schemas.openxmlformats.org/officeDocument/2006/relationships" r:embed="rId4"/>
          <a:srcRect/>
          <a:stretch>
            <a:fillRect l="-30000" r="-30000"/>
          </a:stretch>
        </a:blipFill>
      </dgm:spPr>
    </dgm:pt>
    <dgm:pt modelId="{C3FCD148-30D0-4DFF-834F-0FD16570C14A}" type="pres">
      <dgm:prSet presAssocID="{BA5AB22B-7C87-49D5-B06A-90EB3F30D055}" presName="Name25" presStyleLbl="parChTrans1D1" presStyleIdx="0" presStyleCnt="3"/>
      <dgm:spPr/>
    </dgm:pt>
    <dgm:pt modelId="{8BE43500-D846-4ED0-BF27-6AD618E966EB}" type="pres">
      <dgm:prSet presAssocID="{39CB1EAF-A4A7-4726-A76B-47E35D522984}" presName="node" presStyleCnt="0"/>
      <dgm:spPr/>
    </dgm:pt>
    <dgm:pt modelId="{D05091B0-5D23-4138-A0C4-75AFBA96A87A}" type="pres">
      <dgm:prSet presAssocID="{39CB1EAF-A4A7-4726-A76B-47E35D52298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77249B0D-6E59-40F8-B824-F3788823165B}" type="pres">
      <dgm:prSet presAssocID="{39CB1EAF-A4A7-4726-A76B-47E35D522984}" presName="childNode" presStyleLbl="revTx" presStyleIdx="0" presStyleCnt="3">
        <dgm:presLayoutVars>
          <dgm:bulletEnabled val="1"/>
        </dgm:presLayoutVars>
      </dgm:prSet>
      <dgm:spPr/>
    </dgm:pt>
    <dgm:pt modelId="{6F2EFAF9-A27E-4975-92F5-28B7B02DD891}" type="pres">
      <dgm:prSet presAssocID="{3A2713BC-AAF8-491C-8540-C68ECEDB3BC8}" presName="Name25" presStyleLbl="parChTrans1D1" presStyleIdx="1" presStyleCnt="3"/>
      <dgm:spPr/>
    </dgm:pt>
    <dgm:pt modelId="{2762F166-C062-411A-90DD-F1DAA087CCB3}" type="pres">
      <dgm:prSet presAssocID="{40FE2B47-4F8A-4BF3-B93B-10C2AD0960AE}" presName="node" presStyleCnt="0"/>
      <dgm:spPr/>
    </dgm:pt>
    <dgm:pt modelId="{A63764CE-6702-4A11-91FF-313E25751887}" type="pres">
      <dgm:prSet presAssocID="{40FE2B47-4F8A-4BF3-B93B-10C2AD0960AE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BC29F9EA-E1EE-4EEA-B54E-914ABBB79528}" type="pres">
      <dgm:prSet presAssocID="{40FE2B47-4F8A-4BF3-B93B-10C2AD0960AE}" presName="childNode" presStyleLbl="revTx" presStyleIdx="1" presStyleCnt="3">
        <dgm:presLayoutVars>
          <dgm:bulletEnabled val="1"/>
        </dgm:presLayoutVars>
      </dgm:prSet>
      <dgm:spPr/>
    </dgm:pt>
    <dgm:pt modelId="{A39FB985-A56B-4342-9A7F-4B91AF15D0F1}" type="pres">
      <dgm:prSet presAssocID="{744D137F-3C62-4F44-AEA4-9CEEE3B0D19F}" presName="Name25" presStyleLbl="parChTrans1D1" presStyleIdx="2" presStyleCnt="3"/>
      <dgm:spPr/>
    </dgm:pt>
    <dgm:pt modelId="{080EEEAA-EC93-401E-AFA0-9BCB54890350}" type="pres">
      <dgm:prSet presAssocID="{5B8C8F95-8F88-46FD-8C65-743F93E76166}" presName="node" presStyleCnt="0"/>
      <dgm:spPr/>
    </dgm:pt>
    <dgm:pt modelId="{12565315-ACA6-446A-94B9-5CF2CB6BB205}" type="pres">
      <dgm:prSet presAssocID="{5B8C8F95-8F88-46FD-8C65-743F93E76166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AC593528-C43E-4200-BC87-E65E06982445}" type="pres">
      <dgm:prSet presAssocID="{5B8C8F95-8F88-46FD-8C65-743F93E76166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9220904-E943-44FD-BC2C-116B72F607AC}" type="presOf" srcId="{7D5AFA96-4320-4E32-8445-DE6AE7FC4204}" destId="{AC593528-C43E-4200-BC87-E65E06982445}" srcOrd="0" destOrd="0" presId="urn:microsoft.com/office/officeart/2005/8/layout/radial2"/>
    <dgm:cxn modelId="{E2265108-2237-4A72-AE35-B43A2DBA4DDA}" srcId="{85C19AF8-9602-48A8-B67C-044499C87FD1}" destId="{40FE2B47-4F8A-4BF3-B93B-10C2AD0960AE}" srcOrd="1" destOrd="0" parTransId="{3A2713BC-AAF8-491C-8540-C68ECEDB3BC8}" sibTransId="{4FC171D6-394E-4576-89A6-C403D2765492}"/>
    <dgm:cxn modelId="{2598CF15-3A4D-4F93-94B6-BAD49E0B96CF}" type="presOf" srcId="{744D137F-3C62-4F44-AEA4-9CEEE3B0D19F}" destId="{A39FB985-A56B-4342-9A7F-4B91AF15D0F1}" srcOrd="0" destOrd="0" presId="urn:microsoft.com/office/officeart/2005/8/layout/radial2"/>
    <dgm:cxn modelId="{7C16B818-E191-4916-B26F-4E105BC96C14}" srcId="{40FE2B47-4F8A-4BF3-B93B-10C2AD0960AE}" destId="{04B69490-FD88-4782-B954-411A3557B62E}" srcOrd="0" destOrd="0" parTransId="{9A4A6719-25C9-436C-BF93-550D31121816}" sibTransId="{F5E38A4C-0EF8-4114-9872-DB8DC2BC6D15}"/>
    <dgm:cxn modelId="{74881E23-FA86-4893-99C3-DFFD6E4AA821}" type="presOf" srcId="{40FE2B47-4F8A-4BF3-B93B-10C2AD0960AE}" destId="{A63764CE-6702-4A11-91FF-313E25751887}" srcOrd="0" destOrd="0" presId="urn:microsoft.com/office/officeart/2005/8/layout/radial2"/>
    <dgm:cxn modelId="{D1E04233-7EB0-449D-942B-6F0F6045CEFE}" srcId="{85C19AF8-9602-48A8-B67C-044499C87FD1}" destId="{39CB1EAF-A4A7-4726-A76B-47E35D522984}" srcOrd="0" destOrd="0" parTransId="{BA5AB22B-7C87-49D5-B06A-90EB3F30D055}" sibTransId="{85BA516E-6112-4821-96EE-338382F1B25C}"/>
    <dgm:cxn modelId="{ED0FE136-B71F-4A67-B1F5-14E39B46941E}" type="presOf" srcId="{85C19AF8-9602-48A8-B67C-044499C87FD1}" destId="{FF4B98A2-B246-48BD-8C7C-C4721D1080E2}" srcOrd="0" destOrd="0" presId="urn:microsoft.com/office/officeart/2005/8/layout/radial2"/>
    <dgm:cxn modelId="{8E39403F-6193-4DB1-A42E-25EB0514E816}" srcId="{5B8C8F95-8F88-46FD-8C65-743F93E76166}" destId="{7D5AFA96-4320-4E32-8445-DE6AE7FC4204}" srcOrd="0" destOrd="0" parTransId="{B04D221D-8363-4B6D-B0DA-93F095EC1543}" sibTransId="{1BA64360-7037-4339-9328-C95B7CF70AFB}"/>
    <dgm:cxn modelId="{4AC25A45-6ADB-4A1B-9783-0523BC1B2735}" type="presOf" srcId="{1551C486-5460-4541-8DBC-D206111E64CC}" destId="{77249B0D-6E59-40F8-B824-F3788823165B}" srcOrd="0" destOrd="1" presId="urn:microsoft.com/office/officeart/2005/8/layout/radial2"/>
    <dgm:cxn modelId="{3856F26B-89C2-43BF-BBC0-0CCFF677A71E}" srcId="{39CB1EAF-A4A7-4726-A76B-47E35D522984}" destId="{B17E6843-05FA-4B74-A540-75EC2144056D}" srcOrd="0" destOrd="0" parTransId="{F9B99080-F1C7-4BB0-992C-19CFBEA5FD7C}" sibTransId="{3411926B-337B-4A7B-960A-39F90D7523D8}"/>
    <dgm:cxn modelId="{01CA4C6D-DAA5-4FFB-8BBD-11071B76FF29}" srcId="{40FE2B47-4F8A-4BF3-B93B-10C2AD0960AE}" destId="{489824E3-FFCA-4946-B7EE-3E69DF1F47C1}" srcOrd="1" destOrd="0" parTransId="{822CCD26-0789-4BD5-BA7F-6B7773AE0155}" sibTransId="{ACC565ED-0A58-40D2-9E2D-909DD2A2B553}"/>
    <dgm:cxn modelId="{36D4C64F-70F5-423A-8963-ED248969234C}" type="presOf" srcId="{5B8C8F95-8F88-46FD-8C65-743F93E76166}" destId="{12565315-ACA6-446A-94B9-5CF2CB6BB205}" srcOrd="0" destOrd="0" presId="urn:microsoft.com/office/officeart/2005/8/layout/radial2"/>
    <dgm:cxn modelId="{B91AD678-42A3-49F1-96D2-48993E066B3A}" type="presOf" srcId="{04B69490-FD88-4782-B954-411A3557B62E}" destId="{BC29F9EA-E1EE-4EEA-B54E-914ABBB79528}" srcOrd="0" destOrd="0" presId="urn:microsoft.com/office/officeart/2005/8/layout/radial2"/>
    <dgm:cxn modelId="{B83D4A59-48C6-48CB-90A9-F0678C8C7F5D}" type="presOf" srcId="{39CB1EAF-A4A7-4726-A76B-47E35D522984}" destId="{D05091B0-5D23-4138-A0C4-75AFBA96A87A}" srcOrd="0" destOrd="0" presId="urn:microsoft.com/office/officeart/2005/8/layout/radial2"/>
    <dgm:cxn modelId="{C0C02884-8425-472D-A8D3-01E63654628D}" type="presOf" srcId="{BA5AB22B-7C87-49D5-B06A-90EB3F30D055}" destId="{C3FCD148-30D0-4DFF-834F-0FD16570C14A}" srcOrd="0" destOrd="0" presId="urn:microsoft.com/office/officeart/2005/8/layout/radial2"/>
    <dgm:cxn modelId="{582D3485-24D7-4A61-8D1E-00BBB7B78889}" srcId="{5B8C8F95-8F88-46FD-8C65-743F93E76166}" destId="{34DF15DD-4EA0-4827-B3FD-454C13E0A21B}" srcOrd="1" destOrd="0" parTransId="{FDDEDDD2-EE18-42BA-863F-CCF26A885054}" sibTransId="{1BF4A33A-98EA-463A-8635-53A122293328}"/>
    <dgm:cxn modelId="{CA0D43A2-EA32-4C26-BD1C-EA136D87AA33}" type="presOf" srcId="{B17E6843-05FA-4B74-A540-75EC2144056D}" destId="{77249B0D-6E59-40F8-B824-F3788823165B}" srcOrd="0" destOrd="0" presId="urn:microsoft.com/office/officeart/2005/8/layout/radial2"/>
    <dgm:cxn modelId="{7C6C8BBD-5038-40CA-B045-A47DC82C13AC}" type="presOf" srcId="{3A2713BC-AAF8-491C-8540-C68ECEDB3BC8}" destId="{6F2EFAF9-A27E-4975-92F5-28B7B02DD891}" srcOrd="0" destOrd="0" presId="urn:microsoft.com/office/officeart/2005/8/layout/radial2"/>
    <dgm:cxn modelId="{2C2E3DC8-F782-4AE7-9E47-A65999367E10}" type="presOf" srcId="{34DF15DD-4EA0-4827-B3FD-454C13E0A21B}" destId="{AC593528-C43E-4200-BC87-E65E06982445}" srcOrd="0" destOrd="1" presId="urn:microsoft.com/office/officeart/2005/8/layout/radial2"/>
    <dgm:cxn modelId="{9191D5DC-A6C7-42B9-9870-51D3807BDD90}" srcId="{85C19AF8-9602-48A8-B67C-044499C87FD1}" destId="{5B8C8F95-8F88-46FD-8C65-743F93E76166}" srcOrd="2" destOrd="0" parTransId="{744D137F-3C62-4F44-AEA4-9CEEE3B0D19F}" sibTransId="{6B612563-3580-4307-948E-7D9D9163FE7D}"/>
    <dgm:cxn modelId="{90B8F3F6-11A7-4D95-B341-0768440F037F}" type="presOf" srcId="{489824E3-FFCA-4946-B7EE-3E69DF1F47C1}" destId="{BC29F9EA-E1EE-4EEA-B54E-914ABBB79528}" srcOrd="0" destOrd="1" presId="urn:microsoft.com/office/officeart/2005/8/layout/radial2"/>
    <dgm:cxn modelId="{B1B1E1FC-4296-4EF0-9A2C-9B800EACFF37}" srcId="{39CB1EAF-A4A7-4726-A76B-47E35D522984}" destId="{1551C486-5460-4541-8DBC-D206111E64CC}" srcOrd="1" destOrd="0" parTransId="{F2E65C64-F8D8-4BA1-BC06-512C65E83D7B}" sibTransId="{E26BDC8B-A683-42C4-8CFF-56BCBFEB72EA}"/>
    <dgm:cxn modelId="{D43CA70E-F42E-411B-8F14-525D9AF3CA04}" type="presParOf" srcId="{FF4B98A2-B246-48BD-8C7C-C4721D1080E2}" destId="{6C9D8951-FA4E-48F2-99BA-5B7ED49F509C}" srcOrd="0" destOrd="0" presId="urn:microsoft.com/office/officeart/2005/8/layout/radial2"/>
    <dgm:cxn modelId="{4FA82D5F-CE9B-4D01-973A-4B80437F7C6C}" type="presParOf" srcId="{6C9D8951-FA4E-48F2-99BA-5B7ED49F509C}" destId="{260CD4B9-9C10-4310-836F-F7BB319171BE}" srcOrd="0" destOrd="0" presId="urn:microsoft.com/office/officeart/2005/8/layout/radial2"/>
    <dgm:cxn modelId="{7956A294-553F-43B7-8E09-EBDC59287467}" type="presParOf" srcId="{260CD4B9-9C10-4310-836F-F7BB319171BE}" destId="{E6C8F062-5FCA-49D2-928B-FB23643DFE8F}" srcOrd="0" destOrd="0" presId="urn:microsoft.com/office/officeart/2005/8/layout/radial2"/>
    <dgm:cxn modelId="{25F91957-D129-4730-BA3F-DDCD4444009C}" type="presParOf" srcId="{260CD4B9-9C10-4310-836F-F7BB319171BE}" destId="{4142DE58-16E5-4ACA-9A9E-0C5A2C8C554F}" srcOrd="1" destOrd="0" presId="urn:microsoft.com/office/officeart/2005/8/layout/radial2"/>
    <dgm:cxn modelId="{581F58CB-17AC-4ACF-BA44-EE60145E87F8}" type="presParOf" srcId="{6C9D8951-FA4E-48F2-99BA-5B7ED49F509C}" destId="{C3FCD148-30D0-4DFF-834F-0FD16570C14A}" srcOrd="1" destOrd="0" presId="urn:microsoft.com/office/officeart/2005/8/layout/radial2"/>
    <dgm:cxn modelId="{AF87486F-1598-4D1E-9ABC-F1E062A983DB}" type="presParOf" srcId="{6C9D8951-FA4E-48F2-99BA-5B7ED49F509C}" destId="{8BE43500-D846-4ED0-BF27-6AD618E966EB}" srcOrd="2" destOrd="0" presId="urn:microsoft.com/office/officeart/2005/8/layout/radial2"/>
    <dgm:cxn modelId="{AC98AF6E-1DC8-4554-8174-7C6BE18A9E2A}" type="presParOf" srcId="{8BE43500-D846-4ED0-BF27-6AD618E966EB}" destId="{D05091B0-5D23-4138-A0C4-75AFBA96A87A}" srcOrd="0" destOrd="0" presId="urn:microsoft.com/office/officeart/2005/8/layout/radial2"/>
    <dgm:cxn modelId="{DE673699-FEA9-45C6-91F1-A458156FFE5F}" type="presParOf" srcId="{8BE43500-D846-4ED0-BF27-6AD618E966EB}" destId="{77249B0D-6E59-40F8-B824-F3788823165B}" srcOrd="1" destOrd="0" presId="urn:microsoft.com/office/officeart/2005/8/layout/radial2"/>
    <dgm:cxn modelId="{12A23F7D-1C61-4B94-A9DA-31A9ED0A11BE}" type="presParOf" srcId="{6C9D8951-FA4E-48F2-99BA-5B7ED49F509C}" destId="{6F2EFAF9-A27E-4975-92F5-28B7B02DD891}" srcOrd="3" destOrd="0" presId="urn:microsoft.com/office/officeart/2005/8/layout/radial2"/>
    <dgm:cxn modelId="{4D36686A-A7E7-4518-8312-0B86D1168377}" type="presParOf" srcId="{6C9D8951-FA4E-48F2-99BA-5B7ED49F509C}" destId="{2762F166-C062-411A-90DD-F1DAA087CCB3}" srcOrd="4" destOrd="0" presId="urn:microsoft.com/office/officeart/2005/8/layout/radial2"/>
    <dgm:cxn modelId="{2AB6F4D8-9306-44A5-8A0B-2321D2706D77}" type="presParOf" srcId="{2762F166-C062-411A-90DD-F1DAA087CCB3}" destId="{A63764CE-6702-4A11-91FF-313E25751887}" srcOrd="0" destOrd="0" presId="urn:microsoft.com/office/officeart/2005/8/layout/radial2"/>
    <dgm:cxn modelId="{84F80792-547A-4D3E-A649-57A972385DC9}" type="presParOf" srcId="{2762F166-C062-411A-90DD-F1DAA087CCB3}" destId="{BC29F9EA-E1EE-4EEA-B54E-914ABBB79528}" srcOrd="1" destOrd="0" presId="urn:microsoft.com/office/officeart/2005/8/layout/radial2"/>
    <dgm:cxn modelId="{FA493C5C-8846-45AE-95D7-8B2198E6CEBD}" type="presParOf" srcId="{6C9D8951-FA4E-48F2-99BA-5B7ED49F509C}" destId="{A39FB985-A56B-4342-9A7F-4B91AF15D0F1}" srcOrd="5" destOrd="0" presId="urn:microsoft.com/office/officeart/2005/8/layout/radial2"/>
    <dgm:cxn modelId="{D5613CB8-6DD1-4E0B-BA31-920F9BBCABFF}" type="presParOf" srcId="{6C9D8951-FA4E-48F2-99BA-5B7ED49F509C}" destId="{080EEEAA-EC93-401E-AFA0-9BCB54890350}" srcOrd="6" destOrd="0" presId="urn:microsoft.com/office/officeart/2005/8/layout/radial2"/>
    <dgm:cxn modelId="{79C7C231-0D99-40B0-9EE7-593D78894CC6}" type="presParOf" srcId="{080EEEAA-EC93-401E-AFA0-9BCB54890350}" destId="{12565315-ACA6-446A-94B9-5CF2CB6BB205}" srcOrd="0" destOrd="0" presId="urn:microsoft.com/office/officeart/2005/8/layout/radial2"/>
    <dgm:cxn modelId="{8976B4BB-31F0-4658-A19B-69F4588788E3}" type="presParOf" srcId="{080EEEAA-EC93-401E-AFA0-9BCB54890350}" destId="{AC593528-C43E-4200-BC87-E65E0698244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99ED92-6897-413A-A16F-48B29BF514E9}" type="doc">
      <dgm:prSet loTypeId="urn:microsoft.com/office/officeart/2005/8/layout/b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8CFA2A6-FCEF-4C4E-BAED-52463C20D270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Trato con Respeto y Dignidad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44E90746-687D-4C36-982F-64647B706472}" type="parTrans" cxnId="{AAA326B3-7A43-4E67-BB81-7A69C5449DF7}">
      <dgm:prSet/>
      <dgm:spPr/>
      <dgm:t>
        <a:bodyPr/>
        <a:lstStyle/>
        <a:p>
          <a:endParaRPr lang="es-CO"/>
        </a:p>
      </dgm:t>
    </dgm:pt>
    <dgm:pt modelId="{75DA5527-B7BE-45A4-909B-59D3316CA182}" type="sibTrans" cxnId="{AAA326B3-7A43-4E67-BB81-7A69C5449DF7}">
      <dgm:prSet/>
      <dgm:spPr/>
      <dgm:t>
        <a:bodyPr/>
        <a:lstStyle/>
        <a:p>
          <a:endParaRPr lang="es-CO"/>
        </a:p>
      </dgm:t>
    </dgm:pt>
    <dgm:pt modelId="{18A73EB5-6CB8-4682-B84E-6AAC9C483189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Tener y Expresar los Propios Sentimientos y Opiniones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A5F672BF-E3E9-4527-991B-5FC8C97DB272}" type="parTrans" cxnId="{8663E38E-C956-4C91-AF14-5562C652D860}">
      <dgm:prSet/>
      <dgm:spPr/>
      <dgm:t>
        <a:bodyPr/>
        <a:lstStyle/>
        <a:p>
          <a:endParaRPr lang="es-CO"/>
        </a:p>
      </dgm:t>
    </dgm:pt>
    <dgm:pt modelId="{6C85B5EF-B888-4E3E-826C-A00A2813B8DB}" type="sibTrans" cxnId="{8663E38E-C956-4C91-AF14-5562C652D860}">
      <dgm:prSet/>
      <dgm:spPr/>
      <dgm:t>
        <a:bodyPr/>
        <a:lstStyle/>
        <a:p>
          <a:endParaRPr lang="es-CO"/>
        </a:p>
      </dgm:t>
    </dgm:pt>
    <dgm:pt modelId="{528633CC-707E-4035-9EFB-775EB36466FC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Escuchar y Ser Escuchado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0E8DF867-4EB4-4F4D-9EAA-E1201B0A39A1}" type="parTrans" cxnId="{2A4B415B-2A2D-404E-9DB2-00A88D0B1B61}">
      <dgm:prSet/>
      <dgm:spPr/>
      <dgm:t>
        <a:bodyPr/>
        <a:lstStyle/>
        <a:p>
          <a:endParaRPr lang="es-CO"/>
        </a:p>
      </dgm:t>
    </dgm:pt>
    <dgm:pt modelId="{0282196E-39F1-4E1E-A750-EB4056CABD34}" type="sibTrans" cxnId="{2A4B415B-2A2D-404E-9DB2-00A88D0B1B61}">
      <dgm:prSet/>
      <dgm:spPr/>
      <dgm:t>
        <a:bodyPr/>
        <a:lstStyle/>
        <a:p>
          <a:endParaRPr lang="es-CO"/>
        </a:p>
      </dgm:t>
    </dgm:pt>
    <dgm:pt modelId="{5FAF2B23-AE97-41D7-BB4B-A1F2075794EF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Decir NO, Sin Sentirse Culpable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7B01C070-9174-4164-B9B7-01D8AE412BDF}" type="parTrans" cxnId="{713C6CDD-925E-439E-B1E3-C38F6F3A1E9A}">
      <dgm:prSet/>
      <dgm:spPr/>
      <dgm:t>
        <a:bodyPr/>
        <a:lstStyle/>
        <a:p>
          <a:endParaRPr lang="es-CO"/>
        </a:p>
      </dgm:t>
    </dgm:pt>
    <dgm:pt modelId="{1954D515-73F3-4C09-9B8F-4D79117B776A}" type="sibTrans" cxnId="{713C6CDD-925E-439E-B1E3-C38F6F3A1E9A}">
      <dgm:prSet/>
      <dgm:spPr/>
      <dgm:t>
        <a:bodyPr/>
        <a:lstStyle/>
        <a:p>
          <a:endParaRPr lang="es-CO"/>
        </a:p>
      </dgm:t>
    </dgm:pt>
    <dgm:pt modelId="{27EE0E3E-5BC0-4127-A6DD-DCCB23B41BA6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Cambiar de Opinión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7A14101F-B2AD-4DEE-BA34-4B1F320AD05C}" type="parTrans" cxnId="{3A550B34-8DA6-4DD4-A40C-6D6FA15A050E}">
      <dgm:prSet/>
      <dgm:spPr/>
      <dgm:t>
        <a:bodyPr/>
        <a:lstStyle/>
        <a:p>
          <a:endParaRPr lang="es-CO"/>
        </a:p>
      </dgm:t>
    </dgm:pt>
    <dgm:pt modelId="{213E489F-6D9F-41F4-8D36-D1D76F80D265}" type="sibTrans" cxnId="{3A550B34-8DA6-4DD4-A40C-6D6FA15A050E}">
      <dgm:prSet/>
      <dgm:spPr/>
      <dgm:t>
        <a:bodyPr/>
        <a:lstStyle/>
        <a:p>
          <a:endParaRPr lang="es-CO"/>
        </a:p>
      </dgm:t>
    </dgm:pt>
    <dgm:pt modelId="{4D8E065B-4D42-407B-BD62-052E4996919D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Pedir Información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5B05FC32-010F-44FD-8F83-6F84054045A5}" type="parTrans" cxnId="{7F5415B0-2850-4FCA-AA09-FF6B9461CF93}">
      <dgm:prSet/>
      <dgm:spPr/>
      <dgm:t>
        <a:bodyPr/>
        <a:lstStyle/>
        <a:p>
          <a:endParaRPr lang="es-CO"/>
        </a:p>
      </dgm:t>
    </dgm:pt>
    <dgm:pt modelId="{84F58A28-9E1B-4228-80B3-56A9886217E4}" type="sibTrans" cxnId="{7F5415B0-2850-4FCA-AA09-FF6B9461CF93}">
      <dgm:prSet/>
      <dgm:spPr/>
      <dgm:t>
        <a:bodyPr/>
        <a:lstStyle/>
        <a:p>
          <a:endParaRPr lang="es-CO"/>
        </a:p>
      </dgm:t>
    </dgm:pt>
    <dgm:pt modelId="{93BF6973-BA4C-4C64-8492-C375FB910FBE}" type="pres">
      <dgm:prSet presAssocID="{5399ED92-6897-413A-A16F-48B29BF514E9}" presName="Name0" presStyleCnt="0">
        <dgm:presLayoutVars>
          <dgm:dir/>
          <dgm:resizeHandles/>
        </dgm:presLayoutVars>
      </dgm:prSet>
      <dgm:spPr/>
    </dgm:pt>
    <dgm:pt modelId="{FA817393-0ED9-4FF8-AAA8-1B685E750589}" type="pres">
      <dgm:prSet presAssocID="{98CFA2A6-FCEF-4C4E-BAED-52463C20D270}" presName="compNode" presStyleCnt="0"/>
      <dgm:spPr/>
    </dgm:pt>
    <dgm:pt modelId="{153D0F50-BEEF-4564-A513-EBE783869F4E}" type="pres">
      <dgm:prSet presAssocID="{98CFA2A6-FCEF-4C4E-BAED-52463C20D270}" presName="dummyConnPt" presStyleCnt="0"/>
      <dgm:spPr/>
    </dgm:pt>
    <dgm:pt modelId="{22B79569-0B42-46E9-9926-1F075D90BBFB}" type="pres">
      <dgm:prSet presAssocID="{98CFA2A6-FCEF-4C4E-BAED-52463C20D270}" presName="node" presStyleLbl="node1" presStyleIdx="0" presStyleCnt="6">
        <dgm:presLayoutVars>
          <dgm:bulletEnabled val="1"/>
        </dgm:presLayoutVars>
      </dgm:prSet>
      <dgm:spPr/>
    </dgm:pt>
    <dgm:pt modelId="{1B804530-203E-4E13-9402-3851771724C4}" type="pres">
      <dgm:prSet presAssocID="{75DA5527-B7BE-45A4-909B-59D3316CA182}" presName="sibTrans" presStyleLbl="bgSibTrans2D1" presStyleIdx="0" presStyleCnt="5"/>
      <dgm:spPr/>
    </dgm:pt>
    <dgm:pt modelId="{469BF123-E957-4F22-BF20-792795DA6290}" type="pres">
      <dgm:prSet presAssocID="{18A73EB5-6CB8-4682-B84E-6AAC9C483189}" presName="compNode" presStyleCnt="0"/>
      <dgm:spPr/>
    </dgm:pt>
    <dgm:pt modelId="{2CA6085B-67B1-4556-8B3E-CB41044F8F10}" type="pres">
      <dgm:prSet presAssocID="{18A73EB5-6CB8-4682-B84E-6AAC9C483189}" presName="dummyConnPt" presStyleCnt="0"/>
      <dgm:spPr/>
    </dgm:pt>
    <dgm:pt modelId="{C02AA52D-A317-4DD1-BEBB-A1F142C7CDD6}" type="pres">
      <dgm:prSet presAssocID="{18A73EB5-6CB8-4682-B84E-6AAC9C483189}" presName="node" presStyleLbl="node1" presStyleIdx="1" presStyleCnt="6">
        <dgm:presLayoutVars>
          <dgm:bulletEnabled val="1"/>
        </dgm:presLayoutVars>
      </dgm:prSet>
      <dgm:spPr/>
    </dgm:pt>
    <dgm:pt modelId="{D9A35D95-CB85-492D-A630-66F8E9F95A35}" type="pres">
      <dgm:prSet presAssocID="{6C85B5EF-B888-4E3E-826C-A00A2813B8DB}" presName="sibTrans" presStyleLbl="bgSibTrans2D1" presStyleIdx="1" presStyleCnt="5"/>
      <dgm:spPr/>
    </dgm:pt>
    <dgm:pt modelId="{A33281FC-5F3F-4C9E-B594-A3D4A54C9ED1}" type="pres">
      <dgm:prSet presAssocID="{528633CC-707E-4035-9EFB-775EB36466FC}" presName="compNode" presStyleCnt="0"/>
      <dgm:spPr/>
    </dgm:pt>
    <dgm:pt modelId="{4F28CF22-816A-41D9-8C94-E88FD0C799F2}" type="pres">
      <dgm:prSet presAssocID="{528633CC-707E-4035-9EFB-775EB36466FC}" presName="dummyConnPt" presStyleCnt="0"/>
      <dgm:spPr/>
    </dgm:pt>
    <dgm:pt modelId="{A39C4330-6FAF-4C29-BD3B-B22AA44862E6}" type="pres">
      <dgm:prSet presAssocID="{528633CC-707E-4035-9EFB-775EB36466FC}" presName="node" presStyleLbl="node1" presStyleIdx="2" presStyleCnt="6">
        <dgm:presLayoutVars>
          <dgm:bulletEnabled val="1"/>
        </dgm:presLayoutVars>
      </dgm:prSet>
      <dgm:spPr/>
    </dgm:pt>
    <dgm:pt modelId="{2D1A65C6-C87D-4EE3-9290-57AFC7974800}" type="pres">
      <dgm:prSet presAssocID="{0282196E-39F1-4E1E-A750-EB4056CABD34}" presName="sibTrans" presStyleLbl="bgSibTrans2D1" presStyleIdx="2" presStyleCnt="5"/>
      <dgm:spPr/>
    </dgm:pt>
    <dgm:pt modelId="{6C7245F8-5967-4DF8-8AB1-1EBE49B04E46}" type="pres">
      <dgm:prSet presAssocID="{5FAF2B23-AE97-41D7-BB4B-A1F2075794EF}" presName="compNode" presStyleCnt="0"/>
      <dgm:spPr/>
    </dgm:pt>
    <dgm:pt modelId="{5F2B92D9-936D-492F-ABC0-DC7743165BBF}" type="pres">
      <dgm:prSet presAssocID="{5FAF2B23-AE97-41D7-BB4B-A1F2075794EF}" presName="dummyConnPt" presStyleCnt="0"/>
      <dgm:spPr/>
    </dgm:pt>
    <dgm:pt modelId="{B2E5BAC0-58C8-40AC-BBDA-3DFF43721D19}" type="pres">
      <dgm:prSet presAssocID="{5FAF2B23-AE97-41D7-BB4B-A1F2075794EF}" presName="node" presStyleLbl="node1" presStyleIdx="3" presStyleCnt="6">
        <dgm:presLayoutVars>
          <dgm:bulletEnabled val="1"/>
        </dgm:presLayoutVars>
      </dgm:prSet>
      <dgm:spPr/>
    </dgm:pt>
    <dgm:pt modelId="{A1291030-22B5-4220-B747-8D3E1F04B93D}" type="pres">
      <dgm:prSet presAssocID="{1954D515-73F3-4C09-9B8F-4D79117B776A}" presName="sibTrans" presStyleLbl="bgSibTrans2D1" presStyleIdx="3" presStyleCnt="5"/>
      <dgm:spPr/>
    </dgm:pt>
    <dgm:pt modelId="{C4E935F8-CA89-4219-88F6-B71758025ED5}" type="pres">
      <dgm:prSet presAssocID="{27EE0E3E-5BC0-4127-A6DD-DCCB23B41BA6}" presName="compNode" presStyleCnt="0"/>
      <dgm:spPr/>
    </dgm:pt>
    <dgm:pt modelId="{138C1330-3C4C-46D0-B3B7-ACCEFC49B332}" type="pres">
      <dgm:prSet presAssocID="{27EE0E3E-5BC0-4127-A6DD-DCCB23B41BA6}" presName="dummyConnPt" presStyleCnt="0"/>
      <dgm:spPr/>
    </dgm:pt>
    <dgm:pt modelId="{F7615E70-D3ED-41D3-B9C2-D8F305059F6B}" type="pres">
      <dgm:prSet presAssocID="{27EE0E3E-5BC0-4127-A6DD-DCCB23B41BA6}" presName="node" presStyleLbl="node1" presStyleIdx="4" presStyleCnt="6">
        <dgm:presLayoutVars>
          <dgm:bulletEnabled val="1"/>
        </dgm:presLayoutVars>
      </dgm:prSet>
      <dgm:spPr/>
    </dgm:pt>
    <dgm:pt modelId="{4B39FA78-EA4E-4C1D-BEF0-2EF13C945D8E}" type="pres">
      <dgm:prSet presAssocID="{213E489F-6D9F-41F4-8D36-D1D76F80D265}" presName="sibTrans" presStyleLbl="bgSibTrans2D1" presStyleIdx="4" presStyleCnt="5"/>
      <dgm:spPr/>
    </dgm:pt>
    <dgm:pt modelId="{AD5E81BA-97DE-4CD4-A692-2A0E39A8EAE3}" type="pres">
      <dgm:prSet presAssocID="{4D8E065B-4D42-407B-BD62-052E4996919D}" presName="compNode" presStyleCnt="0"/>
      <dgm:spPr/>
    </dgm:pt>
    <dgm:pt modelId="{CAF7CCEB-8105-43E1-AD5B-3257E9CDD30A}" type="pres">
      <dgm:prSet presAssocID="{4D8E065B-4D42-407B-BD62-052E4996919D}" presName="dummyConnPt" presStyleCnt="0"/>
      <dgm:spPr/>
    </dgm:pt>
    <dgm:pt modelId="{68494FAD-C835-4DAE-A511-735C063B07A7}" type="pres">
      <dgm:prSet presAssocID="{4D8E065B-4D42-407B-BD62-052E4996919D}" presName="node" presStyleLbl="node1" presStyleIdx="5" presStyleCnt="6">
        <dgm:presLayoutVars>
          <dgm:bulletEnabled val="1"/>
        </dgm:presLayoutVars>
      </dgm:prSet>
      <dgm:spPr/>
    </dgm:pt>
  </dgm:ptLst>
  <dgm:cxnLst>
    <dgm:cxn modelId="{B3DBA31C-85B8-4AC0-A02E-C7D58AEE05B9}" type="presOf" srcId="{5FAF2B23-AE97-41D7-BB4B-A1F2075794EF}" destId="{B2E5BAC0-58C8-40AC-BBDA-3DFF43721D19}" srcOrd="0" destOrd="0" presId="urn:microsoft.com/office/officeart/2005/8/layout/bProcess4"/>
    <dgm:cxn modelId="{B8A1ED2E-F7BA-4FC6-B948-A111548DA4D8}" type="presOf" srcId="{75DA5527-B7BE-45A4-909B-59D3316CA182}" destId="{1B804530-203E-4E13-9402-3851771724C4}" srcOrd="0" destOrd="0" presId="urn:microsoft.com/office/officeart/2005/8/layout/bProcess4"/>
    <dgm:cxn modelId="{3A550B34-8DA6-4DD4-A40C-6D6FA15A050E}" srcId="{5399ED92-6897-413A-A16F-48B29BF514E9}" destId="{27EE0E3E-5BC0-4127-A6DD-DCCB23B41BA6}" srcOrd="4" destOrd="0" parTransId="{7A14101F-B2AD-4DEE-BA34-4B1F320AD05C}" sibTransId="{213E489F-6D9F-41F4-8D36-D1D76F80D265}"/>
    <dgm:cxn modelId="{2CFBA239-9445-4173-900B-3654B798F370}" type="presOf" srcId="{18A73EB5-6CB8-4682-B84E-6AAC9C483189}" destId="{C02AA52D-A317-4DD1-BEBB-A1F142C7CDD6}" srcOrd="0" destOrd="0" presId="urn:microsoft.com/office/officeart/2005/8/layout/bProcess4"/>
    <dgm:cxn modelId="{2A4B415B-2A2D-404E-9DB2-00A88D0B1B61}" srcId="{5399ED92-6897-413A-A16F-48B29BF514E9}" destId="{528633CC-707E-4035-9EFB-775EB36466FC}" srcOrd="2" destOrd="0" parTransId="{0E8DF867-4EB4-4F4D-9EAA-E1201B0A39A1}" sibTransId="{0282196E-39F1-4E1E-A750-EB4056CABD34}"/>
    <dgm:cxn modelId="{82098945-878B-434A-B45A-DDDC053C4386}" type="presOf" srcId="{1954D515-73F3-4C09-9B8F-4D79117B776A}" destId="{A1291030-22B5-4220-B747-8D3E1F04B93D}" srcOrd="0" destOrd="0" presId="urn:microsoft.com/office/officeart/2005/8/layout/bProcess4"/>
    <dgm:cxn modelId="{E959458B-1FFD-4514-801E-F65334C58804}" type="presOf" srcId="{213E489F-6D9F-41F4-8D36-D1D76F80D265}" destId="{4B39FA78-EA4E-4C1D-BEF0-2EF13C945D8E}" srcOrd="0" destOrd="0" presId="urn:microsoft.com/office/officeart/2005/8/layout/bProcess4"/>
    <dgm:cxn modelId="{D9A1218C-0ECC-46AE-AFF1-64A9ED6059F3}" type="presOf" srcId="{4D8E065B-4D42-407B-BD62-052E4996919D}" destId="{68494FAD-C835-4DAE-A511-735C063B07A7}" srcOrd="0" destOrd="0" presId="urn:microsoft.com/office/officeart/2005/8/layout/bProcess4"/>
    <dgm:cxn modelId="{8663E38E-C956-4C91-AF14-5562C652D860}" srcId="{5399ED92-6897-413A-A16F-48B29BF514E9}" destId="{18A73EB5-6CB8-4682-B84E-6AAC9C483189}" srcOrd="1" destOrd="0" parTransId="{A5F672BF-E3E9-4527-991B-5FC8C97DB272}" sibTransId="{6C85B5EF-B888-4E3E-826C-A00A2813B8DB}"/>
    <dgm:cxn modelId="{01C74E98-5C0C-416A-9B34-041BE6BDB632}" type="presOf" srcId="{5399ED92-6897-413A-A16F-48B29BF514E9}" destId="{93BF6973-BA4C-4C64-8492-C375FB910FBE}" srcOrd="0" destOrd="0" presId="urn:microsoft.com/office/officeart/2005/8/layout/bProcess4"/>
    <dgm:cxn modelId="{20C932A6-1061-4229-80F9-B6D1CA788577}" type="presOf" srcId="{98CFA2A6-FCEF-4C4E-BAED-52463C20D270}" destId="{22B79569-0B42-46E9-9926-1F075D90BBFB}" srcOrd="0" destOrd="0" presId="urn:microsoft.com/office/officeart/2005/8/layout/bProcess4"/>
    <dgm:cxn modelId="{7F5415B0-2850-4FCA-AA09-FF6B9461CF93}" srcId="{5399ED92-6897-413A-A16F-48B29BF514E9}" destId="{4D8E065B-4D42-407B-BD62-052E4996919D}" srcOrd="5" destOrd="0" parTransId="{5B05FC32-010F-44FD-8F83-6F84054045A5}" sibTransId="{84F58A28-9E1B-4228-80B3-56A9886217E4}"/>
    <dgm:cxn modelId="{AAA326B3-7A43-4E67-BB81-7A69C5449DF7}" srcId="{5399ED92-6897-413A-A16F-48B29BF514E9}" destId="{98CFA2A6-FCEF-4C4E-BAED-52463C20D270}" srcOrd="0" destOrd="0" parTransId="{44E90746-687D-4C36-982F-64647B706472}" sibTransId="{75DA5527-B7BE-45A4-909B-59D3316CA182}"/>
    <dgm:cxn modelId="{884F94C2-8FFC-4D10-A3DE-D2995BA9C93C}" type="presOf" srcId="{528633CC-707E-4035-9EFB-775EB36466FC}" destId="{A39C4330-6FAF-4C29-BD3B-B22AA44862E6}" srcOrd="0" destOrd="0" presId="urn:microsoft.com/office/officeart/2005/8/layout/bProcess4"/>
    <dgm:cxn modelId="{713C6CDD-925E-439E-B1E3-C38F6F3A1E9A}" srcId="{5399ED92-6897-413A-A16F-48B29BF514E9}" destId="{5FAF2B23-AE97-41D7-BB4B-A1F2075794EF}" srcOrd="3" destOrd="0" parTransId="{7B01C070-9174-4164-B9B7-01D8AE412BDF}" sibTransId="{1954D515-73F3-4C09-9B8F-4D79117B776A}"/>
    <dgm:cxn modelId="{8976D3F0-5271-41FA-9C5B-74C2C365A7DB}" type="presOf" srcId="{0282196E-39F1-4E1E-A750-EB4056CABD34}" destId="{2D1A65C6-C87D-4EE3-9290-57AFC7974800}" srcOrd="0" destOrd="0" presId="urn:microsoft.com/office/officeart/2005/8/layout/bProcess4"/>
    <dgm:cxn modelId="{5368F8F0-A06C-4741-81B1-B5432D487DCB}" type="presOf" srcId="{27EE0E3E-5BC0-4127-A6DD-DCCB23B41BA6}" destId="{F7615E70-D3ED-41D3-B9C2-D8F305059F6B}" srcOrd="0" destOrd="0" presId="urn:microsoft.com/office/officeart/2005/8/layout/bProcess4"/>
    <dgm:cxn modelId="{F381DAF9-B8BA-4BC9-BDD7-7A10E6AB39FE}" type="presOf" srcId="{6C85B5EF-B888-4E3E-826C-A00A2813B8DB}" destId="{D9A35D95-CB85-492D-A630-66F8E9F95A35}" srcOrd="0" destOrd="0" presId="urn:microsoft.com/office/officeart/2005/8/layout/bProcess4"/>
    <dgm:cxn modelId="{4E983EE0-47A9-446A-95D3-16360B69B9AF}" type="presParOf" srcId="{93BF6973-BA4C-4C64-8492-C375FB910FBE}" destId="{FA817393-0ED9-4FF8-AAA8-1B685E750589}" srcOrd="0" destOrd="0" presId="urn:microsoft.com/office/officeart/2005/8/layout/bProcess4"/>
    <dgm:cxn modelId="{9D5AE165-2477-4049-8B5F-032FFEBB26B8}" type="presParOf" srcId="{FA817393-0ED9-4FF8-AAA8-1B685E750589}" destId="{153D0F50-BEEF-4564-A513-EBE783869F4E}" srcOrd="0" destOrd="0" presId="urn:microsoft.com/office/officeart/2005/8/layout/bProcess4"/>
    <dgm:cxn modelId="{3801CDE8-6098-49C4-96EF-98F666E51FE8}" type="presParOf" srcId="{FA817393-0ED9-4FF8-AAA8-1B685E750589}" destId="{22B79569-0B42-46E9-9926-1F075D90BBFB}" srcOrd="1" destOrd="0" presId="urn:microsoft.com/office/officeart/2005/8/layout/bProcess4"/>
    <dgm:cxn modelId="{D58C0EF1-0545-4C17-8D84-9DF1C2DF2ED4}" type="presParOf" srcId="{93BF6973-BA4C-4C64-8492-C375FB910FBE}" destId="{1B804530-203E-4E13-9402-3851771724C4}" srcOrd="1" destOrd="0" presId="urn:microsoft.com/office/officeart/2005/8/layout/bProcess4"/>
    <dgm:cxn modelId="{46F931DA-26C2-463E-A53F-042663258049}" type="presParOf" srcId="{93BF6973-BA4C-4C64-8492-C375FB910FBE}" destId="{469BF123-E957-4F22-BF20-792795DA6290}" srcOrd="2" destOrd="0" presId="urn:microsoft.com/office/officeart/2005/8/layout/bProcess4"/>
    <dgm:cxn modelId="{E19ECE56-DC92-4694-B64F-4AD578C78BB5}" type="presParOf" srcId="{469BF123-E957-4F22-BF20-792795DA6290}" destId="{2CA6085B-67B1-4556-8B3E-CB41044F8F10}" srcOrd="0" destOrd="0" presId="urn:microsoft.com/office/officeart/2005/8/layout/bProcess4"/>
    <dgm:cxn modelId="{A6843AA1-2DB0-4D94-A44E-332999F677B7}" type="presParOf" srcId="{469BF123-E957-4F22-BF20-792795DA6290}" destId="{C02AA52D-A317-4DD1-BEBB-A1F142C7CDD6}" srcOrd="1" destOrd="0" presId="urn:microsoft.com/office/officeart/2005/8/layout/bProcess4"/>
    <dgm:cxn modelId="{40C6FB47-BAC0-49F5-B8D1-17B06EE090F5}" type="presParOf" srcId="{93BF6973-BA4C-4C64-8492-C375FB910FBE}" destId="{D9A35D95-CB85-492D-A630-66F8E9F95A35}" srcOrd="3" destOrd="0" presId="urn:microsoft.com/office/officeart/2005/8/layout/bProcess4"/>
    <dgm:cxn modelId="{E83BF5E5-208F-46A0-9D95-6BFAAC491902}" type="presParOf" srcId="{93BF6973-BA4C-4C64-8492-C375FB910FBE}" destId="{A33281FC-5F3F-4C9E-B594-A3D4A54C9ED1}" srcOrd="4" destOrd="0" presId="urn:microsoft.com/office/officeart/2005/8/layout/bProcess4"/>
    <dgm:cxn modelId="{FAF92741-1139-47BB-95CF-77454F07F22E}" type="presParOf" srcId="{A33281FC-5F3F-4C9E-B594-A3D4A54C9ED1}" destId="{4F28CF22-816A-41D9-8C94-E88FD0C799F2}" srcOrd="0" destOrd="0" presId="urn:microsoft.com/office/officeart/2005/8/layout/bProcess4"/>
    <dgm:cxn modelId="{7AE451E7-D9B4-4EC2-AF00-98E81F5FAAF1}" type="presParOf" srcId="{A33281FC-5F3F-4C9E-B594-A3D4A54C9ED1}" destId="{A39C4330-6FAF-4C29-BD3B-B22AA44862E6}" srcOrd="1" destOrd="0" presId="urn:microsoft.com/office/officeart/2005/8/layout/bProcess4"/>
    <dgm:cxn modelId="{D515B7EF-339B-4964-A333-42D54C9846D2}" type="presParOf" srcId="{93BF6973-BA4C-4C64-8492-C375FB910FBE}" destId="{2D1A65C6-C87D-4EE3-9290-57AFC7974800}" srcOrd="5" destOrd="0" presId="urn:microsoft.com/office/officeart/2005/8/layout/bProcess4"/>
    <dgm:cxn modelId="{DECD9F86-5334-4D7D-8D7E-FE73F6777BAE}" type="presParOf" srcId="{93BF6973-BA4C-4C64-8492-C375FB910FBE}" destId="{6C7245F8-5967-4DF8-8AB1-1EBE49B04E46}" srcOrd="6" destOrd="0" presId="urn:microsoft.com/office/officeart/2005/8/layout/bProcess4"/>
    <dgm:cxn modelId="{4194230D-A034-4E6C-86FD-EA2CCDA034E7}" type="presParOf" srcId="{6C7245F8-5967-4DF8-8AB1-1EBE49B04E46}" destId="{5F2B92D9-936D-492F-ABC0-DC7743165BBF}" srcOrd="0" destOrd="0" presId="urn:microsoft.com/office/officeart/2005/8/layout/bProcess4"/>
    <dgm:cxn modelId="{D25F9F4E-2EEC-424D-8BF5-92EF86DE3B7E}" type="presParOf" srcId="{6C7245F8-5967-4DF8-8AB1-1EBE49B04E46}" destId="{B2E5BAC0-58C8-40AC-BBDA-3DFF43721D19}" srcOrd="1" destOrd="0" presId="urn:microsoft.com/office/officeart/2005/8/layout/bProcess4"/>
    <dgm:cxn modelId="{59F0310C-21F9-43BE-8293-A93AC24FBCB3}" type="presParOf" srcId="{93BF6973-BA4C-4C64-8492-C375FB910FBE}" destId="{A1291030-22B5-4220-B747-8D3E1F04B93D}" srcOrd="7" destOrd="0" presId="urn:microsoft.com/office/officeart/2005/8/layout/bProcess4"/>
    <dgm:cxn modelId="{42CE89FC-5410-4C2F-838C-CAD2D8F98156}" type="presParOf" srcId="{93BF6973-BA4C-4C64-8492-C375FB910FBE}" destId="{C4E935F8-CA89-4219-88F6-B71758025ED5}" srcOrd="8" destOrd="0" presId="urn:microsoft.com/office/officeart/2005/8/layout/bProcess4"/>
    <dgm:cxn modelId="{10DCD0AB-8E5C-403C-8638-9EB7CB99CF72}" type="presParOf" srcId="{C4E935F8-CA89-4219-88F6-B71758025ED5}" destId="{138C1330-3C4C-46D0-B3B7-ACCEFC49B332}" srcOrd="0" destOrd="0" presId="urn:microsoft.com/office/officeart/2005/8/layout/bProcess4"/>
    <dgm:cxn modelId="{6BB7CE89-0CFB-4F6D-8699-563DB259CBC0}" type="presParOf" srcId="{C4E935F8-CA89-4219-88F6-B71758025ED5}" destId="{F7615E70-D3ED-41D3-B9C2-D8F305059F6B}" srcOrd="1" destOrd="0" presId="urn:microsoft.com/office/officeart/2005/8/layout/bProcess4"/>
    <dgm:cxn modelId="{CAAE2712-639B-49C7-963D-BD3DE5641627}" type="presParOf" srcId="{93BF6973-BA4C-4C64-8492-C375FB910FBE}" destId="{4B39FA78-EA4E-4C1D-BEF0-2EF13C945D8E}" srcOrd="9" destOrd="0" presId="urn:microsoft.com/office/officeart/2005/8/layout/bProcess4"/>
    <dgm:cxn modelId="{28783FAD-4031-42C8-B38A-777758233DC2}" type="presParOf" srcId="{93BF6973-BA4C-4C64-8492-C375FB910FBE}" destId="{AD5E81BA-97DE-4CD4-A692-2A0E39A8EAE3}" srcOrd="10" destOrd="0" presId="urn:microsoft.com/office/officeart/2005/8/layout/bProcess4"/>
    <dgm:cxn modelId="{70241123-25CF-4577-987D-D2FE899B869D}" type="presParOf" srcId="{AD5E81BA-97DE-4CD4-A692-2A0E39A8EAE3}" destId="{CAF7CCEB-8105-43E1-AD5B-3257E9CDD30A}" srcOrd="0" destOrd="0" presId="urn:microsoft.com/office/officeart/2005/8/layout/bProcess4"/>
    <dgm:cxn modelId="{EF0C3A5B-0583-4029-B464-DBB33CB79A36}" type="presParOf" srcId="{AD5E81BA-97DE-4CD4-A692-2A0E39A8EAE3}" destId="{68494FAD-C835-4DAE-A511-735C063B07A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1AC16A-BE2B-44AF-941F-72B258ACDE9D}" type="doc">
      <dgm:prSet loTypeId="urn:microsoft.com/office/officeart/2005/8/layout/process5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F35D823D-7091-4EB0-9598-53BFE16655F5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Establece contacto visual al hablar (30%) y escuchar (70%) </a:t>
          </a:r>
          <a:endParaRPr lang="es-CO" dirty="0">
            <a:solidFill>
              <a:schemeClr val="tx1"/>
            </a:solidFill>
          </a:endParaRPr>
        </a:p>
      </dgm:t>
    </dgm:pt>
    <dgm:pt modelId="{83CF438A-D0BF-4794-8B19-1592A4FBB7A7}" type="parTrans" cxnId="{DCC9A5DC-8364-4C8E-A020-ACA99920E229}">
      <dgm:prSet/>
      <dgm:spPr/>
      <dgm:t>
        <a:bodyPr/>
        <a:lstStyle/>
        <a:p>
          <a:endParaRPr lang="es-CO"/>
        </a:p>
      </dgm:t>
    </dgm:pt>
    <dgm:pt modelId="{133B8028-5D8C-44D1-B982-BBAF1A88D850}" type="sibTrans" cxnId="{DCC9A5DC-8364-4C8E-A020-ACA99920E229}">
      <dgm:prSet/>
      <dgm:spPr/>
      <dgm:t>
        <a:bodyPr/>
        <a:lstStyle/>
        <a:p>
          <a:endParaRPr lang="es-CO"/>
        </a:p>
      </dgm:t>
    </dgm:pt>
    <dgm:pt modelId="{DDAD1A6F-0D63-4121-BA46-B93146F94A13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Realiza gestos naturales, suaves y circulares  </a:t>
          </a:r>
          <a:endParaRPr lang="es-CO" dirty="0">
            <a:solidFill>
              <a:schemeClr val="tx1"/>
            </a:solidFill>
          </a:endParaRPr>
        </a:p>
      </dgm:t>
    </dgm:pt>
    <dgm:pt modelId="{F9AEA155-CA75-4A6D-92FF-18581890F3A9}" type="parTrans" cxnId="{0CED1214-DD11-49D4-94AF-871529747A0C}">
      <dgm:prSet/>
      <dgm:spPr/>
      <dgm:t>
        <a:bodyPr/>
        <a:lstStyle/>
        <a:p>
          <a:endParaRPr lang="es-CO"/>
        </a:p>
      </dgm:t>
    </dgm:pt>
    <dgm:pt modelId="{7FFDD0E4-F2C4-4729-B455-F4ABFDF39817}" type="sibTrans" cxnId="{0CED1214-DD11-49D4-94AF-871529747A0C}">
      <dgm:prSet/>
      <dgm:spPr/>
      <dgm:t>
        <a:bodyPr/>
        <a:lstStyle/>
        <a:p>
          <a:endParaRPr lang="es-CO"/>
        </a:p>
      </dgm:t>
    </dgm:pt>
    <dgm:pt modelId="{3F7AC96E-99B8-4AC9-8E5D-1837EEF080BB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Mantén una postura estable, abierta y de acercamiento  </a:t>
          </a:r>
          <a:endParaRPr lang="es-CO" dirty="0">
            <a:solidFill>
              <a:schemeClr val="tx1"/>
            </a:solidFill>
          </a:endParaRPr>
        </a:p>
      </dgm:t>
    </dgm:pt>
    <dgm:pt modelId="{25D497F4-8248-41EB-A174-28D3129D4250}" type="parTrans" cxnId="{754CF531-30E5-43A8-8F77-606565E0F12E}">
      <dgm:prSet/>
      <dgm:spPr/>
      <dgm:t>
        <a:bodyPr/>
        <a:lstStyle/>
        <a:p>
          <a:endParaRPr lang="es-CO"/>
        </a:p>
      </dgm:t>
    </dgm:pt>
    <dgm:pt modelId="{1C44DF48-6462-4F85-BF68-F5C25D21AD2C}" type="sibTrans" cxnId="{754CF531-30E5-43A8-8F77-606565E0F12E}">
      <dgm:prSet/>
      <dgm:spPr/>
      <dgm:t>
        <a:bodyPr/>
        <a:lstStyle/>
        <a:p>
          <a:endParaRPr lang="es-CO"/>
        </a:p>
      </dgm:t>
    </dgm:pt>
    <dgm:pt modelId="{465668C5-4BBB-4E2B-B16F-029A3ADB35E1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Procura un tono de voz sereno y firme </a:t>
          </a:r>
          <a:endParaRPr lang="es-CO" dirty="0">
            <a:solidFill>
              <a:schemeClr val="tx1"/>
            </a:solidFill>
          </a:endParaRPr>
        </a:p>
      </dgm:t>
    </dgm:pt>
    <dgm:pt modelId="{D357C5B3-4AC0-4530-B583-094D553EA333}" type="parTrans" cxnId="{CCDE8ACB-2837-4D60-90FE-84642A8E90B9}">
      <dgm:prSet/>
      <dgm:spPr/>
      <dgm:t>
        <a:bodyPr/>
        <a:lstStyle/>
        <a:p>
          <a:endParaRPr lang="es-CO"/>
        </a:p>
      </dgm:t>
    </dgm:pt>
    <dgm:pt modelId="{BFF17BBF-0F82-4339-AAD1-E39A2E7D23A2}" type="sibTrans" cxnId="{CCDE8ACB-2837-4D60-90FE-84642A8E90B9}">
      <dgm:prSet/>
      <dgm:spPr/>
      <dgm:t>
        <a:bodyPr/>
        <a:lstStyle/>
        <a:p>
          <a:endParaRPr lang="es-CO"/>
        </a:p>
      </dgm:t>
    </dgm:pt>
    <dgm:pt modelId="{007D4F0E-0196-40AD-BE0C-0D5E61171D2E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Evita tanto gritar como susurrar </a:t>
          </a:r>
          <a:endParaRPr lang="es-CO" dirty="0">
            <a:solidFill>
              <a:schemeClr val="tx1"/>
            </a:solidFill>
          </a:endParaRPr>
        </a:p>
      </dgm:t>
    </dgm:pt>
    <dgm:pt modelId="{18AEF62E-B0D3-4837-A45B-7A07AABB37C5}" type="parTrans" cxnId="{D4D0D51F-8642-4A2C-BCC7-8DB320F59A6A}">
      <dgm:prSet/>
      <dgm:spPr/>
      <dgm:t>
        <a:bodyPr/>
        <a:lstStyle/>
        <a:p>
          <a:endParaRPr lang="es-CO"/>
        </a:p>
      </dgm:t>
    </dgm:pt>
    <dgm:pt modelId="{179E1B96-6AB1-48D6-BCD4-914AB53CC36B}" type="sibTrans" cxnId="{D4D0D51F-8642-4A2C-BCC7-8DB320F59A6A}">
      <dgm:prSet/>
      <dgm:spPr/>
      <dgm:t>
        <a:bodyPr/>
        <a:lstStyle/>
        <a:p>
          <a:endParaRPr lang="es-CO"/>
        </a:p>
      </dgm:t>
    </dgm:pt>
    <dgm:pt modelId="{C34BA96B-786B-40AF-9E76-45ADF491270B}" type="pres">
      <dgm:prSet presAssocID="{E71AC16A-BE2B-44AF-941F-72B258ACDE9D}" presName="diagram" presStyleCnt="0">
        <dgm:presLayoutVars>
          <dgm:dir/>
          <dgm:resizeHandles val="exact"/>
        </dgm:presLayoutVars>
      </dgm:prSet>
      <dgm:spPr/>
    </dgm:pt>
    <dgm:pt modelId="{20FDA3B6-BAF7-49EA-800E-558F283754CA}" type="pres">
      <dgm:prSet presAssocID="{F35D823D-7091-4EB0-9598-53BFE16655F5}" presName="node" presStyleLbl="node1" presStyleIdx="0" presStyleCnt="5">
        <dgm:presLayoutVars>
          <dgm:bulletEnabled val="1"/>
        </dgm:presLayoutVars>
      </dgm:prSet>
      <dgm:spPr/>
    </dgm:pt>
    <dgm:pt modelId="{173BCBBA-80FF-4603-B122-8A777E583A8F}" type="pres">
      <dgm:prSet presAssocID="{133B8028-5D8C-44D1-B982-BBAF1A88D850}" presName="sibTrans" presStyleLbl="sibTrans2D1" presStyleIdx="0" presStyleCnt="4"/>
      <dgm:spPr/>
    </dgm:pt>
    <dgm:pt modelId="{EAA3E04C-D996-4F8D-B3B0-1E09CFD0CA11}" type="pres">
      <dgm:prSet presAssocID="{133B8028-5D8C-44D1-B982-BBAF1A88D850}" presName="connectorText" presStyleLbl="sibTrans2D1" presStyleIdx="0" presStyleCnt="4"/>
      <dgm:spPr/>
    </dgm:pt>
    <dgm:pt modelId="{460C7223-0CB0-4CD4-B063-A32FE386D55A}" type="pres">
      <dgm:prSet presAssocID="{DDAD1A6F-0D63-4121-BA46-B93146F94A13}" presName="node" presStyleLbl="node1" presStyleIdx="1" presStyleCnt="5">
        <dgm:presLayoutVars>
          <dgm:bulletEnabled val="1"/>
        </dgm:presLayoutVars>
      </dgm:prSet>
      <dgm:spPr/>
    </dgm:pt>
    <dgm:pt modelId="{DEA92768-4441-4065-B73C-B0D2EE30F042}" type="pres">
      <dgm:prSet presAssocID="{7FFDD0E4-F2C4-4729-B455-F4ABFDF39817}" presName="sibTrans" presStyleLbl="sibTrans2D1" presStyleIdx="1" presStyleCnt="4"/>
      <dgm:spPr/>
    </dgm:pt>
    <dgm:pt modelId="{5DD7777D-0ECD-4485-8449-FD82F15F1368}" type="pres">
      <dgm:prSet presAssocID="{7FFDD0E4-F2C4-4729-B455-F4ABFDF39817}" presName="connectorText" presStyleLbl="sibTrans2D1" presStyleIdx="1" presStyleCnt="4"/>
      <dgm:spPr/>
    </dgm:pt>
    <dgm:pt modelId="{F283B4BA-B8E2-4C6E-BC09-BB969C6F2BBA}" type="pres">
      <dgm:prSet presAssocID="{3F7AC96E-99B8-4AC9-8E5D-1837EEF080BB}" presName="node" presStyleLbl="node1" presStyleIdx="2" presStyleCnt="5">
        <dgm:presLayoutVars>
          <dgm:bulletEnabled val="1"/>
        </dgm:presLayoutVars>
      </dgm:prSet>
      <dgm:spPr/>
    </dgm:pt>
    <dgm:pt modelId="{A3C54458-280B-410D-A295-EE497576E6C8}" type="pres">
      <dgm:prSet presAssocID="{1C44DF48-6462-4F85-BF68-F5C25D21AD2C}" presName="sibTrans" presStyleLbl="sibTrans2D1" presStyleIdx="2" presStyleCnt="4"/>
      <dgm:spPr/>
    </dgm:pt>
    <dgm:pt modelId="{62BBE682-8B24-4D3E-9EB4-577025C3D0FB}" type="pres">
      <dgm:prSet presAssocID="{1C44DF48-6462-4F85-BF68-F5C25D21AD2C}" presName="connectorText" presStyleLbl="sibTrans2D1" presStyleIdx="2" presStyleCnt="4"/>
      <dgm:spPr/>
    </dgm:pt>
    <dgm:pt modelId="{6CE5D9B1-54C8-4BDB-980C-26859EA8D363}" type="pres">
      <dgm:prSet presAssocID="{465668C5-4BBB-4E2B-B16F-029A3ADB35E1}" presName="node" presStyleLbl="node1" presStyleIdx="3" presStyleCnt="5">
        <dgm:presLayoutVars>
          <dgm:bulletEnabled val="1"/>
        </dgm:presLayoutVars>
      </dgm:prSet>
      <dgm:spPr/>
    </dgm:pt>
    <dgm:pt modelId="{C65F7E4E-6F5B-4302-96CF-7FBBC95727E0}" type="pres">
      <dgm:prSet presAssocID="{BFF17BBF-0F82-4339-AAD1-E39A2E7D23A2}" presName="sibTrans" presStyleLbl="sibTrans2D1" presStyleIdx="3" presStyleCnt="4"/>
      <dgm:spPr/>
    </dgm:pt>
    <dgm:pt modelId="{E867DE17-83A0-4C9F-BB07-EA81DE5DDA92}" type="pres">
      <dgm:prSet presAssocID="{BFF17BBF-0F82-4339-AAD1-E39A2E7D23A2}" presName="connectorText" presStyleLbl="sibTrans2D1" presStyleIdx="3" presStyleCnt="4"/>
      <dgm:spPr/>
    </dgm:pt>
    <dgm:pt modelId="{294C6D19-A831-40C4-A137-B898351CDC30}" type="pres">
      <dgm:prSet presAssocID="{007D4F0E-0196-40AD-BE0C-0D5E61171D2E}" presName="node" presStyleLbl="node1" presStyleIdx="4" presStyleCnt="5">
        <dgm:presLayoutVars>
          <dgm:bulletEnabled val="1"/>
        </dgm:presLayoutVars>
      </dgm:prSet>
      <dgm:spPr/>
    </dgm:pt>
  </dgm:ptLst>
  <dgm:cxnLst>
    <dgm:cxn modelId="{F66F6C0A-6DB7-4DF2-AE56-EC50C4B880BA}" type="presOf" srcId="{1C44DF48-6462-4F85-BF68-F5C25D21AD2C}" destId="{A3C54458-280B-410D-A295-EE497576E6C8}" srcOrd="0" destOrd="0" presId="urn:microsoft.com/office/officeart/2005/8/layout/process5"/>
    <dgm:cxn modelId="{0CED1214-DD11-49D4-94AF-871529747A0C}" srcId="{E71AC16A-BE2B-44AF-941F-72B258ACDE9D}" destId="{DDAD1A6F-0D63-4121-BA46-B93146F94A13}" srcOrd="1" destOrd="0" parTransId="{F9AEA155-CA75-4A6D-92FF-18581890F3A9}" sibTransId="{7FFDD0E4-F2C4-4729-B455-F4ABFDF39817}"/>
    <dgm:cxn modelId="{D4D0D51F-8642-4A2C-BCC7-8DB320F59A6A}" srcId="{E71AC16A-BE2B-44AF-941F-72B258ACDE9D}" destId="{007D4F0E-0196-40AD-BE0C-0D5E61171D2E}" srcOrd="4" destOrd="0" parTransId="{18AEF62E-B0D3-4837-A45B-7A07AABB37C5}" sibTransId="{179E1B96-6AB1-48D6-BCD4-914AB53CC36B}"/>
    <dgm:cxn modelId="{B3AD472D-DF31-4A74-A7F4-BF8B91EB06DC}" type="presOf" srcId="{F35D823D-7091-4EB0-9598-53BFE16655F5}" destId="{20FDA3B6-BAF7-49EA-800E-558F283754CA}" srcOrd="0" destOrd="0" presId="urn:microsoft.com/office/officeart/2005/8/layout/process5"/>
    <dgm:cxn modelId="{CB640E2F-2B4D-4500-8C26-97AF8D3F49E6}" type="presOf" srcId="{7FFDD0E4-F2C4-4729-B455-F4ABFDF39817}" destId="{DEA92768-4441-4065-B73C-B0D2EE30F042}" srcOrd="0" destOrd="0" presId="urn:microsoft.com/office/officeart/2005/8/layout/process5"/>
    <dgm:cxn modelId="{754CF531-30E5-43A8-8F77-606565E0F12E}" srcId="{E71AC16A-BE2B-44AF-941F-72B258ACDE9D}" destId="{3F7AC96E-99B8-4AC9-8E5D-1837EEF080BB}" srcOrd="2" destOrd="0" parTransId="{25D497F4-8248-41EB-A174-28D3129D4250}" sibTransId="{1C44DF48-6462-4F85-BF68-F5C25D21AD2C}"/>
    <dgm:cxn modelId="{6BBAAD34-55BE-4B93-88BE-0AFB8D556E9D}" type="presOf" srcId="{465668C5-4BBB-4E2B-B16F-029A3ADB35E1}" destId="{6CE5D9B1-54C8-4BDB-980C-26859EA8D363}" srcOrd="0" destOrd="0" presId="urn:microsoft.com/office/officeart/2005/8/layout/process5"/>
    <dgm:cxn modelId="{F9BB4F64-D3AD-416C-8036-FF5840777F40}" type="presOf" srcId="{7FFDD0E4-F2C4-4729-B455-F4ABFDF39817}" destId="{5DD7777D-0ECD-4485-8449-FD82F15F1368}" srcOrd="1" destOrd="0" presId="urn:microsoft.com/office/officeart/2005/8/layout/process5"/>
    <dgm:cxn modelId="{BF803151-B075-408C-8751-3BA7638041AD}" type="presOf" srcId="{DDAD1A6F-0D63-4121-BA46-B93146F94A13}" destId="{460C7223-0CB0-4CD4-B063-A32FE386D55A}" srcOrd="0" destOrd="0" presId="urn:microsoft.com/office/officeart/2005/8/layout/process5"/>
    <dgm:cxn modelId="{A2153E59-75FD-4167-92EE-E419BC1C207C}" type="presOf" srcId="{1C44DF48-6462-4F85-BF68-F5C25D21AD2C}" destId="{62BBE682-8B24-4D3E-9EB4-577025C3D0FB}" srcOrd="1" destOrd="0" presId="urn:microsoft.com/office/officeart/2005/8/layout/process5"/>
    <dgm:cxn modelId="{0123AA79-E8AF-4C7A-B3E4-36BED0CDE469}" type="presOf" srcId="{133B8028-5D8C-44D1-B982-BBAF1A88D850}" destId="{EAA3E04C-D996-4F8D-B3B0-1E09CFD0CA11}" srcOrd="1" destOrd="0" presId="urn:microsoft.com/office/officeart/2005/8/layout/process5"/>
    <dgm:cxn modelId="{2D808594-735D-447D-8C6A-5B25A9E7206E}" type="presOf" srcId="{BFF17BBF-0F82-4339-AAD1-E39A2E7D23A2}" destId="{C65F7E4E-6F5B-4302-96CF-7FBBC95727E0}" srcOrd="0" destOrd="0" presId="urn:microsoft.com/office/officeart/2005/8/layout/process5"/>
    <dgm:cxn modelId="{4A62AFAB-AED4-47AA-B3C3-C64DFEA949C7}" type="presOf" srcId="{007D4F0E-0196-40AD-BE0C-0D5E61171D2E}" destId="{294C6D19-A831-40C4-A137-B898351CDC30}" srcOrd="0" destOrd="0" presId="urn:microsoft.com/office/officeart/2005/8/layout/process5"/>
    <dgm:cxn modelId="{CCDE8ACB-2837-4D60-90FE-84642A8E90B9}" srcId="{E71AC16A-BE2B-44AF-941F-72B258ACDE9D}" destId="{465668C5-4BBB-4E2B-B16F-029A3ADB35E1}" srcOrd="3" destOrd="0" parTransId="{D357C5B3-4AC0-4530-B583-094D553EA333}" sibTransId="{BFF17BBF-0F82-4339-AAD1-E39A2E7D23A2}"/>
    <dgm:cxn modelId="{D0A73AD6-3097-4F94-874C-053187BB0EF2}" type="presOf" srcId="{BFF17BBF-0F82-4339-AAD1-E39A2E7D23A2}" destId="{E867DE17-83A0-4C9F-BB07-EA81DE5DDA92}" srcOrd="1" destOrd="0" presId="urn:microsoft.com/office/officeart/2005/8/layout/process5"/>
    <dgm:cxn modelId="{DCC9A5DC-8364-4C8E-A020-ACA99920E229}" srcId="{E71AC16A-BE2B-44AF-941F-72B258ACDE9D}" destId="{F35D823D-7091-4EB0-9598-53BFE16655F5}" srcOrd="0" destOrd="0" parTransId="{83CF438A-D0BF-4794-8B19-1592A4FBB7A7}" sibTransId="{133B8028-5D8C-44D1-B982-BBAF1A88D850}"/>
    <dgm:cxn modelId="{0B6CF3E8-20AF-437C-93A0-DF4CB9E48539}" type="presOf" srcId="{3F7AC96E-99B8-4AC9-8E5D-1837EEF080BB}" destId="{F283B4BA-B8E2-4C6E-BC09-BB969C6F2BBA}" srcOrd="0" destOrd="0" presId="urn:microsoft.com/office/officeart/2005/8/layout/process5"/>
    <dgm:cxn modelId="{541401EF-6965-4273-85B6-9493B84E8067}" type="presOf" srcId="{E71AC16A-BE2B-44AF-941F-72B258ACDE9D}" destId="{C34BA96B-786B-40AF-9E76-45ADF491270B}" srcOrd="0" destOrd="0" presId="urn:microsoft.com/office/officeart/2005/8/layout/process5"/>
    <dgm:cxn modelId="{E8C824F8-AD43-4109-B2BF-0F37D00BDBB4}" type="presOf" srcId="{133B8028-5D8C-44D1-B982-BBAF1A88D850}" destId="{173BCBBA-80FF-4603-B122-8A777E583A8F}" srcOrd="0" destOrd="0" presId="urn:microsoft.com/office/officeart/2005/8/layout/process5"/>
    <dgm:cxn modelId="{6B9BB0F4-1605-4439-AAA0-B362C22E9D75}" type="presParOf" srcId="{C34BA96B-786B-40AF-9E76-45ADF491270B}" destId="{20FDA3B6-BAF7-49EA-800E-558F283754CA}" srcOrd="0" destOrd="0" presId="urn:microsoft.com/office/officeart/2005/8/layout/process5"/>
    <dgm:cxn modelId="{048E83E9-CE6D-4CD8-B912-B0348119FE40}" type="presParOf" srcId="{C34BA96B-786B-40AF-9E76-45ADF491270B}" destId="{173BCBBA-80FF-4603-B122-8A777E583A8F}" srcOrd="1" destOrd="0" presId="urn:microsoft.com/office/officeart/2005/8/layout/process5"/>
    <dgm:cxn modelId="{8A344045-FF77-425E-85A0-63742DF8383C}" type="presParOf" srcId="{173BCBBA-80FF-4603-B122-8A777E583A8F}" destId="{EAA3E04C-D996-4F8D-B3B0-1E09CFD0CA11}" srcOrd="0" destOrd="0" presId="urn:microsoft.com/office/officeart/2005/8/layout/process5"/>
    <dgm:cxn modelId="{583EA6F3-4459-442B-8616-BA8C5FAE06D2}" type="presParOf" srcId="{C34BA96B-786B-40AF-9E76-45ADF491270B}" destId="{460C7223-0CB0-4CD4-B063-A32FE386D55A}" srcOrd="2" destOrd="0" presId="urn:microsoft.com/office/officeart/2005/8/layout/process5"/>
    <dgm:cxn modelId="{5C6DF2A8-C673-4AF3-81E1-DB4B5F8B5447}" type="presParOf" srcId="{C34BA96B-786B-40AF-9E76-45ADF491270B}" destId="{DEA92768-4441-4065-B73C-B0D2EE30F042}" srcOrd="3" destOrd="0" presId="urn:microsoft.com/office/officeart/2005/8/layout/process5"/>
    <dgm:cxn modelId="{091551FC-B5B7-4595-95F1-916B0D1303CD}" type="presParOf" srcId="{DEA92768-4441-4065-B73C-B0D2EE30F042}" destId="{5DD7777D-0ECD-4485-8449-FD82F15F1368}" srcOrd="0" destOrd="0" presId="urn:microsoft.com/office/officeart/2005/8/layout/process5"/>
    <dgm:cxn modelId="{C5BC38F4-5132-40FB-855E-13BE89BA6721}" type="presParOf" srcId="{C34BA96B-786B-40AF-9E76-45ADF491270B}" destId="{F283B4BA-B8E2-4C6E-BC09-BB969C6F2BBA}" srcOrd="4" destOrd="0" presId="urn:microsoft.com/office/officeart/2005/8/layout/process5"/>
    <dgm:cxn modelId="{3CF9D899-6AD7-44DE-9351-2A195B3A7B5E}" type="presParOf" srcId="{C34BA96B-786B-40AF-9E76-45ADF491270B}" destId="{A3C54458-280B-410D-A295-EE497576E6C8}" srcOrd="5" destOrd="0" presId="urn:microsoft.com/office/officeart/2005/8/layout/process5"/>
    <dgm:cxn modelId="{9B1FB611-42F6-474E-B1E7-2C1399F07F73}" type="presParOf" srcId="{A3C54458-280B-410D-A295-EE497576E6C8}" destId="{62BBE682-8B24-4D3E-9EB4-577025C3D0FB}" srcOrd="0" destOrd="0" presId="urn:microsoft.com/office/officeart/2005/8/layout/process5"/>
    <dgm:cxn modelId="{F6B71C6A-78EB-4351-AE25-01BD4730F157}" type="presParOf" srcId="{C34BA96B-786B-40AF-9E76-45ADF491270B}" destId="{6CE5D9B1-54C8-4BDB-980C-26859EA8D363}" srcOrd="6" destOrd="0" presId="urn:microsoft.com/office/officeart/2005/8/layout/process5"/>
    <dgm:cxn modelId="{D3337FE9-CF3B-46E3-86D3-878FDEAB5B5D}" type="presParOf" srcId="{C34BA96B-786B-40AF-9E76-45ADF491270B}" destId="{C65F7E4E-6F5B-4302-96CF-7FBBC95727E0}" srcOrd="7" destOrd="0" presId="urn:microsoft.com/office/officeart/2005/8/layout/process5"/>
    <dgm:cxn modelId="{8BCB0F78-9B88-400C-BCF3-F181C0D5C3DE}" type="presParOf" srcId="{C65F7E4E-6F5B-4302-96CF-7FBBC95727E0}" destId="{E867DE17-83A0-4C9F-BB07-EA81DE5DDA92}" srcOrd="0" destOrd="0" presId="urn:microsoft.com/office/officeart/2005/8/layout/process5"/>
    <dgm:cxn modelId="{026E06E2-8FBF-45F3-BCA1-18F628FE52CC}" type="presParOf" srcId="{C34BA96B-786B-40AF-9E76-45ADF491270B}" destId="{294C6D19-A831-40C4-A137-B898351CDC3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187700-9DE8-453D-BF40-EAC100BD51ED}" type="doc">
      <dgm:prSet loTypeId="urn:microsoft.com/office/officeart/2005/8/layout/pList2" loCatId="list" qsTypeId="urn:microsoft.com/office/officeart/2005/8/quickstyle/3d3" qsCatId="3D" csTypeId="urn:microsoft.com/office/officeart/2005/8/colors/colorful5" csCatId="colorful" phldr="1"/>
      <dgm:spPr/>
    </dgm:pt>
    <dgm:pt modelId="{D09A0217-AA06-4A7F-BCCB-084C6FA4F8A1}">
      <dgm:prSet phldrT="[Texto]"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  <a:latin typeface="Work Sans" panose="00000500000000000000" pitchFamily="50" charset="0"/>
            </a:rPr>
            <a:t>“La capacidad de representarse los pensamientos y motivos del otro ha sido reconocida en la noción de adopción de perspectiva cognitiva (...) la adopción de perspectiva afectiva se refiere a la inferencia de los estados emocionales ajenos.”</a:t>
          </a:r>
        </a:p>
      </dgm:t>
    </dgm:pt>
    <dgm:pt modelId="{85AE1B03-0A9E-4D15-8AAE-0F7D7271D6B3}" type="parTrans" cxnId="{D6D7F3BE-FEEE-4918-93E6-0CABCA1F4BF0}">
      <dgm:prSet/>
      <dgm:spPr/>
      <dgm:t>
        <a:bodyPr/>
        <a:lstStyle/>
        <a:p>
          <a:endParaRPr lang="es-CO"/>
        </a:p>
      </dgm:t>
    </dgm:pt>
    <dgm:pt modelId="{0B764749-3768-4B25-AD58-4C4887F5F7D2}" type="sibTrans" cxnId="{D6D7F3BE-FEEE-4918-93E6-0CABCA1F4BF0}">
      <dgm:prSet/>
      <dgm:spPr/>
      <dgm:t>
        <a:bodyPr/>
        <a:lstStyle/>
        <a:p>
          <a:endParaRPr lang="es-CO"/>
        </a:p>
      </dgm:t>
    </dgm:pt>
    <dgm:pt modelId="{F1F86918-7F06-41D6-8F10-42881E84511F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Work Sans" panose="00000500000000000000" pitchFamily="50" charset="0"/>
            </a:rPr>
            <a:t>Estos dos procesos en relación con los antecedentes pueden producir diferentes respuestas, como pueden ser intrapersonales, que a su vez pueden manifestarse de forma afectiva, por ejemplo, una preocupación empática, y no afectivas como los juicios no atribucionales; e interpersonales, ocasionando, por ejemplo, la conducta de ayuda hacia el otro. </a:t>
          </a:r>
        </a:p>
      </dgm:t>
    </dgm:pt>
    <dgm:pt modelId="{277C260A-6C9E-44C2-A989-E6F367C28BD6}" type="parTrans" cxnId="{2341CD9A-6025-493A-B9DF-5F96FE8B35A4}">
      <dgm:prSet/>
      <dgm:spPr/>
      <dgm:t>
        <a:bodyPr/>
        <a:lstStyle/>
        <a:p>
          <a:endParaRPr lang="es-CO"/>
        </a:p>
      </dgm:t>
    </dgm:pt>
    <dgm:pt modelId="{98D3F2C8-CF3F-4517-B4EC-5EB7DC878B3C}" type="sibTrans" cxnId="{2341CD9A-6025-493A-B9DF-5F96FE8B35A4}">
      <dgm:prSet/>
      <dgm:spPr/>
      <dgm:t>
        <a:bodyPr/>
        <a:lstStyle/>
        <a:p>
          <a:endParaRPr lang="es-CO"/>
        </a:p>
      </dgm:t>
    </dgm:pt>
    <dgm:pt modelId="{4EB24DD0-91C6-4E9F-B566-94FA7353965F}">
      <dgm:prSet phldrT="[Texto]"/>
      <dgm:spPr/>
      <dgm:t>
        <a:bodyPr/>
        <a:lstStyle/>
        <a:p>
          <a:endParaRPr lang="es-CO" b="1" i="0" dirty="0">
            <a:latin typeface="Work Sans" panose="00000500000000000000" pitchFamily="50" charset="0"/>
          </a:endParaRPr>
        </a:p>
        <a:p>
          <a:endParaRPr lang="es-CO" b="1" i="0" dirty="0">
            <a:latin typeface="Work Sans" panose="00000500000000000000" pitchFamily="50" charset="0"/>
          </a:endParaRPr>
        </a:p>
        <a:p>
          <a:r>
            <a:rPr lang="es-CO" b="1" i="0" dirty="0">
              <a:solidFill>
                <a:schemeClr val="tx1"/>
              </a:solidFill>
              <a:latin typeface="Work Sans" panose="00000500000000000000" pitchFamily="50" charset="0"/>
            </a:rPr>
            <a:t>“Si quieres ser respetado por los demás, lo mejor es respetarte a ti mismo”.</a:t>
          </a:r>
        </a:p>
        <a:p>
          <a:endParaRPr lang="es-CO" b="1" i="0" dirty="0">
            <a:solidFill>
              <a:schemeClr val="tx1"/>
            </a:solidFill>
            <a:latin typeface="Work Sans" panose="00000500000000000000" pitchFamily="50" charset="0"/>
          </a:endParaRPr>
        </a:p>
        <a:p>
          <a:endParaRPr lang="es-CO" b="1" i="0" dirty="0">
            <a:solidFill>
              <a:schemeClr val="tx1"/>
            </a:solidFill>
            <a:latin typeface="Work Sans" panose="00000500000000000000" pitchFamily="50" charset="0"/>
          </a:endParaRPr>
        </a:p>
        <a:p>
          <a:r>
            <a:rPr lang="es-CO" b="1" i="0" dirty="0">
              <a:solidFill>
                <a:schemeClr val="tx1"/>
              </a:solidFill>
              <a:latin typeface="Work Sans" panose="00000500000000000000" pitchFamily="50" charset="0"/>
            </a:rPr>
            <a:t>“En la vida te tratan tal y como tú enseñas a la gente a tratarte”</a:t>
          </a:r>
        </a:p>
      </dgm:t>
    </dgm:pt>
    <dgm:pt modelId="{FB9DFCB9-164D-4315-8CEB-40A1CFB5031E}" type="parTrans" cxnId="{4C30A69C-5E29-46A8-BF34-08C6ADB24C31}">
      <dgm:prSet/>
      <dgm:spPr/>
      <dgm:t>
        <a:bodyPr/>
        <a:lstStyle/>
        <a:p>
          <a:endParaRPr lang="es-CO"/>
        </a:p>
      </dgm:t>
    </dgm:pt>
    <dgm:pt modelId="{01369F25-5A24-47F9-A7A1-6E2298EC1017}" type="sibTrans" cxnId="{4C30A69C-5E29-46A8-BF34-08C6ADB24C31}">
      <dgm:prSet/>
      <dgm:spPr/>
      <dgm:t>
        <a:bodyPr/>
        <a:lstStyle/>
        <a:p>
          <a:endParaRPr lang="es-CO"/>
        </a:p>
      </dgm:t>
    </dgm:pt>
    <dgm:pt modelId="{D97606AA-6380-42F3-886E-18A760BA1B09}" type="pres">
      <dgm:prSet presAssocID="{13187700-9DE8-453D-BF40-EAC100BD51ED}" presName="Name0" presStyleCnt="0">
        <dgm:presLayoutVars>
          <dgm:dir/>
          <dgm:resizeHandles val="exact"/>
        </dgm:presLayoutVars>
      </dgm:prSet>
      <dgm:spPr/>
    </dgm:pt>
    <dgm:pt modelId="{EFD57D59-4462-4EF4-8C3A-02971462BADB}" type="pres">
      <dgm:prSet presAssocID="{13187700-9DE8-453D-BF40-EAC100BD51ED}" presName="bkgdShp" presStyleLbl="alignAccFollowNode1" presStyleIdx="0" presStyleCnt="1"/>
      <dgm:spPr/>
    </dgm:pt>
    <dgm:pt modelId="{354FD74C-C925-4BDE-82C1-5B74F6159E42}" type="pres">
      <dgm:prSet presAssocID="{13187700-9DE8-453D-BF40-EAC100BD51ED}" presName="linComp" presStyleCnt="0"/>
      <dgm:spPr/>
    </dgm:pt>
    <dgm:pt modelId="{47283252-4D8A-40BD-B471-9550C6BF4B63}" type="pres">
      <dgm:prSet presAssocID="{D09A0217-AA06-4A7F-BCCB-084C6FA4F8A1}" presName="compNode" presStyleCnt="0"/>
      <dgm:spPr/>
    </dgm:pt>
    <dgm:pt modelId="{5AA20C25-D44F-4264-800D-A73106A545C9}" type="pres">
      <dgm:prSet presAssocID="{D09A0217-AA06-4A7F-BCCB-084C6FA4F8A1}" presName="node" presStyleLbl="node1" presStyleIdx="0" presStyleCnt="3">
        <dgm:presLayoutVars>
          <dgm:bulletEnabled val="1"/>
        </dgm:presLayoutVars>
      </dgm:prSet>
      <dgm:spPr/>
    </dgm:pt>
    <dgm:pt modelId="{FCAEF728-6054-411F-9AC9-13CD080ED454}" type="pres">
      <dgm:prSet presAssocID="{D09A0217-AA06-4A7F-BCCB-084C6FA4F8A1}" presName="invisiNode" presStyleLbl="node1" presStyleIdx="0" presStyleCnt="3"/>
      <dgm:spPr/>
    </dgm:pt>
    <dgm:pt modelId="{356756EF-98FC-4CC3-B4E8-EB954053F0C2}" type="pres">
      <dgm:prSet presAssocID="{D09A0217-AA06-4A7F-BCCB-084C6FA4F8A1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9C60B75E-90E0-47EB-9968-61398D2730B6}" type="pres">
      <dgm:prSet presAssocID="{0B764749-3768-4B25-AD58-4C4887F5F7D2}" presName="sibTrans" presStyleLbl="sibTrans2D1" presStyleIdx="0" presStyleCnt="0"/>
      <dgm:spPr/>
    </dgm:pt>
    <dgm:pt modelId="{DB876E06-14F3-4B82-A378-689CE120FA11}" type="pres">
      <dgm:prSet presAssocID="{F1F86918-7F06-41D6-8F10-42881E84511F}" presName="compNode" presStyleCnt="0"/>
      <dgm:spPr/>
    </dgm:pt>
    <dgm:pt modelId="{B25E70FF-E470-416E-9980-247C6FA9EDF7}" type="pres">
      <dgm:prSet presAssocID="{F1F86918-7F06-41D6-8F10-42881E84511F}" presName="node" presStyleLbl="node1" presStyleIdx="1" presStyleCnt="3">
        <dgm:presLayoutVars>
          <dgm:bulletEnabled val="1"/>
        </dgm:presLayoutVars>
      </dgm:prSet>
      <dgm:spPr/>
    </dgm:pt>
    <dgm:pt modelId="{FFF27898-58F8-4A7B-AF86-41C529FED723}" type="pres">
      <dgm:prSet presAssocID="{F1F86918-7F06-41D6-8F10-42881E84511F}" presName="invisiNode" presStyleLbl="node1" presStyleIdx="1" presStyleCnt="3"/>
      <dgm:spPr/>
    </dgm:pt>
    <dgm:pt modelId="{F08CE3E4-8080-4EB0-9D30-EB0E5A0F120E}" type="pres">
      <dgm:prSet presAssocID="{F1F86918-7F06-41D6-8F10-42881E84511F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664833CC-4580-4FA6-86E5-22C6EF85C8A6}" type="pres">
      <dgm:prSet presAssocID="{98D3F2C8-CF3F-4517-B4EC-5EB7DC878B3C}" presName="sibTrans" presStyleLbl="sibTrans2D1" presStyleIdx="0" presStyleCnt="0"/>
      <dgm:spPr/>
    </dgm:pt>
    <dgm:pt modelId="{A155451A-F546-47B7-92B9-8927B0316565}" type="pres">
      <dgm:prSet presAssocID="{4EB24DD0-91C6-4E9F-B566-94FA7353965F}" presName="compNode" presStyleCnt="0"/>
      <dgm:spPr/>
    </dgm:pt>
    <dgm:pt modelId="{D5C9B5F2-8E60-48CC-8F9D-0A029F692FD7}" type="pres">
      <dgm:prSet presAssocID="{4EB24DD0-91C6-4E9F-B566-94FA7353965F}" presName="node" presStyleLbl="node1" presStyleIdx="2" presStyleCnt="3">
        <dgm:presLayoutVars>
          <dgm:bulletEnabled val="1"/>
        </dgm:presLayoutVars>
      </dgm:prSet>
      <dgm:spPr/>
    </dgm:pt>
    <dgm:pt modelId="{66805311-F89D-41E8-83AA-77EE74EF8BBB}" type="pres">
      <dgm:prSet presAssocID="{4EB24DD0-91C6-4E9F-B566-94FA7353965F}" presName="invisiNode" presStyleLbl="node1" presStyleIdx="2" presStyleCnt="3"/>
      <dgm:spPr/>
    </dgm:pt>
    <dgm:pt modelId="{6E556456-98B8-4A07-8B3E-07F29FD16355}" type="pres">
      <dgm:prSet presAssocID="{4EB24DD0-91C6-4E9F-B566-94FA7353965F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</dgm:spPr>
    </dgm:pt>
  </dgm:ptLst>
  <dgm:cxnLst>
    <dgm:cxn modelId="{13ED150F-CB13-4C09-B685-6CFA96F6D410}" type="presOf" srcId="{4EB24DD0-91C6-4E9F-B566-94FA7353965F}" destId="{D5C9B5F2-8E60-48CC-8F9D-0A029F692FD7}" srcOrd="0" destOrd="0" presId="urn:microsoft.com/office/officeart/2005/8/layout/pList2"/>
    <dgm:cxn modelId="{4DFC8021-9A4E-4F18-9BB8-641ECFB59EB3}" type="presOf" srcId="{13187700-9DE8-453D-BF40-EAC100BD51ED}" destId="{D97606AA-6380-42F3-886E-18A760BA1B09}" srcOrd="0" destOrd="0" presId="urn:microsoft.com/office/officeart/2005/8/layout/pList2"/>
    <dgm:cxn modelId="{55062D95-4AA6-4A18-8095-232420E22CE4}" type="presOf" srcId="{D09A0217-AA06-4A7F-BCCB-084C6FA4F8A1}" destId="{5AA20C25-D44F-4264-800D-A73106A545C9}" srcOrd="0" destOrd="0" presId="urn:microsoft.com/office/officeart/2005/8/layout/pList2"/>
    <dgm:cxn modelId="{2341CD9A-6025-493A-B9DF-5F96FE8B35A4}" srcId="{13187700-9DE8-453D-BF40-EAC100BD51ED}" destId="{F1F86918-7F06-41D6-8F10-42881E84511F}" srcOrd="1" destOrd="0" parTransId="{277C260A-6C9E-44C2-A989-E6F367C28BD6}" sibTransId="{98D3F2C8-CF3F-4517-B4EC-5EB7DC878B3C}"/>
    <dgm:cxn modelId="{4C30A69C-5E29-46A8-BF34-08C6ADB24C31}" srcId="{13187700-9DE8-453D-BF40-EAC100BD51ED}" destId="{4EB24DD0-91C6-4E9F-B566-94FA7353965F}" srcOrd="2" destOrd="0" parTransId="{FB9DFCB9-164D-4315-8CEB-40A1CFB5031E}" sibTransId="{01369F25-5A24-47F9-A7A1-6E2298EC1017}"/>
    <dgm:cxn modelId="{DE3C8AA7-A8D2-4FF6-8229-868173E0B7C8}" type="presOf" srcId="{0B764749-3768-4B25-AD58-4C4887F5F7D2}" destId="{9C60B75E-90E0-47EB-9968-61398D2730B6}" srcOrd="0" destOrd="0" presId="urn:microsoft.com/office/officeart/2005/8/layout/pList2"/>
    <dgm:cxn modelId="{8D7143A8-7940-4C14-B903-A8B139CFBBF4}" type="presOf" srcId="{98D3F2C8-CF3F-4517-B4EC-5EB7DC878B3C}" destId="{664833CC-4580-4FA6-86E5-22C6EF85C8A6}" srcOrd="0" destOrd="0" presId="urn:microsoft.com/office/officeart/2005/8/layout/pList2"/>
    <dgm:cxn modelId="{250C97AE-0A80-4E17-8F51-0C6B7DF47A41}" type="presOf" srcId="{F1F86918-7F06-41D6-8F10-42881E84511F}" destId="{B25E70FF-E470-416E-9980-247C6FA9EDF7}" srcOrd="0" destOrd="0" presId="urn:microsoft.com/office/officeart/2005/8/layout/pList2"/>
    <dgm:cxn modelId="{D6D7F3BE-FEEE-4918-93E6-0CABCA1F4BF0}" srcId="{13187700-9DE8-453D-BF40-EAC100BD51ED}" destId="{D09A0217-AA06-4A7F-BCCB-084C6FA4F8A1}" srcOrd="0" destOrd="0" parTransId="{85AE1B03-0A9E-4D15-8AAE-0F7D7271D6B3}" sibTransId="{0B764749-3768-4B25-AD58-4C4887F5F7D2}"/>
    <dgm:cxn modelId="{9FC9B0B9-2D6D-4BC7-B07B-5035CA9E9257}" type="presParOf" srcId="{D97606AA-6380-42F3-886E-18A760BA1B09}" destId="{EFD57D59-4462-4EF4-8C3A-02971462BADB}" srcOrd="0" destOrd="0" presId="urn:microsoft.com/office/officeart/2005/8/layout/pList2"/>
    <dgm:cxn modelId="{FAA83808-1B16-4D10-8685-7676B595CC06}" type="presParOf" srcId="{D97606AA-6380-42F3-886E-18A760BA1B09}" destId="{354FD74C-C925-4BDE-82C1-5B74F6159E42}" srcOrd="1" destOrd="0" presId="urn:microsoft.com/office/officeart/2005/8/layout/pList2"/>
    <dgm:cxn modelId="{871A0B86-3A47-428A-9B15-26F13768D9E5}" type="presParOf" srcId="{354FD74C-C925-4BDE-82C1-5B74F6159E42}" destId="{47283252-4D8A-40BD-B471-9550C6BF4B63}" srcOrd="0" destOrd="0" presId="urn:microsoft.com/office/officeart/2005/8/layout/pList2"/>
    <dgm:cxn modelId="{6D591537-157B-4360-92D1-844CD4A9A3AE}" type="presParOf" srcId="{47283252-4D8A-40BD-B471-9550C6BF4B63}" destId="{5AA20C25-D44F-4264-800D-A73106A545C9}" srcOrd="0" destOrd="0" presId="urn:microsoft.com/office/officeart/2005/8/layout/pList2"/>
    <dgm:cxn modelId="{9EB6B22F-3722-40D3-A451-D7EFE375116B}" type="presParOf" srcId="{47283252-4D8A-40BD-B471-9550C6BF4B63}" destId="{FCAEF728-6054-411F-9AC9-13CD080ED454}" srcOrd="1" destOrd="0" presId="urn:microsoft.com/office/officeart/2005/8/layout/pList2"/>
    <dgm:cxn modelId="{B7E93542-31A0-45C9-AA5B-60E7D9EBF34A}" type="presParOf" srcId="{47283252-4D8A-40BD-B471-9550C6BF4B63}" destId="{356756EF-98FC-4CC3-B4E8-EB954053F0C2}" srcOrd="2" destOrd="0" presId="urn:microsoft.com/office/officeart/2005/8/layout/pList2"/>
    <dgm:cxn modelId="{17BB3810-D854-4EEA-8F55-AE6DEE64A5C0}" type="presParOf" srcId="{354FD74C-C925-4BDE-82C1-5B74F6159E42}" destId="{9C60B75E-90E0-47EB-9968-61398D2730B6}" srcOrd="1" destOrd="0" presId="urn:microsoft.com/office/officeart/2005/8/layout/pList2"/>
    <dgm:cxn modelId="{B7662F3A-EC43-48D7-918B-BA286246399B}" type="presParOf" srcId="{354FD74C-C925-4BDE-82C1-5B74F6159E42}" destId="{DB876E06-14F3-4B82-A378-689CE120FA11}" srcOrd="2" destOrd="0" presId="urn:microsoft.com/office/officeart/2005/8/layout/pList2"/>
    <dgm:cxn modelId="{3E8D9756-2B40-4960-960C-306CF9E4BBC8}" type="presParOf" srcId="{DB876E06-14F3-4B82-A378-689CE120FA11}" destId="{B25E70FF-E470-416E-9980-247C6FA9EDF7}" srcOrd="0" destOrd="0" presId="urn:microsoft.com/office/officeart/2005/8/layout/pList2"/>
    <dgm:cxn modelId="{45F28E97-127D-47FD-BF33-34C542BFC6DB}" type="presParOf" srcId="{DB876E06-14F3-4B82-A378-689CE120FA11}" destId="{FFF27898-58F8-4A7B-AF86-41C529FED723}" srcOrd="1" destOrd="0" presId="urn:microsoft.com/office/officeart/2005/8/layout/pList2"/>
    <dgm:cxn modelId="{FA8E8F96-7AD9-44CF-ABCF-AE8092BFFD79}" type="presParOf" srcId="{DB876E06-14F3-4B82-A378-689CE120FA11}" destId="{F08CE3E4-8080-4EB0-9D30-EB0E5A0F120E}" srcOrd="2" destOrd="0" presId="urn:microsoft.com/office/officeart/2005/8/layout/pList2"/>
    <dgm:cxn modelId="{9902B011-FD2A-49AE-BAB9-EEC4ADBA22B3}" type="presParOf" srcId="{354FD74C-C925-4BDE-82C1-5B74F6159E42}" destId="{664833CC-4580-4FA6-86E5-22C6EF85C8A6}" srcOrd="3" destOrd="0" presId="urn:microsoft.com/office/officeart/2005/8/layout/pList2"/>
    <dgm:cxn modelId="{EC5DDDE7-C2E0-4B79-843F-87C6B686E6F5}" type="presParOf" srcId="{354FD74C-C925-4BDE-82C1-5B74F6159E42}" destId="{A155451A-F546-47B7-92B9-8927B0316565}" srcOrd="4" destOrd="0" presId="urn:microsoft.com/office/officeart/2005/8/layout/pList2"/>
    <dgm:cxn modelId="{8B704755-477E-477A-AF20-FB757EADEC86}" type="presParOf" srcId="{A155451A-F546-47B7-92B9-8927B0316565}" destId="{D5C9B5F2-8E60-48CC-8F9D-0A029F692FD7}" srcOrd="0" destOrd="0" presId="urn:microsoft.com/office/officeart/2005/8/layout/pList2"/>
    <dgm:cxn modelId="{74F35DF7-1E28-4E99-B96E-277D18BE67DA}" type="presParOf" srcId="{A155451A-F546-47B7-92B9-8927B0316565}" destId="{66805311-F89D-41E8-83AA-77EE74EF8BBB}" srcOrd="1" destOrd="0" presId="urn:microsoft.com/office/officeart/2005/8/layout/pList2"/>
    <dgm:cxn modelId="{684D0F82-3C36-47AC-A99E-FBF603329ADF}" type="presParOf" srcId="{A155451A-F546-47B7-92B9-8927B0316565}" destId="{6E556456-98B8-4A07-8B3E-07F29FD1635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F4B091-1B6D-4783-910B-FC0C1C57B65F}" type="doc">
      <dgm:prSet loTypeId="urn:microsoft.com/office/officeart/2005/8/layout/hProcess10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148BC13-A958-4CA2-84AC-B2B93F3F12F9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Las personas empáticas conectan con los demás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6AC55594-04C8-4CE6-9B90-F303EBC0FC60}" type="parTrans" cxnId="{209D8D42-998D-4FF6-B223-134A5D6C368A}">
      <dgm:prSet/>
      <dgm:spPr/>
      <dgm:t>
        <a:bodyPr/>
        <a:lstStyle/>
        <a:p>
          <a:endParaRPr lang="es-CO"/>
        </a:p>
      </dgm:t>
    </dgm:pt>
    <dgm:pt modelId="{C600CEAA-F8F8-4514-9909-6F42FB406910}" type="sibTrans" cxnId="{209D8D42-998D-4FF6-B223-134A5D6C368A}">
      <dgm:prSet/>
      <dgm:spPr/>
      <dgm:t>
        <a:bodyPr/>
        <a:lstStyle/>
        <a:p>
          <a:endParaRPr lang="es-CO"/>
        </a:p>
      </dgm:t>
    </dgm:pt>
    <dgm:pt modelId="{B87346EE-3EE3-4FE8-AF63-F8D56507E5DD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Transmiten colaboración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CD249E6C-25C6-4466-8874-2564017A7BBD}" type="parTrans" cxnId="{8AD41735-85CA-4CE9-831D-BEE48F3033C5}">
      <dgm:prSet/>
      <dgm:spPr/>
      <dgm:t>
        <a:bodyPr/>
        <a:lstStyle/>
        <a:p>
          <a:endParaRPr lang="es-CO"/>
        </a:p>
      </dgm:t>
    </dgm:pt>
    <dgm:pt modelId="{19DF364E-1C44-4435-BF0D-72A0C3CEF367}" type="sibTrans" cxnId="{8AD41735-85CA-4CE9-831D-BEE48F3033C5}">
      <dgm:prSet/>
      <dgm:spPr/>
      <dgm:t>
        <a:bodyPr/>
        <a:lstStyle/>
        <a:p>
          <a:endParaRPr lang="es-CO"/>
        </a:p>
      </dgm:t>
    </dgm:pt>
    <dgm:pt modelId="{2B48E355-3406-4CA2-968B-09586C22AF94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Nos describe como personas respetables y respetuosas 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928FCB0F-C56C-4604-A4F9-29B1CB4D4067}" type="parTrans" cxnId="{8370F7DB-DB1D-4773-A972-7524CFE64A99}">
      <dgm:prSet/>
      <dgm:spPr/>
      <dgm:t>
        <a:bodyPr/>
        <a:lstStyle/>
        <a:p>
          <a:endParaRPr lang="es-CO"/>
        </a:p>
      </dgm:t>
    </dgm:pt>
    <dgm:pt modelId="{017EBD52-6E55-45DD-B943-6EAF17684455}" type="sibTrans" cxnId="{8370F7DB-DB1D-4773-A972-7524CFE64A99}">
      <dgm:prSet/>
      <dgm:spPr/>
      <dgm:t>
        <a:bodyPr/>
        <a:lstStyle/>
        <a:p>
          <a:endParaRPr lang="es-CO"/>
        </a:p>
      </dgm:t>
    </dgm:pt>
    <dgm:pt modelId="{70D17EA6-80A6-4594-99F0-4AA4D06416D8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Nos ayuda a ser más objetivos y justos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9506DBC1-3736-487D-A59E-B53AEFE5816B}" type="parTrans" cxnId="{3E7BA29A-027A-4496-80AB-6CE7610C5404}">
      <dgm:prSet/>
      <dgm:spPr/>
      <dgm:t>
        <a:bodyPr/>
        <a:lstStyle/>
        <a:p>
          <a:endParaRPr lang="es-CO"/>
        </a:p>
      </dgm:t>
    </dgm:pt>
    <dgm:pt modelId="{4F6B4665-188B-4456-8D8E-F307053520F5}" type="sibTrans" cxnId="{3E7BA29A-027A-4496-80AB-6CE7610C5404}">
      <dgm:prSet/>
      <dgm:spPr/>
      <dgm:t>
        <a:bodyPr/>
        <a:lstStyle/>
        <a:p>
          <a:endParaRPr lang="es-CO"/>
        </a:p>
      </dgm:t>
    </dgm:pt>
    <dgm:pt modelId="{28C95BA8-9695-4A25-B998-88F913BE1A80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Mejora el autoestima y facilita el aprendizaje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728011F0-8463-4D8C-8E29-AE7A9D00017D}" type="parTrans" cxnId="{48E1E7D1-DF0D-4243-B6DA-1547EF24C62F}">
      <dgm:prSet/>
      <dgm:spPr/>
      <dgm:t>
        <a:bodyPr/>
        <a:lstStyle/>
        <a:p>
          <a:endParaRPr lang="es-CO"/>
        </a:p>
      </dgm:t>
    </dgm:pt>
    <dgm:pt modelId="{BCD29D48-A842-497D-AB24-CD0D5D01C681}" type="sibTrans" cxnId="{48E1E7D1-DF0D-4243-B6DA-1547EF24C62F}">
      <dgm:prSet/>
      <dgm:spPr/>
      <dgm:t>
        <a:bodyPr/>
        <a:lstStyle/>
        <a:p>
          <a:endParaRPr lang="es-CO"/>
        </a:p>
      </dgm:t>
    </dgm:pt>
    <dgm:pt modelId="{1F5E5B1B-E354-4A6F-BE49-BDA838A39D6A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Work Sans" panose="00000500000000000000" pitchFamily="50" charset="0"/>
            </a:rPr>
            <a:t>Consolida relaciones y las mantiene en el tiempo </a:t>
          </a:r>
          <a:endParaRPr lang="es-CO" dirty="0">
            <a:solidFill>
              <a:schemeClr val="tx1"/>
            </a:solidFill>
            <a:latin typeface="Work Sans" panose="00000500000000000000" pitchFamily="50" charset="0"/>
          </a:endParaRPr>
        </a:p>
      </dgm:t>
    </dgm:pt>
    <dgm:pt modelId="{9CE639DA-7006-4D8E-9FFA-8122AC33098C}" type="parTrans" cxnId="{48DBA72E-D380-4E2C-8478-6BFF51F0BA21}">
      <dgm:prSet/>
      <dgm:spPr/>
      <dgm:t>
        <a:bodyPr/>
        <a:lstStyle/>
        <a:p>
          <a:endParaRPr lang="es-CO"/>
        </a:p>
      </dgm:t>
    </dgm:pt>
    <dgm:pt modelId="{9CFD4D9C-7209-4B86-A51A-FC317D27EE02}" type="sibTrans" cxnId="{48DBA72E-D380-4E2C-8478-6BFF51F0BA21}">
      <dgm:prSet/>
      <dgm:spPr/>
      <dgm:t>
        <a:bodyPr/>
        <a:lstStyle/>
        <a:p>
          <a:endParaRPr lang="es-CO"/>
        </a:p>
      </dgm:t>
    </dgm:pt>
    <dgm:pt modelId="{38B009E3-6674-4E7B-863F-BF127AF7E982}" type="pres">
      <dgm:prSet presAssocID="{5FF4B091-1B6D-4783-910B-FC0C1C57B65F}" presName="Name0" presStyleCnt="0">
        <dgm:presLayoutVars>
          <dgm:dir/>
          <dgm:resizeHandles val="exact"/>
        </dgm:presLayoutVars>
      </dgm:prSet>
      <dgm:spPr/>
    </dgm:pt>
    <dgm:pt modelId="{A72C495A-6A46-43A6-982D-011900ECF613}" type="pres">
      <dgm:prSet presAssocID="{5148BC13-A958-4CA2-84AC-B2B93F3F12F9}" presName="composite" presStyleCnt="0"/>
      <dgm:spPr/>
    </dgm:pt>
    <dgm:pt modelId="{E3610AEA-0AF1-41F4-BCF6-4CCD679B687D}" type="pres">
      <dgm:prSet presAssocID="{5148BC13-A958-4CA2-84AC-B2B93F3F12F9}" presName="imagSh" presStyleLbl="b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E65F1821-CD24-4F92-ACC8-91917D519609}" type="pres">
      <dgm:prSet presAssocID="{5148BC13-A958-4CA2-84AC-B2B93F3F12F9}" presName="txNode" presStyleLbl="node1" presStyleIdx="0" presStyleCnt="3">
        <dgm:presLayoutVars>
          <dgm:bulletEnabled val="1"/>
        </dgm:presLayoutVars>
      </dgm:prSet>
      <dgm:spPr/>
    </dgm:pt>
    <dgm:pt modelId="{9CAD5B77-83E0-4D9A-8882-657C23DBD67D}" type="pres">
      <dgm:prSet presAssocID="{C600CEAA-F8F8-4514-9909-6F42FB406910}" presName="sibTrans" presStyleLbl="sibTrans2D1" presStyleIdx="0" presStyleCnt="2"/>
      <dgm:spPr/>
    </dgm:pt>
    <dgm:pt modelId="{0A912C69-75DA-48FC-A027-7AC7AA3AFBAB}" type="pres">
      <dgm:prSet presAssocID="{C600CEAA-F8F8-4514-9909-6F42FB406910}" presName="connTx" presStyleLbl="sibTrans2D1" presStyleIdx="0" presStyleCnt="2"/>
      <dgm:spPr/>
    </dgm:pt>
    <dgm:pt modelId="{41E41F72-694E-4141-8286-FD85522CD904}" type="pres">
      <dgm:prSet presAssocID="{2B48E355-3406-4CA2-968B-09586C22AF94}" presName="composite" presStyleCnt="0"/>
      <dgm:spPr/>
    </dgm:pt>
    <dgm:pt modelId="{3651802B-7A8F-45AF-B9DB-A7342E19329C}" type="pres">
      <dgm:prSet presAssocID="{2B48E355-3406-4CA2-968B-09586C22AF94}" presName="imagSh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28ED2ABA-7C80-4E51-9824-20F88E5B4373}" type="pres">
      <dgm:prSet presAssocID="{2B48E355-3406-4CA2-968B-09586C22AF94}" presName="txNode" presStyleLbl="node1" presStyleIdx="1" presStyleCnt="3">
        <dgm:presLayoutVars>
          <dgm:bulletEnabled val="1"/>
        </dgm:presLayoutVars>
      </dgm:prSet>
      <dgm:spPr/>
    </dgm:pt>
    <dgm:pt modelId="{55321733-33EC-4B77-A093-F96957483B1C}" type="pres">
      <dgm:prSet presAssocID="{017EBD52-6E55-45DD-B943-6EAF17684455}" presName="sibTrans" presStyleLbl="sibTrans2D1" presStyleIdx="1" presStyleCnt="2"/>
      <dgm:spPr/>
    </dgm:pt>
    <dgm:pt modelId="{1286FB80-DD0E-4BC0-8214-E1D9A41F0D8C}" type="pres">
      <dgm:prSet presAssocID="{017EBD52-6E55-45DD-B943-6EAF17684455}" presName="connTx" presStyleLbl="sibTrans2D1" presStyleIdx="1" presStyleCnt="2"/>
      <dgm:spPr/>
    </dgm:pt>
    <dgm:pt modelId="{44E84005-703A-4A98-9019-A2A3905A0F78}" type="pres">
      <dgm:prSet presAssocID="{28C95BA8-9695-4A25-B998-88F913BE1A80}" presName="composite" presStyleCnt="0"/>
      <dgm:spPr/>
    </dgm:pt>
    <dgm:pt modelId="{9A6260D5-C93C-4E35-8423-8AF085DB2133}" type="pres">
      <dgm:prSet presAssocID="{28C95BA8-9695-4A25-B998-88F913BE1A80}" presName="imagSh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A8C288FE-5CC6-43FD-A60F-A84EADF4F5A6}" type="pres">
      <dgm:prSet presAssocID="{28C95BA8-9695-4A25-B998-88F913BE1A80}" presName="txNode" presStyleLbl="node1" presStyleIdx="2" presStyleCnt="3">
        <dgm:presLayoutVars>
          <dgm:bulletEnabled val="1"/>
        </dgm:presLayoutVars>
      </dgm:prSet>
      <dgm:spPr/>
    </dgm:pt>
  </dgm:ptLst>
  <dgm:cxnLst>
    <dgm:cxn modelId="{5E22EF03-BC27-4132-A3E3-3029A05906B7}" type="presOf" srcId="{C600CEAA-F8F8-4514-9909-6F42FB406910}" destId="{0A912C69-75DA-48FC-A027-7AC7AA3AFBAB}" srcOrd="1" destOrd="0" presId="urn:microsoft.com/office/officeart/2005/8/layout/hProcess10"/>
    <dgm:cxn modelId="{B987C40B-0F6B-4C0A-ADAE-5A1BFAFCC004}" type="presOf" srcId="{5148BC13-A958-4CA2-84AC-B2B93F3F12F9}" destId="{E65F1821-CD24-4F92-ACC8-91917D519609}" srcOrd="0" destOrd="0" presId="urn:microsoft.com/office/officeart/2005/8/layout/hProcess10"/>
    <dgm:cxn modelId="{412B7E1B-4C12-4528-8293-B2AA128BA7D3}" type="presOf" srcId="{C600CEAA-F8F8-4514-9909-6F42FB406910}" destId="{9CAD5B77-83E0-4D9A-8882-657C23DBD67D}" srcOrd="0" destOrd="0" presId="urn:microsoft.com/office/officeart/2005/8/layout/hProcess10"/>
    <dgm:cxn modelId="{55F20B21-9FF9-4F51-BF61-A8F4BADF3E59}" type="presOf" srcId="{70D17EA6-80A6-4594-99F0-4AA4D06416D8}" destId="{28ED2ABA-7C80-4E51-9824-20F88E5B4373}" srcOrd="0" destOrd="1" presId="urn:microsoft.com/office/officeart/2005/8/layout/hProcess10"/>
    <dgm:cxn modelId="{48DBA72E-D380-4E2C-8478-6BFF51F0BA21}" srcId="{28C95BA8-9695-4A25-B998-88F913BE1A80}" destId="{1F5E5B1B-E354-4A6F-BE49-BDA838A39D6A}" srcOrd="0" destOrd="0" parTransId="{9CE639DA-7006-4D8E-9FFA-8122AC33098C}" sibTransId="{9CFD4D9C-7209-4B86-A51A-FC317D27EE02}"/>
    <dgm:cxn modelId="{8AD41735-85CA-4CE9-831D-BEE48F3033C5}" srcId="{5148BC13-A958-4CA2-84AC-B2B93F3F12F9}" destId="{B87346EE-3EE3-4FE8-AF63-F8D56507E5DD}" srcOrd="0" destOrd="0" parTransId="{CD249E6C-25C6-4466-8874-2564017A7BBD}" sibTransId="{19DF364E-1C44-4435-BF0D-72A0C3CEF367}"/>
    <dgm:cxn modelId="{9402E139-37B8-4A35-A0FA-232FACBCEC5B}" type="presOf" srcId="{1F5E5B1B-E354-4A6F-BE49-BDA838A39D6A}" destId="{A8C288FE-5CC6-43FD-A60F-A84EADF4F5A6}" srcOrd="0" destOrd="1" presId="urn:microsoft.com/office/officeart/2005/8/layout/hProcess10"/>
    <dgm:cxn modelId="{209D8D42-998D-4FF6-B223-134A5D6C368A}" srcId="{5FF4B091-1B6D-4783-910B-FC0C1C57B65F}" destId="{5148BC13-A958-4CA2-84AC-B2B93F3F12F9}" srcOrd="0" destOrd="0" parTransId="{6AC55594-04C8-4CE6-9B90-F303EBC0FC60}" sibTransId="{C600CEAA-F8F8-4514-9909-6F42FB406910}"/>
    <dgm:cxn modelId="{C95AEB64-7FCF-47CA-94AA-A54E50A9F87F}" type="presOf" srcId="{28C95BA8-9695-4A25-B998-88F913BE1A80}" destId="{A8C288FE-5CC6-43FD-A60F-A84EADF4F5A6}" srcOrd="0" destOrd="0" presId="urn:microsoft.com/office/officeart/2005/8/layout/hProcess10"/>
    <dgm:cxn modelId="{0DE08B56-7272-4A77-8192-31BD5F702C34}" type="presOf" srcId="{B87346EE-3EE3-4FE8-AF63-F8D56507E5DD}" destId="{E65F1821-CD24-4F92-ACC8-91917D519609}" srcOrd="0" destOrd="1" presId="urn:microsoft.com/office/officeart/2005/8/layout/hProcess10"/>
    <dgm:cxn modelId="{084A1D98-1672-4D30-B28C-C9413C87ECE2}" type="presOf" srcId="{5FF4B091-1B6D-4783-910B-FC0C1C57B65F}" destId="{38B009E3-6674-4E7B-863F-BF127AF7E982}" srcOrd="0" destOrd="0" presId="urn:microsoft.com/office/officeart/2005/8/layout/hProcess10"/>
    <dgm:cxn modelId="{3E7BA29A-027A-4496-80AB-6CE7610C5404}" srcId="{2B48E355-3406-4CA2-968B-09586C22AF94}" destId="{70D17EA6-80A6-4594-99F0-4AA4D06416D8}" srcOrd="0" destOrd="0" parTransId="{9506DBC1-3736-487D-A59E-B53AEFE5816B}" sibTransId="{4F6B4665-188B-4456-8D8E-F307053520F5}"/>
    <dgm:cxn modelId="{EF90B9B6-FA2D-4738-916D-C7E9EAC8F50E}" type="presOf" srcId="{017EBD52-6E55-45DD-B943-6EAF17684455}" destId="{55321733-33EC-4B77-A093-F96957483B1C}" srcOrd="0" destOrd="0" presId="urn:microsoft.com/office/officeart/2005/8/layout/hProcess10"/>
    <dgm:cxn modelId="{33A283B8-B1D1-4ABD-92D1-FCD5DE3B073A}" type="presOf" srcId="{2B48E355-3406-4CA2-968B-09586C22AF94}" destId="{28ED2ABA-7C80-4E51-9824-20F88E5B4373}" srcOrd="0" destOrd="0" presId="urn:microsoft.com/office/officeart/2005/8/layout/hProcess10"/>
    <dgm:cxn modelId="{3AF3BFCB-8FFF-4159-89AF-0FF6B21A6228}" type="presOf" srcId="{017EBD52-6E55-45DD-B943-6EAF17684455}" destId="{1286FB80-DD0E-4BC0-8214-E1D9A41F0D8C}" srcOrd="1" destOrd="0" presId="urn:microsoft.com/office/officeart/2005/8/layout/hProcess10"/>
    <dgm:cxn modelId="{48E1E7D1-DF0D-4243-B6DA-1547EF24C62F}" srcId="{5FF4B091-1B6D-4783-910B-FC0C1C57B65F}" destId="{28C95BA8-9695-4A25-B998-88F913BE1A80}" srcOrd="2" destOrd="0" parTransId="{728011F0-8463-4D8C-8E29-AE7A9D00017D}" sibTransId="{BCD29D48-A842-497D-AB24-CD0D5D01C681}"/>
    <dgm:cxn modelId="{8370F7DB-DB1D-4773-A972-7524CFE64A99}" srcId="{5FF4B091-1B6D-4783-910B-FC0C1C57B65F}" destId="{2B48E355-3406-4CA2-968B-09586C22AF94}" srcOrd="1" destOrd="0" parTransId="{928FCB0F-C56C-4604-A4F9-29B1CB4D4067}" sibTransId="{017EBD52-6E55-45DD-B943-6EAF17684455}"/>
    <dgm:cxn modelId="{B85257EF-213C-4A59-8C08-51BA1E143487}" type="presParOf" srcId="{38B009E3-6674-4E7B-863F-BF127AF7E982}" destId="{A72C495A-6A46-43A6-982D-011900ECF613}" srcOrd="0" destOrd="0" presId="urn:microsoft.com/office/officeart/2005/8/layout/hProcess10"/>
    <dgm:cxn modelId="{652BB9BC-00D3-4219-8096-9FAE5B4AC8E8}" type="presParOf" srcId="{A72C495A-6A46-43A6-982D-011900ECF613}" destId="{E3610AEA-0AF1-41F4-BCF6-4CCD679B687D}" srcOrd="0" destOrd="0" presId="urn:microsoft.com/office/officeart/2005/8/layout/hProcess10"/>
    <dgm:cxn modelId="{E41E95A7-3385-49FF-9725-649184EAB26D}" type="presParOf" srcId="{A72C495A-6A46-43A6-982D-011900ECF613}" destId="{E65F1821-CD24-4F92-ACC8-91917D519609}" srcOrd="1" destOrd="0" presId="urn:microsoft.com/office/officeart/2005/8/layout/hProcess10"/>
    <dgm:cxn modelId="{B387CC9D-BA81-4188-B54B-413E34461AD9}" type="presParOf" srcId="{38B009E3-6674-4E7B-863F-BF127AF7E982}" destId="{9CAD5B77-83E0-4D9A-8882-657C23DBD67D}" srcOrd="1" destOrd="0" presId="urn:microsoft.com/office/officeart/2005/8/layout/hProcess10"/>
    <dgm:cxn modelId="{EF645701-3BA0-4F75-A035-0E586AE1BF2A}" type="presParOf" srcId="{9CAD5B77-83E0-4D9A-8882-657C23DBD67D}" destId="{0A912C69-75DA-48FC-A027-7AC7AA3AFBAB}" srcOrd="0" destOrd="0" presId="urn:microsoft.com/office/officeart/2005/8/layout/hProcess10"/>
    <dgm:cxn modelId="{4A33C16F-43FF-4230-9F35-F634FAE5FADE}" type="presParOf" srcId="{38B009E3-6674-4E7B-863F-BF127AF7E982}" destId="{41E41F72-694E-4141-8286-FD85522CD904}" srcOrd="2" destOrd="0" presId="urn:microsoft.com/office/officeart/2005/8/layout/hProcess10"/>
    <dgm:cxn modelId="{322706CB-604F-40C7-9B56-FD74202E90A9}" type="presParOf" srcId="{41E41F72-694E-4141-8286-FD85522CD904}" destId="{3651802B-7A8F-45AF-B9DB-A7342E19329C}" srcOrd="0" destOrd="0" presId="urn:microsoft.com/office/officeart/2005/8/layout/hProcess10"/>
    <dgm:cxn modelId="{98FE3070-DDD3-4FEE-8B34-D3DE856DEA76}" type="presParOf" srcId="{41E41F72-694E-4141-8286-FD85522CD904}" destId="{28ED2ABA-7C80-4E51-9824-20F88E5B4373}" srcOrd="1" destOrd="0" presId="urn:microsoft.com/office/officeart/2005/8/layout/hProcess10"/>
    <dgm:cxn modelId="{A63A5708-995F-43FE-9E4D-B613F0619985}" type="presParOf" srcId="{38B009E3-6674-4E7B-863F-BF127AF7E982}" destId="{55321733-33EC-4B77-A093-F96957483B1C}" srcOrd="3" destOrd="0" presId="urn:microsoft.com/office/officeart/2005/8/layout/hProcess10"/>
    <dgm:cxn modelId="{2A157705-936B-474B-A817-E4DE7D6F106D}" type="presParOf" srcId="{55321733-33EC-4B77-A093-F96957483B1C}" destId="{1286FB80-DD0E-4BC0-8214-E1D9A41F0D8C}" srcOrd="0" destOrd="0" presId="urn:microsoft.com/office/officeart/2005/8/layout/hProcess10"/>
    <dgm:cxn modelId="{AFB9B20A-0152-4FC2-90EF-50EC915704F1}" type="presParOf" srcId="{38B009E3-6674-4E7B-863F-BF127AF7E982}" destId="{44E84005-703A-4A98-9019-A2A3905A0F78}" srcOrd="4" destOrd="0" presId="urn:microsoft.com/office/officeart/2005/8/layout/hProcess10"/>
    <dgm:cxn modelId="{21A3D21F-6508-44FA-A319-2D58288C559C}" type="presParOf" srcId="{44E84005-703A-4A98-9019-A2A3905A0F78}" destId="{9A6260D5-C93C-4E35-8423-8AF085DB2133}" srcOrd="0" destOrd="0" presId="urn:microsoft.com/office/officeart/2005/8/layout/hProcess10"/>
    <dgm:cxn modelId="{D2DCC0AE-4D0E-4932-AC3B-A996BF0B8C2A}" type="presParOf" srcId="{44E84005-703A-4A98-9019-A2A3905A0F78}" destId="{A8C288FE-5CC6-43FD-A60F-A84EADF4F5A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9278-5DB8-473F-82A8-A76E8A38A7F7}">
      <dsp:nvSpPr>
        <dsp:cNvPr id="0" name=""/>
        <dsp:cNvSpPr/>
      </dsp:nvSpPr>
      <dsp:spPr>
        <a:xfrm>
          <a:off x="0" y="546745"/>
          <a:ext cx="2315904" cy="13895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Work Sans" panose="00000500000000000000" pitchFamily="50" charset="0"/>
            </a:rPr>
            <a:t>1.</a:t>
          </a: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 Busca enseñar exactamente la necesidad de explicarnos lo mejor posible</a:t>
          </a:r>
        </a:p>
      </dsp:txBody>
      <dsp:txXfrm>
        <a:off x="0" y="546745"/>
        <a:ext cx="2315904" cy="1389542"/>
      </dsp:txXfrm>
    </dsp:sp>
    <dsp:sp modelId="{EA67A716-2B87-473B-9EB8-53FE0EF3909F}">
      <dsp:nvSpPr>
        <dsp:cNvPr id="0" name=""/>
        <dsp:cNvSpPr/>
      </dsp:nvSpPr>
      <dsp:spPr>
        <a:xfrm>
          <a:off x="2547494" y="546745"/>
          <a:ext cx="2315904" cy="1389542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baseline="0" dirty="0">
              <a:solidFill>
                <a:schemeClr val="tx1"/>
              </a:solidFill>
              <a:latin typeface="Work Sans" panose="00000500000000000000" pitchFamily="50" charset="0"/>
            </a:rPr>
            <a:t>2. R</a:t>
          </a:r>
          <a:r>
            <a:rPr lang="es-CO" sz="1200" b="0" i="0" kern="1200" baseline="0" dirty="0">
              <a:solidFill>
                <a:schemeClr val="tx1"/>
              </a:solidFill>
              <a:latin typeface="Work Sans" panose="00000500000000000000" pitchFamily="50" charset="0"/>
            </a:rPr>
            <a:t>educir las posibilidades de malentendidos</a:t>
          </a:r>
        </a:p>
      </dsp:txBody>
      <dsp:txXfrm>
        <a:off x="2547494" y="546745"/>
        <a:ext cx="2315904" cy="1389542"/>
      </dsp:txXfrm>
    </dsp:sp>
    <dsp:sp modelId="{9D060716-E827-4A8F-8F2F-7439EB3530C1}">
      <dsp:nvSpPr>
        <dsp:cNvPr id="0" name=""/>
        <dsp:cNvSpPr/>
      </dsp:nvSpPr>
      <dsp:spPr>
        <a:xfrm>
          <a:off x="5094988" y="546745"/>
          <a:ext cx="2315904" cy="1389542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3. Muchas personas creen que el otro está en su cabeza, que pueden leer su pensamiento, y no es así</a:t>
          </a:r>
        </a:p>
      </dsp:txBody>
      <dsp:txXfrm>
        <a:off x="5094988" y="546745"/>
        <a:ext cx="2315904" cy="1389542"/>
      </dsp:txXfrm>
    </dsp:sp>
    <dsp:sp modelId="{98310FF1-78D8-48B5-A497-69AE5AC88D75}">
      <dsp:nvSpPr>
        <dsp:cNvPr id="0" name=""/>
        <dsp:cNvSpPr/>
      </dsp:nvSpPr>
      <dsp:spPr>
        <a:xfrm>
          <a:off x="1273747" y="2167878"/>
          <a:ext cx="2315904" cy="1389542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Work Sans" panose="00000500000000000000" pitchFamily="50" charset="0"/>
            </a:rPr>
            <a:t>4. </a:t>
          </a: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La comunicación asertiva laboral es la única alternativa que puede ayudar a las organizaciones a crear un </a:t>
          </a:r>
          <a:r>
            <a:rPr lang="es-CO" sz="1200" b="1" kern="1200" dirty="0">
              <a:solidFill>
                <a:schemeClr val="tx1"/>
              </a:solidFill>
              <a:latin typeface="Work Sans" panose="00000500000000000000" pitchFamily="50" charset="0"/>
            </a:rPr>
            <a:t>buen ambiente</a:t>
          </a: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 entre compañeros y, en consecuencia; lograr mejorar el trabajo</a:t>
          </a:r>
        </a:p>
      </dsp:txBody>
      <dsp:txXfrm>
        <a:off x="1273747" y="2167878"/>
        <a:ext cx="2315904" cy="1389542"/>
      </dsp:txXfrm>
    </dsp:sp>
    <dsp:sp modelId="{6675AAD9-5CF7-4977-A745-0E80ABDCF2EE}">
      <dsp:nvSpPr>
        <dsp:cNvPr id="0" name=""/>
        <dsp:cNvSpPr/>
      </dsp:nvSpPr>
      <dsp:spPr>
        <a:xfrm>
          <a:off x="3821241" y="2167878"/>
          <a:ext cx="2315904" cy="138954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Work Sans" panose="00000500000000000000" pitchFamily="50" charset="0"/>
            </a:rPr>
            <a:t>5. D</a:t>
          </a:r>
          <a:r>
            <a:rPr lang="es-CO" sz="1200" kern="1200" dirty="0" err="1">
              <a:solidFill>
                <a:schemeClr val="tx1"/>
              </a:solidFill>
              <a:latin typeface="Work Sans" panose="00000500000000000000" pitchFamily="50" charset="0"/>
            </a:rPr>
            <a:t>etrás</a:t>
          </a: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 del</a:t>
          </a:r>
          <a:r>
            <a:rPr lang="es-CO" sz="1200" b="1" kern="1200" dirty="0">
              <a:solidFill>
                <a:schemeClr val="tx1"/>
              </a:solidFill>
              <a:latin typeface="Work Sans" panose="00000500000000000000" pitchFamily="50" charset="0"/>
            </a:rPr>
            <a:t> éxito empresarial</a:t>
          </a: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, hay un equipo que sabe cuidar su palabra. </a:t>
          </a:r>
        </a:p>
      </dsp:txBody>
      <dsp:txXfrm>
        <a:off x="3821241" y="2167878"/>
        <a:ext cx="2315904" cy="1389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3F6F3-A30C-4973-9B8A-137A0329318C}">
      <dsp:nvSpPr>
        <dsp:cNvPr id="0" name=""/>
        <dsp:cNvSpPr/>
      </dsp:nvSpPr>
      <dsp:spPr>
        <a:xfrm>
          <a:off x="-6453847" y="-987465"/>
          <a:ext cx="7684615" cy="768461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A8016-8E29-4D75-9FBA-2BCD1C814985}">
      <dsp:nvSpPr>
        <dsp:cNvPr id="0" name=""/>
        <dsp:cNvSpPr/>
      </dsp:nvSpPr>
      <dsp:spPr>
        <a:xfrm>
          <a:off x="792504" y="570968"/>
          <a:ext cx="4891818" cy="11419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641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La comunicación asertiva se basa en una actitud personal positiva a la hora de relacionarse con los demás y consiste en expresar las opiniones y las valoraciones, evitando descalificaciones, reproches y enfrentamientos</a:t>
          </a:r>
        </a:p>
      </dsp:txBody>
      <dsp:txXfrm>
        <a:off x="792504" y="570968"/>
        <a:ext cx="4891818" cy="1141936"/>
      </dsp:txXfrm>
    </dsp:sp>
    <dsp:sp modelId="{09B8CBB8-2A90-4342-A86D-1434B20227B0}">
      <dsp:nvSpPr>
        <dsp:cNvPr id="0" name=""/>
        <dsp:cNvSpPr/>
      </dsp:nvSpPr>
      <dsp:spPr>
        <a:xfrm>
          <a:off x="78793" y="428226"/>
          <a:ext cx="1427420" cy="1427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B59B5-AEED-4BBE-B724-E9640DF0BDF8}">
      <dsp:nvSpPr>
        <dsp:cNvPr id="0" name=""/>
        <dsp:cNvSpPr/>
      </dsp:nvSpPr>
      <dsp:spPr>
        <a:xfrm>
          <a:off x="1207598" y="2204446"/>
          <a:ext cx="4476724" cy="130079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6412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>
              <a:solidFill>
                <a:schemeClr val="tx1"/>
              </a:solidFill>
              <a:latin typeface="Work Sans" panose="00000500000000000000" pitchFamily="50" charset="0"/>
            </a:rPr>
            <a:t>Es una de las vías más adecuadas para la interacción y la comunicación entre las personas, optimizar nuestras relaciones, no es solamente decir lo que pensamos y de qué manera lo decimos, es también comprender mis necesidades, las de las demás personas (la empatía), ser responsable de mis emociones y conectar con los demás</a:t>
          </a:r>
          <a:br>
            <a:rPr lang="es-CO" sz="1000" kern="1200" dirty="0"/>
          </a:br>
          <a:endParaRPr lang="es-CO" sz="1000" kern="1200" dirty="0"/>
        </a:p>
      </dsp:txBody>
      <dsp:txXfrm>
        <a:off x="1207598" y="2204446"/>
        <a:ext cx="4476724" cy="1300791"/>
      </dsp:txXfrm>
    </dsp:sp>
    <dsp:sp modelId="{07E601BB-0682-44ED-9A76-227DB83454EB}">
      <dsp:nvSpPr>
        <dsp:cNvPr id="0" name=""/>
        <dsp:cNvSpPr/>
      </dsp:nvSpPr>
      <dsp:spPr>
        <a:xfrm>
          <a:off x="493887" y="2141131"/>
          <a:ext cx="1427420" cy="1427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DC6A5-21B7-426B-9537-09075ACA662F}">
      <dsp:nvSpPr>
        <dsp:cNvPr id="0" name=""/>
        <dsp:cNvSpPr/>
      </dsp:nvSpPr>
      <dsp:spPr>
        <a:xfrm>
          <a:off x="792504" y="3936170"/>
          <a:ext cx="4891818" cy="126315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641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La comunicación asertiva con relación al comportamiento externo, nos encontramos que las personas hablan de manera fluida, mantienen un contacto visual que no es amenazante, y hay comodidad en su postura. Pasando a otros componentes, nos encontraríamos que en cuanto al pensamiento y a la emoción</a:t>
          </a:r>
        </a:p>
      </dsp:txBody>
      <dsp:txXfrm>
        <a:off x="792504" y="3936170"/>
        <a:ext cx="4891818" cy="1263153"/>
      </dsp:txXfrm>
    </dsp:sp>
    <dsp:sp modelId="{60E05E64-4FA5-4173-8B9B-06186D6F93D9}">
      <dsp:nvSpPr>
        <dsp:cNvPr id="0" name=""/>
        <dsp:cNvSpPr/>
      </dsp:nvSpPr>
      <dsp:spPr>
        <a:xfrm>
          <a:off x="78793" y="3854036"/>
          <a:ext cx="1427420" cy="1427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5D204-0855-4EBB-BD80-9C950521AA41}">
      <dsp:nvSpPr>
        <dsp:cNvPr id="0" name=""/>
        <dsp:cNvSpPr/>
      </dsp:nvSpPr>
      <dsp:spPr>
        <a:xfrm>
          <a:off x="0" y="0"/>
          <a:ext cx="8128000" cy="10041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Los derechos para sí y para los demás </a:t>
          </a:r>
          <a:endParaRPr lang="es-CO" sz="2900" kern="1200" dirty="0">
            <a:solidFill>
              <a:schemeClr val="tx1"/>
            </a:solidFill>
          </a:endParaRPr>
        </a:p>
      </dsp:txBody>
      <dsp:txXfrm>
        <a:off x="1726010" y="0"/>
        <a:ext cx="6401989" cy="1004101"/>
      </dsp:txXfrm>
    </dsp:sp>
    <dsp:sp modelId="{E9808E1B-5E1C-44BE-ACA1-BD6291EF6364}">
      <dsp:nvSpPr>
        <dsp:cNvPr id="0" name=""/>
        <dsp:cNvSpPr/>
      </dsp:nvSpPr>
      <dsp:spPr>
        <a:xfrm>
          <a:off x="100410" y="100410"/>
          <a:ext cx="1625600" cy="8032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03CBF-09E1-4F8E-BEFB-581065C122EB}">
      <dsp:nvSpPr>
        <dsp:cNvPr id="0" name=""/>
        <dsp:cNvSpPr/>
      </dsp:nvSpPr>
      <dsp:spPr>
        <a:xfrm>
          <a:off x="0" y="1104511"/>
          <a:ext cx="8128000" cy="1004101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Buena Autoestima </a:t>
          </a:r>
          <a:endParaRPr lang="es-CO" sz="2900" kern="1200" dirty="0">
            <a:solidFill>
              <a:schemeClr val="tx1"/>
            </a:solidFill>
          </a:endParaRPr>
        </a:p>
      </dsp:txBody>
      <dsp:txXfrm>
        <a:off x="1726010" y="1104511"/>
        <a:ext cx="6401989" cy="1004101"/>
      </dsp:txXfrm>
    </dsp:sp>
    <dsp:sp modelId="{DEA9B174-D2DB-4875-AD13-699432C15FAE}">
      <dsp:nvSpPr>
        <dsp:cNvPr id="0" name=""/>
        <dsp:cNvSpPr/>
      </dsp:nvSpPr>
      <dsp:spPr>
        <a:xfrm>
          <a:off x="100410" y="1204921"/>
          <a:ext cx="1625600" cy="8032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6BC98-DFB6-40AB-BE7C-45230EBC387C}">
      <dsp:nvSpPr>
        <dsp:cNvPr id="0" name=""/>
        <dsp:cNvSpPr/>
      </dsp:nvSpPr>
      <dsp:spPr>
        <a:xfrm>
          <a:off x="0" y="2209022"/>
          <a:ext cx="8128000" cy="1004101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Respeto consigo mismo y con los demás </a:t>
          </a:r>
          <a:endParaRPr lang="es-CO" sz="2900" kern="1200" dirty="0">
            <a:solidFill>
              <a:schemeClr val="tx1"/>
            </a:solidFill>
          </a:endParaRPr>
        </a:p>
      </dsp:txBody>
      <dsp:txXfrm>
        <a:off x="1726010" y="2209022"/>
        <a:ext cx="6401989" cy="1004101"/>
      </dsp:txXfrm>
    </dsp:sp>
    <dsp:sp modelId="{7DFF1B7C-8EA7-43CC-A461-68B28F724DDE}">
      <dsp:nvSpPr>
        <dsp:cNvPr id="0" name=""/>
        <dsp:cNvSpPr/>
      </dsp:nvSpPr>
      <dsp:spPr>
        <a:xfrm>
          <a:off x="100410" y="2309432"/>
          <a:ext cx="1625600" cy="8032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850AF-8297-4E69-8FF1-593D6DB129CB}">
      <dsp:nvSpPr>
        <dsp:cNvPr id="0" name=""/>
        <dsp:cNvSpPr/>
      </dsp:nvSpPr>
      <dsp:spPr>
        <a:xfrm>
          <a:off x="0" y="3313533"/>
          <a:ext cx="8128000" cy="100410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Control emocional </a:t>
          </a:r>
          <a:endParaRPr lang="es-CO" sz="2900" kern="1200" dirty="0">
            <a:solidFill>
              <a:schemeClr val="tx1"/>
            </a:solidFill>
          </a:endParaRPr>
        </a:p>
      </dsp:txBody>
      <dsp:txXfrm>
        <a:off x="1726010" y="3313533"/>
        <a:ext cx="6401989" cy="1004101"/>
      </dsp:txXfrm>
    </dsp:sp>
    <dsp:sp modelId="{BB75E77F-FD09-475F-ADE4-E5F6F1CB58A0}">
      <dsp:nvSpPr>
        <dsp:cNvPr id="0" name=""/>
        <dsp:cNvSpPr/>
      </dsp:nvSpPr>
      <dsp:spPr>
        <a:xfrm>
          <a:off x="100410" y="3413943"/>
          <a:ext cx="1625600" cy="8032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FB985-A56B-4342-9A7F-4B91AF15D0F1}">
      <dsp:nvSpPr>
        <dsp:cNvPr id="0" name=""/>
        <dsp:cNvSpPr/>
      </dsp:nvSpPr>
      <dsp:spPr>
        <a:xfrm rot="2563067">
          <a:off x="4563444" y="3669513"/>
          <a:ext cx="78741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787418" y="188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EFAF9-A27E-4975-92F5-28B7B02DD891}">
      <dsp:nvSpPr>
        <dsp:cNvPr id="0" name=""/>
        <dsp:cNvSpPr/>
      </dsp:nvSpPr>
      <dsp:spPr>
        <a:xfrm>
          <a:off x="4667894" y="2591462"/>
          <a:ext cx="876071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876071" y="188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CD148-30D0-4DFF-834F-0FD16570C14A}">
      <dsp:nvSpPr>
        <dsp:cNvPr id="0" name=""/>
        <dsp:cNvSpPr/>
      </dsp:nvSpPr>
      <dsp:spPr>
        <a:xfrm rot="19036933">
          <a:off x="4563444" y="1513411"/>
          <a:ext cx="78741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787418" y="188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2DE58-16E5-4ACA-9A9E-0C5A2C8C554F}">
      <dsp:nvSpPr>
        <dsp:cNvPr id="0" name=""/>
        <dsp:cNvSpPr/>
      </dsp:nvSpPr>
      <dsp:spPr>
        <a:xfrm>
          <a:off x="2534914" y="1355599"/>
          <a:ext cx="2509387" cy="250938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091B0-5D23-4138-A0C4-75AFBA96A87A}">
      <dsp:nvSpPr>
        <dsp:cNvPr id="0" name=""/>
        <dsp:cNvSpPr/>
      </dsp:nvSpPr>
      <dsp:spPr>
        <a:xfrm>
          <a:off x="5046695" y="1637"/>
          <a:ext cx="1505632" cy="150563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900" kern="1200" dirty="0"/>
        </a:p>
      </dsp:txBody>
      <dsp:txXfrm>
        <a:off x="5267190" y="222132"/>
        <a:ext cx="1064642" cy="1064642"/>
      </dsp:txXfrm>
    </dsp:sp>
    <dsp:sp modelId="{77249B0D-6E59-40F8-B824-F3788823165B}">
      <dsp:nvSpPr>
        <dsp:cNvPr id="0" name=""/>
        <dsp:cNvSpPr/>
      </dsp:nvSpPr>
      <dsp:spPr>
        <a:xfrm>
          <a:off x="6702890" y="1637"/>
          <a:ext cx="2258448" cy="150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400" kern="1200" dirty="0">
              <a:latin typeface="Work Sans" panose="00000500000000000000" pitchFamily="50" charset="0"/>
            </a:rPr>
            <a:t>Manifiesta su opinión ante un tema </a:t>
          </a:r>
          <a:endParaRPr lang="es-CO" sz="1400" kern="1200" dirty="0">
            <a:latin typeface="Work Sans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400" kern="1200" dirty="0">
              <a:latin typeface="Work Sans" panose="00000500000000000000" pitchFamily="50" charset="0"/>
            </a:rPr>
            <a:t>Expresa su comprensión hacia las opiniones de otros  </a:t>
          </a:r>
          <a:endParaRPr lang="es-CO" sz="1400" kern="1200" dirty="0">
            <a:latin typeface="Work Sans" panose="00000500000000000000" pitchFamily="50" charset="0"/>
          </a:endParaRPr>
        </a:p>
      </dsp:txBody>
      <dsp:txXfrm>
        <a:off x="6702890" y="1637"/>
        <a:ext cx="2258448" cy="1505632"/>
      </dsp:txXfrm>
    </dsp:sp>
    <dsp:sp modelId="{A63764CE-6702-4A11-91FF-313E25751887}">
      <dsp:nvSpPr>
        <dsp:cNvPr id="0" name=""/>
        <dsp:cNvSpPr/>
      </dsp:nvSpPr>
      <dsp:spPr>
        <a:xfrm>
          <a:off x="5543965" y="1857476"/>
          <a:ext cx="1505632" cy="1505632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900" kern="1200" dirty="0"/>
        </a:p>
      </dsp:txBody>
      <dsp:txXfrm>
        <a:off x="5764460" y="2077971"/>
        <a:ext cx="1064642" cy="1064642"/>
      </dsp:txXfrm>
    </dsp:sp>
    <dsp:sp modelId="{BC29F9EA-E1EE-4EEA-B54E-914ABBB79528}">
      <dsp:nvSpPr>
        <dsp:cNvPr id="0" name=""/>
        <dsp:cNvSpPr/>
      </dsp:nvSpPr>
      <dsp:spPr>
        <a:xfrm>
          <a:off x="7200161" y="1857476"/>
          <a:ext cx="2258448" cy="150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400" kern="1200" dirty="0">
              <a:latin typeface="Work Sans" panose="00000500000000000000" pitchFamily="50" charset="0"/>
            </a:rPr>
            <a:t>Pregunta cuando algo no le queda claro</a:t>
          </a:r>
          <a:endParaRPr lang="es-CO" sz="1400" kern="1200" dirty="0">
            <a:latin typeface="Work Sans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400" kern="1200" dirty="0">
              <a:latin typeface="Work Sans" panose="00000500000000000000" pitchFamily="50" charset="0"/>
            </a:rPr>
            <a:t>Expresa gratitud, efecto, admiración y demás emociones que abren posibilidades</a:t>
          </a:r>
          <a:endParaRPr lang="es-CO" sz="1400" kern="1200" dirty="0">
            <a:latin typeface="Work Sans" panose="00000500000000000000" pitchFamily="50" charset="0"/>
          </a:endParaRPr>
        </a:p>
      </dsp:txBody>
      <dsp:txXfrm>
        <a:off x="7200161" y="1857476"/>
        <a:ext cx="2258448" cy="1505632"/>
      </dsp:txXfrm>
    </dsp:sp>
    <dsp:sp modelId="{12565315-ACA6-446A-94B9-5CF2CB6BB205}">
      <dsp:nvSpPr>
        <dsp:cNvPr id="0" name=""/>
        <dsp:cNvSpPr/>
      </dsp:nvSpPr>
      <dsp:spPr>
        <a:xfrm>
          <a:off x="5046695" y="3713316"/>
          <a:ext cx="1505632" cy="1505632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900" kern="1200" dirty="0"/>
        </a:p>
      </dsp:txBody>
      <dsp:txXfrm>
        <a:off x="5267190" y="3933811"/>
        <a:ext cx="1064642" cy="1064642"/>
      </dsp:txXfrm>
    </dsp:sp>
    <dsp:sp modelId="{AC593528-C43E-4200-BC87-E65E06982445}">
      <dsp:nvSpPr>
        <dsp:cNvPr id="0" name=""/>
        <dsp:cNvSpPr/>
      </dsp:nvSpPr>
      <dsp:spPr>
        <a:xfrm>
          <a:off x="6702890" y="3713316"/>
          <a:ext cx="2258448" cy="150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400" kern="1200" dirty="0">
              <a:latin typeface="Work Sans" panose="00000500000000000000" pitchFamily="50" charset="0"/>
            </a:rPr>
            <a:t>Expresa insatisfacción, dolor, desconcierto </a:t>
          </a:r>
          <a:endParaRPr lang="es-CO" sz="1400" kern="1200" dirty="0">
            <a:latin typeface="Work Sans" panose="00000500000000000000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400" kern="1200" dirty="0">
              <a:latin typeface="Work Sans" panose="00000500000000000000" pitchFamily="50" charset="0"/>
            </a:rPr>
            <a:t>Sabe pedir cuando es necesario </a:t>
          </a:r>
          <a:endParaRPr lang="es-CO" sz="1400" kern="1200" dirty="0">
            <a:latin typeface="Work Sans" panose="00000500000000000000" pitchFamily="50" charset="0"/>
          </a:endParaRPr>
        </a:p>
      </dsp:txBody>
      <dsp:txXfrm>
        <a:off x="6702890" y="3713316"/>
        <a:ext cx="2258448" cy="1505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04530-203E-4E13-9402-3851771724C4}">
      <dsp:nvSpPr>
        <dsp:cNvPr id="0" name=""/>
        <dsp:cNvSpPr/>
      </dsp:nvSpPr>
      <dsp:spPr>
        <a:xfrm rot="5400000">
          <a:off x="758863" y="837364"/>
          <a:ext cx="1300037" cy="157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79569-0B42-46E9-9926-1F075D90BBFB}">
      <dsp:nvSpPr>
        <dsp:cNvPr id="0" name=""/>
        <dsp:cNvSpPr/>
      </dsp:nvSpPr>
      <dsp:spPr>
        <a:xfrm>
          <a:off x="1054402" y="2472"/>
          <a:ext cx="1746954" cy="10481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Work Sans" panose="00000500000000000000" pitchFamily="50" charset="0"/>
            </a:rPr>
            <a:t>Trato con Respeto y Dignidad </a:t>
          </a:r>
          <a:endParaRPr lang="es-CO" sz="14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1085102" y="33172"/>
        <a:ext cx="1685554" cy="986772"/>
      </dsp:txXfrm>
    </dsp:sp>
    <dsp:sp modelId="{D9A35D95-CB85-492D-A630-66F8E9F95A35}">
      <dsp:nvSpPr>
        <dsp:cNvPr id="0" name=""/>
        <dsp:cNvSpPr/>
      </dsp:nvSpPr>
      <dsp:spPr>
        <a:xfrm rot="5400000">
          <a:off x="758863" y="2147580"/>
          <a:ext cx="1300037" cy="1572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AA52D-A317-4DD1-BEBB-A1F142C7CDD6}">
      <dsp:nvSpPr>
        <dsp:cNvPr id="0" name=""/>
        <dsp:cNvSpPr/>
      </dsp:nvSpPr>
      <dsp:spPr>
        <a:xfrm>
          <a:off x="1054402" y="1312688"/>
          <a:ext cx="1746954" cy="10481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Work Sans" panose="00000500000000000000" pitchFamily="50" charset="0"/>
            </a:rPr>
            <a:t>Tener y Expresar los Propios Sentimientos y Opiniones </a:t>
          </a:r>
          <a:endParaRPr lang="es-CO" sz="14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1085102" y="1343388"/>
        <a:ext cx="1685554" cy="986772"/>
      </dsp:txXfrm>
    </dsp:sp>
    <dsp:sp modelId="{2D1A65C6-C87D-4EE3-9290-57AFC7974800}">
      <dsp:nvSpPr>
        <dsp:cNvPr id="0" name=""/>
        <dsp:cNvSpPr/>
      </dsp:nvSpPr>
      <dsp:spPr>
        <a:xfrm>
          <a:off x="1413971" y="2802688"/>
          <a:ext cx="2313271" cy="1572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C4330-6FAF-4C29-BD3B-B22AA44862E6}">
      <dsp:nvSpPr>
        <dsp:cNvPr id="0" name=""/>
        <dsp:cNvSpPr/>
      </dsp:nvSpPr>
      <dsp:spPr>
        <a:xfrm>
          <a:off x="1054402" y="2622903"/>
          <a:ext cx="1746954" cy="10481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Work Sans" panose="00000500000000000000" pitchFamily="50" charset="0"/>
            </a:rPr>
            <a:t>Escuchar y Ser Escuchado </a:t>
          </a:r>
          <a:endParaRPr lang="es-CO" sz="14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1085102" y="2653603"/>
        <a:ext cx="1685554" cy="986772"/>
      </dsp:txXfrm>
    </dsp:sp>
    <dsp:sp modelId="{A1291030-22B5-4220-B747-8D3E1F04B93D}">
      <dsp:nvSpPr>
        <dsp:cNvPr id="0" name=""/>
        <dsp:cNvSpPr/>
      </dsp:nvSpPr>
      <dsp:spPr>
        <a:xfrm rot="16200000">
          <a:off x="3082312" y="2147580"/>
          <a:ext cx="1300037" cy="1572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5BAC0-58C8-40AC-BBDA-3DFF43721D19}">
      <dsp:nvSpPr>
        <dsp:cNvPr id="0" name=""/>
        <dsp:cNvSpPr/>
      </dsp:nvSpPr>
      <dsp:spPr>
        <a:xfrm>
          <a:off x="3377851" y="2622903"/>
          <a:ext cx="1746954" cy="10481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Work Sans" panose="00000500000000000000" pitchFamily="50" charset="0"/>
            </a:rPr>
            <a:t>Decir NO, Sin Sentirse Culpable</a:t>
          </a:r>
          <a:endParaRPr lang="es-CO" sz="14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408551" y="2653603"/>
        <a:ext cx="1685554" cy="986772"/>
      </dsp:txXfrm>
    </dsp:sp>
    <dsp:sp modelId="{4B39FA78-EA4E-4C1D-BEF0-2EF13C945D8E}">
      <dsp:nvSpPr>
        <dsp:cNvPr id="0" name=""/>
        <dsp:cNvSpPr/>
      </dsp:nvSpPr>
      <dsp:spPr>
        <a:xfrm rot="16200000">
          <a:off x="3082312" y="837364"/>
          <a:ext cx="1300037" cy="157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15E70-D3ED-41D3-B9C2-D8F305059F6B}">
      <dsp:nvSpPr>
        <dsp:cNvPr id="0" name=""/>
        <dsp:cNvSpPr/>
      </dsp:nvSpPr>
      <dsp:spPr>
        <a:xfrm>
          <a:off x="3377851" y="1312688"/>
          <a:ext cx="1746954" cy="10481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Work Sans" panose="00000500000000000000" pitchFamily="50" charset="0"/>
            </a:rPr>
            <a:t>Cambiar de Opinión </a:t>
          </a:r>
          <a:endParaRPr lang="es-CO" sz="14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408551" y="1343388"/>
        <a:ext cx="1685554" cy="986772"/>
      </dsp:txXfrm>
    </dsp:sp>
    <dsp:sp modelId="{68494FAD-C835-4DAE-A511-735C063B07A7}">
      <dsp:nvSpPr>
        <dsp:cNvPr id="0" name=""/>
        <dsp:cNvSpPr/>
      </dsp:nvSpPr>
      <dsp:spPr>
        <a:xfrm>
          <a:off x="3377851" y="2472"/>
          <a:ext cx="1746954" cy="10481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Work Sans" panose="00000500000000000000" pitchFamily="50" charset="0"/>
            </a:rPr>
            <a:t>Pedir Información </a:t>
          </a:r>
          <a:endParaRPr lang="es-CO" sz="14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408551" y="33172"/>
        <a:ext cx="1685554" cy="986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DA3B6-BAF7-49EA-800E-558F283754CA}">
      <dsp:nvSpPr>
        <dsp:cNvPr id="0" name=""/>
        <dsp:cNvSpPr/>
      </dsp:nvSpPr>
      <dsp:spPr>
        <a:xfrm>
          <a:off x="975977" y="2720"/>
          <a:ext cx="1782801" cy="10696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Establece contacto visual al hablar (30%) y escuchar (70%) 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1007307" y="34050"/>
        <a:ext cx="1720141" cy="1007021"/>
      </dsp:txXfrm>
    </dsp:sp>
    <dsp:sp modelId="{173BCBBA-80FF-4603-B122-8A777E583A8F}">
      <dsp:nvSpPr>
        <dsp:cNvPr id="0" name=""/>
        <dsp:cNvSpPr/>
      </dsp:nvSpPr>
      <dsp:spPr>
        <a:xfrm>
          <a:off x="2915665" y="316493"/>
          <a:ext cx="377953" cy="44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2915665" y="404920"/>
        <a:ext cx="264567" cy="265280"/>
      </dsp:txXfrm>
    </dsp:sp>
    <dsp:sp modelId="{460C7223-0CB0-4CD4-B063-A32FE386D55A}">
      <dsp:nvSpPr>
        <dsp:cNvPr id="0" name=""/>
        <dsp:cNvSpPr/>
      </dsp:nvSpPr>
      <dsp:spPr>
        <a:xfrm>
          <a:off x="3471899" y="2720"/>
          <a:ext cx="1782801" cy="1069681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Realiza gestos naturales, suaves y circulares  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3503229" y="34050"/>
        <a:ext cx="1720141" cy="1007021"/>
      </dsp:txXfrm>
    </dsp:sp>
    <dsp:sp modelId="{DEA92768-4441-4065-B73C-B0D2EE30F042}">
      <dsp:nvSpPr>
        <dsp:cNvPr id="0" name=""/>
        <dsp:cNvSpPr/>
      </dsp:nvSpPr>
      <dsp:spPr>
        <a:xfrm rot="5400000">
          <a:off x="4174323" y="1197197"/>
          <a:ext cx="377953" cy="44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-5400000">
        <a:off x="4230660" y="1229287"/>
        <a:ext cx="265280" cy="264567"/>
      </dsp:txXfrm>
    </dsp:sp>
    <dsp:sp modelId="{F283B4BA-B8E2-4C6E-BC09-BB969C6F2BBA}">
      <dsp:nvSpPr>
        <dsp:cNvPr id="0" name=""/>
        <dsp:cNvSpPr/>
      </dsp:nvSpPr>
      <dsp:spPr>
        <a:xfrm>
          <a:off x="3471899" y="1785522"/>
          <a:ext cx="1782801" cy="1069681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Mantén una postura estable, abierta y de acercamiento  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3503229" y="1816852"/>
        <a:ext cx="1720141" cy="1007021"/>
      </dsp:txXfrm>
    </dsp:sp>
    <dsp:sp modelId="{A3C54458-280B-410D-A295-EE497576E6C8}">
      <dsp:nvSpPr>
        <dsp:cNvPr id="0" name=""/>
        <dsp:cNvSpPr/>
      </dsp:nvSpPr>
      <dsp:spPr>
        <a:xfrm rot="10800000">
          <a:off x="2937059" y="2099295"/>
          <a:ext cx="377953" cy="44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10800000">
        <a:off x="3050445" y="2187722"/>
        <a:ext cx="264567" cy="265280"/>
      </dsp:txXfrm>
    </dsp:sp>
    <dsp:sp modelId="{6CE5D9B1-54C8-4BDB-980C-26859EA8D363}">
      <dsp:nvSpPr>
        <dsp:cNvPr id="0" name=""/>
        <dsp:cNvSpPr/>
      </dsp:nvSpPr>
      <dsp:spPr>
        <a:xfrm>
          <a:off x="975977" y="1785522"/>
          <a:ext cx="1782801" cy="1069681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Procura un tono de voz sereno y firme 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1007307" y="1816852"/>
        <a:ext cx="1720141" cy="1007021"/>
      </dsp:txXfrm>
    </dsp:sp>
    <dsp:sp modelId="{C65F7E4E-6F5B-4302-96CF-7FBBC95727E0}">
      <dsp:nvSpPr>
        <dsp:cNvPr id="0" name=""/>
        <dsp:cNvSpPr/>
      </dsp:nvSpPr>
      <dsp:spPr>
        <a:xfrm rot="5400000">
          <a:off x="1678401" y="2979999"/>
          <a:ext cx="377953" cy="44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-5400000">
        <a:off x="1734738" y="3012089"/>
        <a:ext cx="265280" cy="264567"/>
      </dsp:txXfrm>
    </dsp:sp>
    <dsp:sp modelId="{294C6D19-A831-40C4-A137-B898351CDC30}">
      <dsp:nvSpPr>
        <dsp:cNvPr id="0" name=""/>
        <dsp:cNvSpPr/>
      </dsp:nvSpPr>
      <dsp:spPr>
        <a:xfrm>
          <a:off x="975977" y="3568324"/>
          <a:ext cx="1782801" cy="106968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Evita tanto gritar como susurrar </a:t>
          </a:r>
          <a:endParaRPr lang="es-CO" sz="1500" kern="1200" dirty="0">
            <a:solidFill>
              <a:schemeClr val="tx1"/>
            </a:solidFill>
          </a:endParaRPr>
        </a:p>
      </dsp:txBody>
      <dsp:txXfrm>
        <a:off x="1007307" y="3599654"/>
        <a:ext cx="1720141" cy="10070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57D59-4462-4EF4-8C3A-02971462BADB}">
      <dsp:nvSpPr>
        <dsp:cNvPr id="0" name=""/>
        <dsp:cNvSpPr/>
      </dsp:nvSpPr>
      <dsp:spPr>
        <a:xfrm>
          <a:off x="0" y="0"/>
          <a:ext cx="9213702" cy="20765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756EF-98FC-4CC3-B4E8-EB954053F0C2}">
      <dsp:nvSpPr>
        <dsp:cNvPr id="0" name=""/>
        <dsp:cNvSpPr/>
      </dsp:nvSpPr>
      <dsp:spPr>
        <a:xfrm>
          <a:off x="276411" y="276871"/>
          <a:ext cx="2706524" cy="1522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A20C25-D44F-4264-800D-A73106A545C9}">
      <dsp:nvSpPr>
        <dsp:cNvPr id="0" name=""/>
        <dsp:cNvSpPr/>
      </dsp:nvSpPr>
      <dsp:spPr>
        <a:xfrm rot="10800000">
          <a:off x="276411" y="2076538"/>
          <a:ext cx="2706524" cy="253799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Work Sans" panose="00000500000000000000" pitchFamily="50" charset="0"/>
            </a:rPr>
            <a:t>“La capacidad de representarse los pensamientos y motivos del otro ha sido reconocida en la noción de adopción de perspectiva cognitiva (...) la adopción de perspectiva afectiva se refiere a la inferencia de los estados emocionales ajenos.”</a:t>
          </a:r>
        </a:p>
      </dsp:txBody>
      <dsp:txXfrm rot="10800000">
        <a:off x="354463" y="2076538"/>
        <a:ext cx="2550420" cy="2459939"/>
      </dsp:txXfrm>
    </dsp:sp>
    <dsp:sp modelId="{F08CE3E4-8080-4EB0-9D30-EB0E5A0F120E}">
      <dsp:nvSpPr>
        <dsp:cNvPr id="0" name=""/>
        <dsp:cNvSpPr/>
      </dsp:nvSpPr>
      <dsp:spPr>
        <a:xfrm>
          <a:off x="3253588" y="276871"/>
          <a:ext cx="2706524" cy="1522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5E70FF-E470-416E-9980-247C6FA9EDF7}">
      <dsp:nvSpPr>
        <dsp:cNvPr id="0" name=""/>
        <dsp:cNvSpPr/>
      </dsp:nvSpPr>
      <dsp:spPr>
        <a:xfrm rot="10800000">
          <a:off x="3253588" y="2076538"/>
          <a:ext cx="2706524" cy="253799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Work Sans" panose="00000500000000000000" pitchFamily="50" charset="0"/>
            </a:rPr>
            <a:t>Estos dos procesos en relación con los antecedentes pueden producir diferentes respuestas, como pueden ser intrapersonales, que a su vez pueden manifestarse de forma afectiva, por ejemplo, una preocupación empática, y no afectivas como los juicios no atribucionales; e interpersonales, ocasionando, por ejemplo, la conducta de ayuda hacia el otro. </a:t>
          </a:r>
        </a:p>
      </dsp:txBody>
      <dsp:txXfrm rot="10800000">
        <a:off x="3331640" y="2076538"/>
        <a:ext cx="2550420" cy="2459939"/>
      </dsp:txXfrm>
    </dsp:sp>
    <dsp:sp modelId="{6E556456-98B8-4A07-8B3E-07F29FD16355}">
      <dsp:nvSpPr>
        <dsp:cNvPr id="0" name=""/>
        <dsp:cNvSpPr/>
      </dsp:nvSpPr>
      <dsp:spPr>
        <a:xfrm>
          <a:off x="6230765" y="276871"/>
          <a:ext cx="2706524" cy="1522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C9B5F2-8E60-48CC-8F9D-0A029F692FD7}">
      <dsp:nvSpPr>
        <dsp:cNvPr id="0" name=""/>
        <dsp:cNvSpPr/>
      </dsp:nvSpPr>
      <dsp:spPr>
        <a:xfrm rot="10800000">
          <a:off x="6230765" y="2076538"/>
          <a:ext cx="2706524" cy="253799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i="0" kern="1200" dirty="0">
            <a:latin typeface="Work Sans" panose="00000500000000000000" pitchFamily="50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i="0" kern="1200" dirty="0">
            <a:latin typeface="Work Sans" panose="00000500000000000000" pitchFamily="50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solidFill>
                <a:schemeClr val="tx1"/>
              </a:solidFill>
              <a:latin typeface="Work Sans" panose="00000500000000000000" pitchFamily="50" charset="0"/>
            </a:rPr>
            <a:t>“Si quieres ser respetado por los demás, lo mejor es respetarte a ti mismo”.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i="0" kern="1200" dirty="0">
            <a:solidFill>
              <a:schemeClr val="tx1"/>
            </a:solidFill>
            <a:latin typeface="Work Sans" panose="00000500000000000000" pitchFamily="50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i="0" kern="1200" dirty="0">
            <a:solidFill>
              <a:schemeClr val="tx1"/>
            </a:solidFill>
            <a:latin typeface="Work Sans" panose="00000500000000000000" pitchFamily="50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 dirty="0">
              <a:solidFill>
                <a:schemeClr val="tx1"/>
              </a:solidFill>
              <a:latin typeface="Work Sans" panose="00000500000000000000" pitchFamily="50" charset="0"/>
            </a:rPr>
            <a:t>“En la vida te tratan tal y como tú enseñas a la gente a tratarte”</a:t>
          </a:r>
        </a:p>
      </dsp:txBody>
      <dsp:txXfrm rot="10800000">
        <a:off x="6308817" y="2076538"/>
        <a:ext cx="2550420" cy="24599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10AEA-0AF1-41F4-BCF6-4CCD679B687D}">
      <dsp:nvSpPr>
        <dsp:cNvPr id="0" name=""/>
        <dsp:cNvSpPr/>
      </dsp:nvSpPr>
      <dsp:spPr>
        <a:xfrm>
          <a:off x="4219" y="824986"/>
          <a:ext cx="1987846" cy="19878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F1821-CD24-4F92-ACC8-91917D519609}">
      <dsp:nvSpPr>
        <dsp:cNvPr id="0" name=""/>
        <dsp:cNvSpPr/>
      </dsp:nvSpPr>
      <dsp:spPr>
        <a:xfrm>
          <a:off x="327822" y="2017694"/>
          <a:ext cx="1987846" cy="1987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  <a:latin typeface="Work Sans" panose="00000500000000000000" pitchFamily="50" charset="0"/>
            </a:rPr>
            <a:t>Las personas empáticas conectan con los demás </a:t>
          </a:r>
          <a:endParaRPr lang="es-CO" sz="1700" kern="1200" dirty="0">
            <a:solidFill>
              <a:schemeClr val="tx1"/>
            </a:solidFill>
            <a:latin typeface="Work Sans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>
              <a:solidFill>
                <a:schemeClr val="tx1"/>
              </a:solidFill>
              <a:latin typeface="Work Sans" panose="00000500000000000000" pitchFamily="50" charset="0"/>
            </a:rPr>
            <a:t>Transmiten colaboración </a:t>
          </a:r>
          <a:endParaRPr lang="es-CO" sz="13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86044" y="2075916"/>
        <a:ext cx="1871402" cy="1871402"/>
      </dsp:txXfrm>
    </dsp:sp>
    <dsp:sp modelId="{9CAD5B77-83E0-4D9A-8882-657C23DBD67D}">
      <dsp:nvSpPr>
        <dsp:cNvPr id="0" name=""/>
        <dsp:cNvSpPr/>
      </dsp:nvSpPr>
      <dsp:spPr>
        <a:xfrm>
          <a:off x="2374969" y="1580084"/>
          <a:ext cx="382903" cy="4776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/>
        </a:p>
      </dsp:txBody>
      <dsp:txXfrm>
        <a:off x="2374969" y="1675614"/>
        <a:ext cx="268032" cy="286591"/>
      </dsp:txXfrm>
    </dsp:sp>
    <dsp:sp modelId="{3651802B-7A8F-45AF-B9DB-A7342E19329C}">
      <dsp:nvSpPr>
        <dsp:cNvPr id="0" name=""/>
        <dsp:cNvSpPr/>
      </dsp:nvSpPr>
      <dsp:spPr>
        <a:xfrm>
          <a:off x="3086075" y="824986"/>
          <a:ext cx="1987846" cy="19878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D2ABA-7C80-4E51-9824-20F88E5B4373}">
      <dsp:nvSpPr>
        <dsp:cNvPr id="0" name=""/>
        <dsp:cNvSpPr/>
      </dsp:nvSpPr>
      <dsp:spPr>
        <a:xfrm>
          <a:off x="3409678" y="2017694"/>
          <a:ext cx="1987846" cy="1987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  <a:latin typeface="Work Sans" panose="00000500000000000000" pitchFamily="50" charset="0"/>
            </a:rPr>
            <a:t>Nos describe como personas respetables y respetuosas  </a:t>
          </a:r>
          <a:endParaRPr lang="es-CO" sz="1700" kern="1200" dirty="0">
            <a:solidFill>
              <a:schemeClr val="tx1"/>
            </a:solidFill>
            <a:latin typeface="Work Sans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>
              <a:solidFill>
                <a:schemeClr val="tx1"/>
              </a:solidFill>
              <a:latin typeface="Work Sans" panose="00000500000000000000" pitchFamily="50" charset="0"/>
            </a:rPr>
            <a:t>Nos ayuda a ser más objetivos y justos </a:t>
          </a:r>
          <a:endParaRPr lang="es-CO" sz="13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3467900" y="2075916"/>
        <a:ext cx="1871402" cy="1871402"/>
      </dsp:txXfrm>
    </dsp:sp>
    <dsp:sp modelId="{55321733-33EC-4B77-A093-F96957483B1C}">
      <dsp:nvSpPr>
        <dsp:cNvPr id="0" name=""/>
        <dsp:cNvSpPr/>
      </dsp:nvSpPr>
      <dsp:spPr>
        <a:xfrm>
          <a:off x="5456825" y="1580084"/>
          <a:ext cx="382903" cy="4776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/>
        </a:p>
      </dsp:txBody>
      <dsp:txXfrm>
        <a:off x="5456825" y="1675614"/>
        <a:ext cx="268032" cy="286591"/>
      </dsp:txXfrm>
    </dsp:sp>
    <dsp:sp modelId="{9A6260D5-C93C-4E35-8423-8AF085DB2133}">
      <dsp:nvSpPr>
        <dsp:cNvPr id="0" name=""/>
        <dsp:cNvSpPr/>
      </dsp:nvSpPr>
      <dsp:spPr>
        <a:xfrm>
          <a:off x="6167930" y="824986"/>
          <a:ext cx="1987846" cy="19878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288FE-5CC6-43FD-A60F-A84EADF4F5A6}">
      <dsp:nvSpPr>
        <dsp:cNvPr id="0" name=""/>
        <dsp:cNvSpPr/>
      </dsp:nvSpPr>
      <dsp:spPr>
        <a:xfrm>
          <a:off x="6491533" y="2017694"/>
          <a:ext cx="1987846" cy="1987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  <a:latin typeface="Work Sans" panose="00000500000000000000" pitchFamily="50" charset="0"/>
            </a:rPr>
            <a:t>Mejora el autoestima y facilita el aprendizaje </a:t>
          </a:r>
          <a:endParaRPr lang="es-CO" sz="1700" kern="1200" dirty="0">
            <a:solidFill>
              <a:schemeClr val="tx1"/>
            </a:solidFill>
            <a:latin typeface="Work Sans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>
              <a:solidFill>
                <a:schemeClr val="tx1"/>
              </a:solidFill>
              <a:latin typeface="Work Sans" panose="00000500000000000000" pitchFamily="50" charset="0"/>
            </a:rPr>
            <a:t>Consolida relaciones y las mantiene en el tiempo </a:t>
          </a:r>
          <a:endParaRPr lang="es-CO" sz="1300" kern="1200" dirty="0">
            <a:solidFill>
              <a:schemeClr val="tx1"/>
            </a:solidFill>
            <a:latin typeface="Work Sans" panose="00000500000000000000" pitchFamily="50" charset="0"/>
          </a:endParaRPr>
        </a:p>
      </dsp:txBody>
      <dsp:txXfrm>
        <a:off x="6549755" y="2075916"/>
        <a:ext cx="1871402" cy="187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05/04/2023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3C1E9A0-0043-A947-8E83-E4DDE806D86B}"/>
              </a:ext>
            </a:extLst>
          </p:cNvPr>
          <p:cNvSpPr/>
          <p:nvPr userDrawn="1"/>
        </p:nvSpPr>
        <p:spPr>
          <a:xfrm>
            <a:off x="804672" y="256032"/>
            <a:ext cx="649224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898C5FE-BDD6-7F40-992F-55DA9E4449CC}"/>
              </a:ext>
            </a:extLst>
          </p:cNvPr>
          <p:cNvSpPr/>
          <p:nvPr userDrawn="1"/>
        </p:nvSpPr>
        <p:spPr>
          <a:xfrm>
            <a:off x="804672" y="256032"/>
            <a:ext cx="649224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5D4658-5273-5D41-A185-E9B62A8104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46" y="-249382"/>
            <a:ext cx="12635346" cy="71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BLSKocD4o&amp;t=222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rma&#10;&#10;Descripción generada automáticamente con confianza media">
            <a:extLst>
              <a:ext uri="{FF2B5EF4-FFF2-40B4-BE49-F238E27FC236}">
                <a16:creationId xmlns:a16="http://schemas.microsoft.com/office/drawing/2014/main" id="{02BA3488-389C-488D-AA2C-D399DB40D5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52" y="5899934"/>
            <a:ext cx="2159539" cy="345186"/>
          </a:xfrm>
          <a:prstGeom prst="rect">
            <a:avLst/>
          </a:prstGeom>
        </p:spPr>
      </p:pic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933BB9BD-1C96-4362-B81E-F8AB6E17D9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5" y="5909097"/>
            <a:ext cx="1251687" cy="33602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F7D6C8B-0880-54E8-24D5-2E3541D38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474" y="903766"/>
            <a:ext cx="5345723" cy="355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5D7C99E-407D-FD6C-5012-DEBE47257647}"/>
              </a:ext>
            </a:extLst>
          </p:cNvPr>
          <p:cNvSpPr txBox="1"/>
          <p:nvPr/>
        </p:nvSpPr>
        <p:spPr>
          <a:xfrm>
            <a:off x="1366148" y="4584584"/>
            <a:ext cx="5345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Work Sans" panose="00000500000000000000" pitchFamily="50" charset="0"/>
              </a:rPr>
              <a:t>¡</a:t>
            </a:r>
            <a:r>
              <a:rPr lang="es-MX" sz="2400" b="1" dirty="0">
                <a:latin typeface="Work Sans" panose="00000500000000000000" pitchFamily="50" charset="0"/>
              </a:rPr>
              <a:t>Comunicación y Escucha Activa</a:t>
            </a:r>
            <a:r>
              <a:rPr lang="es-MX" sz="2400" dirty="0">
                <a:latin typeface="Work Sans" panose="00000500000000000000" pitchFamily="50" charset="0"/>
              </a:rPr>
              <a:t>! </a:t>
            </a:r>
          </a:p>
          <a:p>
            <a:pPr algn="ctr"/>
            <a:r>
              <a:rPr lang="es-MX" sz="2400" dirty="0">
                <a:latin typeface="Work Sans" panose="00000500000000000000" pitchFamily="50" charset="0"/>
              </a:rPr>
              <a:t>Son la base de la </a:t>
            </a:r>
            <a:r>
              <a:rPr lang="es-MX" sz="2400" b="1" dirty="0">
                <a:latin typeface="Work Sans" panose="00000500000000000000" pitchFamily="50" charset="0"/>
              </a:rPr>
              <a:t>Auto – Empatía y la Asertividad </a:t>
            </a:r>
            <a:endParaRPr lang="es-CO" sz="2400" b="1" dirty="0">
              <a:latin typeface="Work Sans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0F2523-D721-B530-4351-5325B82019E6}"/>
              </a:ext>
            </a:extLst>
          </p:cNvPr>
          <p:cNvSpPr txBox="1"/>
          <p:nvPr/>
        </p:nvSpPr>
        <p:spPr>
          <a:xfrm>
            <a:off x="7953154" y="1228397"/>
            <a:ext cx="3508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Work Sans" panose="00000500000000000000" pitchFamily="50" charset="0"/>
              </a:rPr>
              <a:t>Claudia Ximena Lozada Ramírez </a:t>
            </a:r>
          </a:p>
          <a:p>
            <a:pPr algn="ctr"/>
            <a:r>
              <a:rPr lang="es-MX" sz="2000" b="1" dirty="0">
                <a:latin typeface="Work Sans" panose="00000500000000000000" pitchFamily="50" charset="0"/>
              </a:rPr>
              <a:t>Especialista en Psicología de la Seguridad y Salud en el Trabajo </a:t>
            </a:r>
          </a:p>
          <a:p>
            <a:pPr algn="ctr"/>
            <a:endParaRPr lang="es-MX" sz="2000" b="1" dirty="0">
              <a:latin typeface="Work Sans" panose="00000500000000000000" pitchFamily="50" charset="0"/>
            </a:endParaRPr>
          </a:p>
          <a:p>
            <a:pPr algn="ctr"/>
            <a:r>
              <a:rPr lang="es-MX" sz="2000" b="1" dirty="0">
                <a:latin typeface="Work Sans" panose="00000500000000000000" pitchFamily="50" charset="0"/>
              </a:rPr>
              <a:t>Le apostamos al desarrollo de tus Habilidades Blandas </a:t>
            </a:r>
          </a:p>
          <a:p>
            <a:pPr algn="ctr"/>
            <a:endParaRPr lang="es-MX" sz="2000" b="1" dirty="0">
              <a:latin typeface="Work Sans" panose="00000500000000000000" pitchFamily="50" charset="0"/>
            </a:endParaRPr>
          </a:p>
          <a:p>
            <a:pPr algn="ctr"/>
            <a:r>
              <a:rPr lang="es-MX" sz="2000" b="1" dirty="0">
                <a:latin typeface="Work Sans" panose="00000500000000000000" pitchFamily="50" charset="0"/>
              </a:rPr>
              <a:t>Programa para la Transformación del Ser y la Mitigación del Riesgo Psicosocial  </a:t>
            </a:r>
            <a:endParaRPr lang="es-CO" sz="2000" b="1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3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7010CE-49D4-BD33-0AE9-0A716098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2" y="643467"/>
            <a:ext cx="9904116" cy="557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C6B7A0-FBC3-0E09-AD52-1A9E5991F395}"/>
              </a:ext>
            </a:extLst>
          </p:cNvPr>
          <p:cNvSpPr txBox="1"/>
          <p:nvPr/>
        </p:nvSpPr>
        <p:spPr>
          <a:xfrm>
            <a:off x="3360719" y="6345240"/>
            <a:ext cx="768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https://www.cdav.gov.co/publicaciones/129835/tips-comunicacion-aseritiva/</a:t>
            </a:r>
          </a:p>
        </p:txBody>
      </p:sp>
    </p:spTree>
    <p:extLst>
      <p:ext uri="{BB962C8B-B14F-4D97-AF65-F5344CB8AC3E}">
        <p14:creationId xmlns:p14="http://schemas.microsoft.com/office/powerpoint/2010/main" val="362466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99C99B8F-7343-0A39-3DE8-C6741A35A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0CEC3CA-932A-B8E2-E0C1-F166B2C6A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161640"/>
              </p:ext>
            </p:extLst>
          </p:nvPr>
        </p:nvGraphicFramePr>
        <p:xfrm>
          <a:off x="946298" y="1881963"/>
          <a:ext cx="9213702" cy="461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671679D0-1650-74A0-23F9-FFA58667B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2663" y="-151871"/>
            <a:ext cx="4580972" cy="1853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548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9B88F9-6181-9202-9123-1A6B9B3C5694}"/>
              </a:ext>
            </a:extLst>
          </p:cNvPr>
          <p:cNvSpPr txBox="1"/>
          <p:nvPr/>
        </p:nvSpPr>
        <p:spPr>
          <a:xfrm>
            <a:off x="93785" y="4419600"/>
            <a:ext cx="11769969" cy="120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Pensar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+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Sentir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=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Conducta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Formula </a:t>
            </a:r>
            <a:r>
              <a:rPr lang="en-US" sz="3200" b="1" dirty="0">
                <a:latin typeface="+mj-lt"/>
                <a:ea typeface="+mj-ea"/>
                <a:cs typeface="+mj-cs"/>
              </a:rPr>
              <a:t>P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erfecta para la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C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omunicación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A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sertiva</a:t>
            </a:r>
            <a:r>
              <a:rPr lang="en-US" sz="3200" b="1" dirty="0">
                <a:latin typeface="+mj-lt"/>
                <a:ea typeface="+mj-ea"/>
                <a:cs typeface="+mj-cs"/>
              </a:rPr>
              <a:t> y la Auto –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Empatía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30B746-4568-BD5E-EA5C-AABA8A9C9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" b="1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C54B70BC-A725-4271-376C-538BC6B4E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0" r="-3" b="-3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26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0C2B1B1-E223-2A02-C89E-3B3F07713A1C}"/>
              </a:ext>
            </a:extLst>
          </p:cNvPr>
          <p:cNvSpPr txBox="1"/>
          <p:nvPr/>
        </p:nvSpPr>
        <p:spPr>
          <a:xfrm>
            <a:off x="595423" y="595423"/>
            <a:ext cx="750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Los Beneficios de una Comunicación con Empatía </a:t>
            </a:r>
            <a:endParaRPr lang="es-CO" sz="28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0CE9C41-70A2-664F-5515-39FBD6750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214859"/>
              </p:ext>
            </p:extLst>
          </p:nvPr>
        </p:nvGraphicFramePr>
        <p:xfrm>
          <a:off x="2032000" y="1307805"/>
          <a:ext cx="8483600" cy="483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79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20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2485A7-14B9-92E8-E849-35E2003E5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38" y="1699683"/>
            <a:ext cx="5791199" cy="32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1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45689-E3C6-483A-BFF4-43BF69B09B08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“</a:t>
            </a:r>
            <a:r>
              <a:rPr lang="en-US" sz="3100" b="1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U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sted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puede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 saber lo que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dijo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,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pero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nunca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 lo que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el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otro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escuchó</a:t>
            </a:r>
            <a:r>
              <a:rPr lang="en-US" sz="3100" b="1" kern="1200" dirty="0">
                <a:solidFill>
                  <a:srgbClr val="FFFFFF"/>
                </a:solidFill>
                <a:latin typeface="Work Sans" panose="00000500000000000000" pitchFamily="50" charset="0"/>
                <a:ea typeface="+mj-ea"/>
                <a:cs typeface="+mj-cs"/>
              </a:rPr>
              <a:t>”.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22A41D-D950-462D-7755-4FAA8B1D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486860"/>
            <a:ext cx="6780700" cy="388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29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id="{E1183441-6DF0-452D-B6DB-F59B1FF715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32" y="-733462"/>
            <a:ext cx="3348848" cy="33488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5C0F12D-4198-1E2E-838C-353A4C54D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3405" y="1674627"/>
            <a:ext cx="4995496" cy="3242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B16A67-FCC5-988A-25B5-30A83F1F79A0}"/>
              </a:ext>
            </a:extLst>
          </p:cNvPr>
          <p:cNvSpPr txBox="1"/>
          <p:nvPr/>
        </p:nvSpPr>
        <p:spPr>
          <a:xfrm>
            <a:off x="4221398" y="468675"/>
            <a:ext cx="4464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Work Sans" panose="00000500000000000000" pitchFamily="50" charset="0"/>
              </a:rPr>
              <a:t>¿Por qué y Para qué es importante la Comunicación Asertiva en el Entorno Laboral? </a:t>
            </a:r>
            <a:endParaRPr lang="es-CO" sz="2800" b="1" dirty="0">
              <a:latin typeface="Work Sans" panose="00000500000000000000" pitchFamily="50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A438BB0-EE49-AD5B-A3C6-26578021B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281150"/>
              </p:ext>
            </p:extLst>
          </p:nvPr>
        </p:nvGraphicFramePr>
        <p:xfrm>
          <a:off x="3944678" y="2434856"/>
          <a:ext cx="7410893" cy="4104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058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B237239-2493-FDD4-4FD5-5D4F24F91F3B}"/>
              </a:ext>
            </a:extLst>
          </p:cNvPr>
          <p:cNvSpPr txBox="1"/>
          <p:nvPr/>
        </p:nvSpPr>
        <p:spPr>
          <a:xfrm>
            <a:off x="838201" y="250031"/>
            <a:ext cx="57631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¿</a:t>
            </a:r>
            <a:r>
              <a:rPr lang="en-US" sz="3700" b="1" kern="1200" dirty="0" err="1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Qué</a:t>
            </a: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 es la </a:t>
            </a:r>
            <a:r>
              <a:rPr lang="en-US" sz="3700" b="1" kern="1200" dirty="0" err="1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Comunicación</a:t>
            </a: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A</a:t>
            </a:r>
            <a:r>
              <a:rPr lang="en-US" sz="3700" b="1" kern="1200" dirty="0" err="1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sertiva</a:t>
            </a: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en</a:t>
            </a: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el</a:t>
            </a: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Trabajo</a:t>
            </a:r>
            <a:r>
              <a:rPr lang="en-US" sz="3700" b="1" kern="1200" dirty="0">
                <a:solidFill>
                  <a:schemeClr val="tx1"/>
                </a:solidFill>
                <a:effectLst/>
                <a:latin typeface="Work Sans" panose="00000500000000000000" pitchFamily="50" charset="0"/>
                <a:ea typeface="+mj-ea"/>
                <a:cs typeface="+mj-cs"/>
              </a:rPr>
              <a:t>?</a:t>
            </a:r>
            <a:endParaRPr lang="en-US" sz="3700" kern="1200" dirty="0">
              <a:solidFill>
                <a:schemeClr val="tx1"/>
              </a:solidFill>
              <a:effectLst/>
              <a:latin typeface="Work Sans" panose="00000500000000000000" pitchFamily="50" charset="0"/>
              <a:ea typeface="+mj-ea"/>
              <a:cs typeface="+mj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0E5C51-003F-F4B6-0854-BDF3A3011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7" r="19088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3251304D-B08B-4FED-8CA8-2EDB9DF7C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8" r="5" b="7077"/>
          <a:stretch/>
        </p:blipFill>
        <p:spPr>
          <a:xfrm>
            <a:off x="6947864" y="-166499"/>
            <a:ext cx="3098765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83B9A0F-7B47-01DF-9C08-BC8AFDC24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573787"/>
              </p:ext>
            </p:extLst>
          </p:nvPr>
        </p:nvGraphicFramePr>
        <p:xfrm>
          <a:off x="221513" y="1148316"/>
          <a:ext cx="5763116" cy="570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197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3251304D-B08B-4FED-8CA8-2EDB9DF7C5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32" y="-733462"/>
            <a:ext cx="3348848" cy="33488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C3B9D3D-E847-4351-C5F7-263BAFAA101F}"/>
              </a:ext>
            </a:extLst>
          </p:cNvPr>
          <p:cNvSpPr txBox="1"/>
          <p:nvPr/>
        </p:nvSpPr>
        <p:spPr>
          <a:xfrm>
            <a:off x="542260" y="584791"/>
            <a:ext cx="7655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s-CO" sz="2400" b="1" spc="25" dirty="0">
                <a:solidFill>
                  <a:srgbClr val="000000"/>
                </a:solidFill>
                <a:latin typeface="Work Sans" panose="00000500000000000000" pitchFamily="50" charset="0"/>
                <a:ea typeface="Times New Roman" panose="02020603050405020304" pitchFamily="18" charset="0"/>
              </a:rPr>
              <a:t>L</a:t>
            </a:r>
            <a:r>
              <a:rPr lang="es-CO" sz="2400" b="1" spc="25" dirty="0">
                <a:solidFill>
                  <a:srgbClr val="000000"/>
                </a:solidFill>
                <a:effectLst/>
                <a:latin typeface="Work Sans" panose="00000500000000000000" pitchFamily="50" charset="0"/>
                <a:ea typeface="Times New Roman" panose="02020603050405020304" pitchFamily="18" charset="0"/>
              </a:rPr>
              <a:t>a Comunicación </a:t>
            </a:r>
            <a:r>
              <a:rPr lang="es-CO" sz="2400" b="1" spc="25" dirty="0">
                <a:solidFill>
                  <a:srgbClr val="000000"/>
                </a:solidFill>
                <a:latin typeface="Work Sans" panose="00000500000000000000" pitchFamily="50" charset="0"/>
                <a:ea typeface="Times New Roman" panose="02020603050405020304" pitchFamily="18" charset="0"/>
              </a:rPr>
              <a:t>A</a:t>
            </a:r>
            <a:r>
              <a:rPr lang="es-CO" sz="2400" b="1" spc="25" dirty="0">
                <a:solidFill>
                  <a:srgbClr val="000000"/>
                </a:solidFill>
                <a:effectLst/>
                <a:latin typeface="Work Sans" panose="00000500000000000000" pitchFamily="50" charset="0"/>
                <a:ea typeface="Times New Roman" panose="02020603050405020304" pitchFamily="18" charset="0"/>
              </a:rPr>
              <a:t>sertiva se Manifiesta de la siguiente forma… </a:t>
            </a:r>
            <a:endParaRPr lang="es-CO" sz="2400" b="1" dirty="0">
              <a:effectLst/>
              <a:latin typeface="Work Sans" panose="00000500000000000000" pitchFamily="50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1A2C926-4951-715E-08B3-4F0882CA6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423632"/>
              </p:ext>
            </p:extLst>
          </p:nvPr>
        </p:nvGraphicFramePr>
        <p:xfrm>
          <a:off x="873051" y="1850064"/>
          <a:ext cx="8128000" cy="432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813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3251304D-B08B-4FED-8CA8-2EDB9DF7C5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32" y="-733462"/>
            <a:ext cx="3348848" cy="33488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E64B7E-6EBF-93B7-1A06-E0B1DFD8568D}"/>
              </a:ext>
            </a:extLst>
          </p:cNvPr>
          <p:cNvSpPr txBox="1"/>
          <p:nvPr/>
        </p:nvSpPr>
        <p:spPr>
          <a:xfrm>
            <a:off x="552893" y="287079"/>
            <a:ext cx="6198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Work Sans" panose="00000500000000000000" pitchFamily="50" charset="0"/>
              </a:rPr>
              <a:t>Las Personas Asertivas se Caracterizan por lo siguiente:</a:t>
            </a:r>
            <a:endParaRPr lang="es-CO" sz="2800" b="1" dirty="0">
              <a:latin typeface="Work Sans" panose="00000500000000000000" pitchFamily="50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180A4C1-ED9E-EED9-0F67-369D05CC0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697591"/>
              </p:ext>
            </p:extLst>
          </p:nvPr>
        </p:nvGraphicFramePr>
        <p:xfrm>
          <a:off x="0" y="1350335"/>
          <a:ext cx="11993525" cy="522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89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A4121561-392E-4887-9C1F-E0648606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1C1CD5-DC74-FDDD-BCE7-D47F37D205C0}"/>
              </a:ext>
            </a:extLst>
          </p:cNvPr>
          <p:cNvSpPr txBox="1"/>
          <p:nvPr/>
        </p:nvSpPr>
        <p:spPr>
          <a:xfrm>
            <a:off x="4805068" y="391713"/>
            <a:ext cx="6179209" cy="217774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Reconozcamos</a:t>
            </a:r>
            <a:r>
              <a:rPr lang="en-US" sz="4000" b="1" kern="1200" dirty="0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los</a:t>
            </a:r>
            <a:r>
              <a:rPr lang="en-US" sz="4000" b="1" kern="1200" dirty="0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 Derechos que </a:t>
            </a:r>
            <a:r>
              <a:rPr lang="en-US" sz="4000" b="1" kern="1200" dirty="0" err="1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nos</a:t>
            </a:r>
            <a:r>
              <a:rPr lang="en-US" sz="4000" b="1" kern="1200" dirty="0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permiten</a:t>
            </a:r>
            <a:r>
              <a:rPr lang="en-US" sz="4000" b="1" kern="1200" dirty="0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 ser </a:t>
            </a:r>
            <a:r>
              <a:rPr lang="en-US" sz="4000" b="1" kern="1200" dirty="0" err="1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Asertivos</a:t>
            </a:r>
            <a:r>
              <a:rPr lang="en-US" sz="4000" b="1" kern="1200" dirty="0">
                <a:solidFill>
                  <a:schemeClr val="tx1"/>
                </a:solidFill>
                <a:latin typeface="Work Sans" panose="00000500000000000000" pitchFamily="50" charset="0"/>
                <a:ea typeface="+mj-ea"/>
                <a:cs typeface="+mj-cs"/>
              </a:rPr>
              <a:t>…  </a:t>
            </a:r>
          </a:p>
        </p:txBody>
      </p:sp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3251304D-B08B-4FED-8CA8-2EDB9DF7C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r="-1" b="9443"/>
          <a:stretch/>
        </p:blipFill>
        <p:spPr>
          <a:xfrm>
            <a:off x="180753" y="2961167"/>
            <a:ext cx="4827181" cy="3896833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6AFA742-EB14-19EE-963A-968AFF79B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418634"/>
              </p:ext>
            </p:extLst>
          </p:nvPr>
        </p:nvGraphicFramePr>
        <p:xfrm>
          <a:off x="5369662" y="2780414"/>
          <a:ext cx="6179209" cy="367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9F2D01F-7959-C68A-3B7F-E28FD2713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430" y="269632"/>
            <a:ext cx="2579077" cy="24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05FCA4D-DFCB-14CE-E4C2-B44E4DEECACD}"/>
              </a:ext>
            </a:extLst>
          </p:cNvPr>
          <p:cNvSpPr txBox="1"/>
          <p:nvPr/>
        </p:nvSpPr>
        <p:spPr>
          <a:xfrm>
            <a:off x="804672" y="549815"/>
            <a:ext cx="5291328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atin typeface="Work Sans" panose="00000500000000000000" pitchFamily="50" charset="0"/>
                <a:ea typeface="+mj-ea"/>
                <a:cs typeface="+mj-cs"/>
              </a:rPr>
              <a:t>5 Claves del </a:t>
            </a:r>
            <a:r>
              <a:rPr lang="en-US" sz="4000" b="1" kern="1200" dirty="0" err="1">
                <a:latin typeface="Work Sans" panose="00000500000000000000" pitchFamily="50" charset="0"/>
                <a:ea typeface="+mj-ea"/>
                <a:cs typeface="+mj-cs"/>
              </a:rPr>
              <a:t>Lenguaje</a:t>
            </a:r>
            <a:r>
              <a:rPr lang="en-US" sz="4000" b="1" kern="1200" dirty="0">
                <a:latin typeface="Work Sans" panose="00000500000000000000" pitchFamily="50" charset="0"/>
                <a:ea typeface="+mj-ea"/>
                <a:cs typeface="+mj-cs"/>
              </a:rPr>
              <a:t> NO VERBAL para ser </a:t>
            </a:r>
            <a:r>
              <a:rPr lang="en-US" sz="4000" b="1" kern="1200" dirty="0" err="1">
                <a:latin typeface="Work Sans" panose="00000500000000000000" pitchFamily="50" charset="0"/>
                <a:ea typeface="+mj-ea"/>
                <a:cs typeface="+mj-cs"/>
              </a:rPr>
              <a:t>Asertivos</a:t>
            </a:r>
            <a:r>
              <a:rPr lang="en-US" sz="4000" b="1" kern="1200" dirty="0">
                <a:latin typeface="Work Sans" panose="00000500000000000000" pitchFamily="50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E33E16B-0DCC-5BCE-09C2-38F2BB6C8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445" y="1700784"/>
            <a:ext cx="4128126" cy="4379976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362A85D-F79A-F902-C38E-ABF3C3A13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466128"/>
              </p:ext>
            </p:extLst>
          </p:nvPr>
        </p:nvGraphicFramePr>
        <p:xfrm>
          <a:off x="150184" y="2095008"/>
          <a:ext cx="6230679" cy="464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E40F98E-1B0E-6661-1375-1D0E905AFEAF}"/>
              </a:ext>
            </a:extLst>
          </p:cNvPr>
          <p:cNvSpPr txBox="1"/>
          <p:nvPr/>
        </p:nvSpPr>
        <p:spPr>
          <a:xfrm>
            <a:off x="3826374" y="5207109"/>
            <a:ext cx="3540642" cy="13542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Work Sans" panose="00000500000000000000" pitchFamily="50" charset="0"/>
              </a:rPr>
              <a:t>EL SECRETO</a:t>
            </a:r>
            <a:r>
              <a:rPr lang="es-MX" b="1" dirty="0">
                <a:latin typeface="Work Sans" panose="00000500000000000000" pitchFamily="50" charset="0"/>
              </a:rPr>
              <a:t>: Muéstrate Seguro y Relajado… ¡Transmite Confianza y Respeto! </a:t>
            </a:r>
            <a:endParaRPr lang="es-CO" b="1" dirty="0">
              <a:latin typeface="Work Sans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211D54-E697-F9D1-52FD-AB017B705E7F}"/>
              </a:ext>
            </a:extLst>
          </p:cNvPr>
          <p:cNvSpPr txBox="1"/>
          <p:nvPr/>
        </p:nvSpPr>
        <p:spPr>
          <a:xfrm>
            <a:off x="7602279" y="6080760"/>
            <a:ext cx="434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dirty="0"/>
              <a:t>https://www.google.com/search?q=asertividad+lenguaje+NO+Verbal++dibujos+animados&amp;tbm=isch&amp;ved=2ahUKEwij86Hl4ZD-AhU6noQIHeGmCygQ2-cCegQIABAA&amp;oq=asertividad+lenguaje+NO+Verbal++dibujos+animados&amp;gs_lcp=CgNpbWcQAzoHCAAQigUQQzoGCAAQCBAeOgYIABAHEB46CAgAEAgQBxAeUN0IWPIYK5DaABwAHgAgAHKAYgBvxqSAQYwLjIwLjGYAQCgAQGqAQtnd3Mtd2l6LWltZ8ABAQ&amp;sclient=img&amp;ei=DWAsZOO4KLq8kvQP4c2uwAI&amp;bih=700&amp;biw=1583&amp;rlz=1C1CHBD_esCO1045CO1048&amp;hl=es#imgrc=D6OLECPTizMtUM </a:t>
            </a:r>
          </a:p>
        </p:txBody>
      </p:sp>
    </p:spTree>
    <p:extLst>
      <p:ext uri="{BB962C8B-B14F-4D97-AF65-F5344CB8AC3E}">
        <p14:creationId xmlns:p14="http://schemas.microsoft.com/office/powerpoint/2010/main" val="165818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562857-11D2-D913-B74D-0FDCB11CC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41"/>
          <a:stretch/>
        </p:blipFill>
        <p:spPr>
          <a:xfrm>
            <a:off x="976423" y="978195"/>
            <a:ext cx="10081437" cy="4518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C816233-7B48-4E18-827B-3D85AC272E35}"/>
              </a:ext>
            </a:extLst>
          </p:cNvPr>
          <p:cNvSpPr txBox="1"/>
          <p:nvPr/>
        </p:nvSpPr>
        <p:spPr>
          <a:xfrm>
            <a:off x="3121746" y="5735584"/>
            <a:ext cx="622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https://www.youtube.com/watch?v=itBLSKocD4o&amp;t=222s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44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H7EN5MXTHQNV-1513-514</_dlc_DocId>
    <_dlc_DocIdUrl xmlns="ae9388c0-b1e2-40ea-b6a8-c51c7913cbd2">
      <Url>https://www.mincultura.gov.co/ministerio/recursos-humanos/_layouts/15/DocIdRedir.aspx?ID=H7EN5MXTHQNV-1513-514</Url>
      <Description>H7EN5MXTHQNV-1513-514</Description>
    </_dlc_DocIdUrl>
  </documentManagement>
</p:properties>
</file>

<file path=customXml/itemProps1.xml><?xml version="1.0" encoding="utf-8"?>
<ds:datastoreItem xmlns:ds="http://schemas.openxmlformats.org/officeDocument/2006/customXml" ds:itemID="{3E2532B4-BCA8-4619-B331-49740F1889A6}"/>
</file>

<file path=customXml/itemProps2.xml><?xml version="1.0" encoding="utf-8"?>
<ds:datastoreItem xmlns:ds="http://schemas.openxmlformats.org/officeDocument/2006/customXml" ds:itemID="{936C2E52-6643-45B3-AAC8-6EEFC431BDB0}"/>
</file>

<file path=customXml/itemProps3.xml><?xml version="1.0" encoding="utf-8"?>
<ds:datastoreItem xmlns:ds="http://schemas.openxmlformats.org/officeDocument/2006/customXml" ds:itemID="{BD69075F-972E-412A-932B-0418FCDB30F8}"/>
</file>

<file path=customXml/itemProps4.xml><?xml version="1.0" encoding="utf-8"?>
<ds:datastoreItem xmlns:ds="http://schemas.openxmlformats.org/officeDocument/2006/customXml" ds:itemID="{4EDB31B9-A368-47F6-B6E5-F392028DD2A8}"/>
</file>

<file path=docProps/app.xml><?xml version="1.0" encoding="utf-8"?>
<Properties xmlns="http://schemas.openxmlformats.org/officeDocument/2006/extended-properties" xmlns:vt="http://schemas.openxmlformats.org/officeDocument/2006/docPropsVTypes">
  <TotalTime>8152</TotalTime>
  <Words>826</Words>
  <Application>Microsoft Office PowerPoint</Application>
  <PresentationFormat>Panorámica</PresentationFormat>
  <Paragraphs>65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Work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office19</cp:lastModifiedBy>
  <cp:revision>28</cp:revision>
  <dcterms:created xsi:type="dcterms:W3CDTF">2022-08-21T22:49:05Z</dcterms:created>
  <dcterms:modified xsi:type="dcterms:W3CDTF">2023-04-05T14:19:19Z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8479f97f-6a4a-4f6a-aaae-84ac7c7dfe19</vt:lpwstr>
  </property>
</Properties>
</file>