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colors6.xml" ContentType="application/vnd.openxmlformats-officedocument.drawingml.diagramColors+xml"/>
  <Override PartName="/ppt/diagrams/layout5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8" r:id="rId5"/>
    <p:sldId id="266" r:id="rId6"/>
    <p:sldId id="265" r:id="rId7"/>
    <p:sldId id="267" r:id="rId8"/>
    <p:sldId id="295" r:id="rId9"/>
    <p:sldId id="296" r:id="rId10"/>
    <p:sldId id="268" r:id="rId11"/>
    <p:sldId id="269" r:id="rId12"/>
    <p:sldId id="29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4" r:id="rId24"/>
    <p:sldId id="281" r:id="rId25"/>
    <p:sldId id="282" r:id="rId26"/>
    <p:sldId id="286" r:id="rId27"/>
    <p:sldId id="287" r:id="rId28"/>
    <p:sldId id="288" r:id="rId29"/>
    <p:sldId id="289" r:id="rId30"/>
    <p:sldId id="290" r:id="rId31"/>
    <p:sldId id="292" r:id="rId32"/>
    <p:sldId id="291" r:id="rId33"/>
    <p:sldId id="293" r:id="rId34"/>
    <p:sldId id="294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0B134-03D7-459B-AD99-6FCAFC933AA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B7FDD8-3C73-4EE3-8779-64B752BCD42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El Diccionario de la Real Academia Española define vocación como la inclinación a cualquier profesión o carrera.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92E994E-B8FA-49B1-975E-4512F5AD9F08}" type="parTrans" cxnId="{AECD1046-B4DB-411C-A10C-95EB3A6CBD82}">
      <dgm:prSet/>
      <dgm:spPr/>
      <dgm:t>
        <a:bodyPr/>
        <a:lstStyle/>
        <a:p>
          <a:endParaRPr lang="es-ES"/>
        </a:p>
      </dgm:t>
    </dgm:pt>
    <dgm:pt modelId="{AB0A1CB6-5EAE-4C38-8369-17B4A4D1F9D1}" type="sibTrans" cxnId="{AECD1046-B4DB-411C-A10C-95EB3A6CBD82}">
      <dgm:prSet/>
      <dgm:spPr/>
      <dgm:t>
        <a:bodyPr/>
        <a:lstStyle/>
        <a:p>
          <a:endParaRPr lang="es-ES"/>
        </a:p>
      </dgm:t>
    </dgm:pt>
    <dgm:pt modelId="{81357130-F4A1-4CF3-A511-7C8ABF1108F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Asimismo, define servicio como la acción y efecto de servir.  De esa cuenta, se puede señalar que vocación de servicio es la inclinación de ayudar a otro, implica disposición permanente para dar oportuna atención a los requerimientos y trabajos asignados.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3EF9BAC-D8EA-41CD-BE10-3A83D68F4368}" type="parTrans" cxnId="{B9D2598C-11E8-483F-A0AA-A81D2DA5E2ED}">
      <dgm:prSet/>
      <dgm:spPr/>
      <dgm:t>
        <a:bodyPr/>
        <a:lstStyle/>
        <a:p>
          <a:endParaRPr lang="es-ES"/>
        </a:p>
      </dgm:t>
    </dgm:pt>
    <dgm:pt modelId="{81F2BE6A-A8AE-4427-B478-501727327FED}" type="sibTrans" cxnId="{B9D2598C-11E8-483F-A0AA-A81D2DA5E2ED}">
      <dgm:prSet/>
      <dgm:spPr/>
      <dgm:t>
        <a:bodyPr/>
        <a:lstStyle/>
        <a:p>
          <a:endParaRPr lang="es-ES"/>
        </a:p>
      </dgm:t>
    </dgm:pt>
    <dgm:pt modelId="{DCCD9A77-E3E2-4430-A6D2-89D272636019}" type="pres">
      <dgm:prSet presAssocID="{03E0B134-03D7-459B-AD99-6FCAFC933AAB}" presName="Name0" presStyleCnt="0">
        <dgm:presLayoutVars>
          <dgm:chMax val="7"/>
          <dgm:chPref val="7"/>
          <dgm:dir/>
        </dgm:presLayoutVars>
      </dgm:prSet>
      <dgm:spPr/>
    </dgm:pt>
    <dgm:pt modelId="{AEA3D469-FBB0-4940-8D40-72D711938AC2}" type="pres">
      <dgm:prSet presAssocID="{03E0B134-03D7-459B-AD99-6FCAFC933AAB}" presName="Name1" presStyleCnt="0"/>
      <dgm:spPr/>
    </dgm:pt>
    <dgm:pt modelId="{189FBC0D-1C11-4138-BD1A-52E4980374B9}" type="pres">
      <dgm:prSet presAssocID="{03E0B134-03D7-459B-AD99-6FCAFC933AAB}" presName="cycle" presStyleCnt="0"/>
      <dgm:spPr/>
    </dgm:pt>
    <dgm:pt modelId="{2500973F-6F92-4732-8EAE-545D74071A9F}" type="pres">
      <dgm:prSet presAssocID="{03E0B134-03D7-459B-AD99-6FCAFC933AAB}" presName="srcNode" presStyleLbl="node1" presStyleIdx="0" presStyleCnt="2"/>
      <dgm:spPr/>
    </dgm:pt>
    <dgm:pt modelId="{BB523ACD-4635-4AE9-A103-DBED0D4FA530}" type="pres">
      <dgm:prSet presAssocID="{03E0B134-03D7-459B-AD99-6FCAFC933AAB}" presName="conn" presStyleLbl="parChTrans1D2" presStyleIdx="0" presStyleCnt="1"/>
      <dgm:spPr/>
    </dgm:pt>
    <dgm:pt modelId="{EDFF9FD6-C3BC-445C-92CD-F19755BBFED9}" type="pres">
      <dgm:prSet presAssocID="{03E0B134-03D7-459B-AD99-6FCAFC933AAB}" presName="extraNode" presStyleLbl="node1" presStyleIdx="0" presStyleCnt="2"/>
      <dgm:spPr/>
    </dgm:pt>
    <dgm:pt modelId="{234EDFF9-84E1-4A96-A3C3-8749217E4755}" type="pres">
      <dgm:prSet presAssocID="{03E0B134-03D7-459B-AD99-6FCAFC933AAB}" presName="dstNode" presStyleLbl="node1" presStyleIdx="0" presStyleCnt="2"/>
      <dgm:spPr/>
    </dgm:pt>
    <dgm:pt modelId="{833601C1-300A-4BE4-9CA2-1C1F4BA36C43}" type="pres">
      <dgm:prSet presAssocID="{2BB7FDD8-3C73-4EE3-8779-64B752BCD42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4D4467-C0EB-4647-9A53-C513C1B5A85F}" type="pres">
      <dgm:prSet presAssocID="{2BB7FDD8-3C73-4EE3-8779-64B752BCD423}" presName="accent_1" presStyleCnt="0"/>
      <dgm:spPr/>
    </dgm:pt>
    <dgm:pt modelId="{35297FA4-FC85-4C49-A300-A12111CE53EF}" type="pres">
      <dgm:prSet presAssocID="{2BB7FDD8-3C73-4EE3-8779-64B752BCD423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CF1FD6F-9AB3-4E1E-8D82-AC60CC212005}" type="pres">
      <dgm:prSet presAssocID="{81357130-F4A1-4CF3-A511-7C8ABF1108F8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FBF3-6449-4264-9D0B-9D4E16CD975C}" type="pres">
      <dgm:prSet presAssocID="{81357130-F4A1-4CF3-A511-7C8ABF1108F8}" presName="accent_2" presStyleCnt="0"/>
      <dgm:spPr/>
    </dgm:pt>
    <dgm:pt modelId="{F87A580E-69CD-4C19-BB34-CC5E72B3B7E2}" type="pres">
      <dgm:prSet presAssocID="{81357130-F4A1-4CF3-A511-7C8ABF1108F8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AC518F6-6692-4154-A435-C9C3B8EF8FC0}" type="presOf" srcId="{03E0B134-03D7-459B-AD99-6FCAFC933AAB}" destId="{DCCD9A77-E3E2-4430-A6D2-89D272636019}" srcOrd="0" destOrd="0" presId="urn:microsoft.com/office/officeart/2008/layout/VerticalCurvedList"/>
    <dgm:cxn modelId="{B9D2598C-11E8-483F-A0AA-A81D2DA5E2ED}" srcId="{03E0B134-03D7-459B-AD99-6FCAFC933AAB}" destId="{81357130-F4A1-4CF3-A511-7C8ABF1108F8}" srcOrd="1" destOrd="0" parTransId="{43EF9BAC-D8EA-41CD-BE10-3A83D68F4368}" sibTransId="{81F2BE6A-A8AE-4427-B478-501727327FED}"/>
    <dgm:cxn modelId="{0F729945-AC7E-4E8A-80A4-89A8A894AC53}" type="presOf" srcId="{AB0A1CB6-5EAE-4C38-8369-17B4A4D1F9D1}" destId="{BB523ACD-4635-4AE9-A103-DBED0D4FA530}" srcOrd="0" destOrd="0" presId="urn:microsoft.com/office/officeart/2008/layout/VerticalCurvedList"/>
    <dgm:cxn modelId="{138B7C93-C550-47DD-89FC-8D5C142EAD55}" type="presOf" srcId="{81357130-F4A1-4CF3-A511-7C8ABF1108F8}" destId="{4CF1FD6F-9AB3-4E1E-8D82-AC60CC212005}" srcOrd="0" destOrd="0" presId="urn:microsoft.com/office/officeart/2008/layout/VerticalCurvedList"/>
    <dgm:cxn modelId="{AECD1046-B4DB-411C-A10C-95EB3A6CBD82}" srcId="{03E0B134-03D7-459B-AD99-6FCAFC933AAB}" destId="{2BB7FDD8-3C73-4EE3-8779-64B752BCD423}" srcOrd="0" destOrd="0" parTransId="{892E994E-B8FA-49B1-975E-4512F5AD9F08}" sibTransId="{AB0A1CB6-5EAE-4C38-8369-17B4A4D1F9D1}"/>
    <dgm:cxn modelId="{1482C5E3-9DF0-4AE5-BE19-24E72017C701}" type="presOf" srcId="{2BB7FDD8-3C73-4EE3-8779-64B752BCD423}" destId="{833601C1-300A-4BE4-9CA2-1C1F4BA36C43}" srcOrd="0" destOrd="0" presId="urn:microsoft.com/office/officeart/2008/layout/VerticalCurvedList"/>
    <dgm:cxn modelId="{AE545E41-51AC-4AEA-85DD-11920827DD56}" type="presParOf" srcId="{DCCD9A77-E3E2-4430-A6D2-89D272636019}" destId="{AEA3D469-FBB0-4940-8D40-72D711938AC2}" srcOrd="0" destOrd="0" presId="urn:microsoft.com/office/officeart/2008/layout/VerticalCurvedList"/>
    <dgm:cxn modelId="{B4449E55-2045-4CCB-AF6F-0C0A3537879A}" type="presParOf" srcId="{AEA3D469-FBB0-4940-8D40-72D711938AC2}" destId="{189FBC0D-1C11-4138-BD1A-52E4980374B9}" srcOrd="0" destOrd="0" presId="urn:microsoft.com/office/officeart/2008/layout/VerticalCurvedList"/>
    <dgm:cxn modelId="{543FE483-F1CF-47E9-8EFB-76E021267AD3}" type="presParOf" srcId="{189FBC0D-1C11-4138-BD1A-52E4980374B9}" destId="{2500973F-6F92-4732-8EAE-545D74071A9F}" srcOrd="0" destOrd="0" presId="urn:microsoft.com/office/officeart/2008/layout/VerticalCurvedList"/>
    <dgm:cxn modelId="{4E36DE65-9D30-4FBB-A808-AD7A3E7087E1}" type="presParOf" srcId="{189FBC0D-1C11-4138-BD1A-52E4980374B9}" destId="{BB523ACD-4635-4AE9-A103-DBED0D4FA530}" srcOrd="1" destOrd="0" presId="urn:microsoft.com/office/officeart/2008/layout/VerticalCurvedList"/>
    <dgm:cxn modelId="{87D0158F-3F49-4B01-B16B-5EC631802634}" type="presParOf" srcId="{189FBC0D-1C11-4138-BD1A-52E4980374B9}" destId="{EDFF9FD6-C3BC-445C-92CD-F19755BBFED9}" srcOrd="2" destOrd="0" presId="urn:microsoft.com/office/officeart/2008/layout/VerticalCurvedList"/>
    <dgm:cxn modelId="{637B05AA-13E8-4FFE-B278-2EE897BF70F3}" type="presParOf" srcId="{189FBC0D-1C11-4138-BD1A-52E4980374B9}" destId="{234EDFF9-84E1-4A96-A3C3-8749217E4755}" srcOrd="3" destOrd="0" presId="urn:microsoft.com/office/officeart/2008/layout/VerticalCurvedList"/>
    <dgm:cxn modelId="{9719CF81-0C86-47EF-BDBE-21243FE1BF8D}" type="presParOf" srcId="{AEA3D469-FBB0-4940-8D40-72D711938AC2}" destId="{833601C1-300A-4BE4-9CA2-1C1F4BA36C43}" srcOrd="1" destOrd="0" presId="urn:microsoft.com/office/officeart/2008/layout/VerticalCurvedList"/>
    <dgm:cxn modelId="{39695024-D3B0-4575-88EE-6C255D84E1DC}" type="presParOf" srcId="{AEA3D469-FBB0-4940-8D40-72D711938AC2}" destId="{544D4467-C0EB-4647-9A53-C513C1B5A85F}" srcOrd="2" destOrd="0" presId="urn:microsoft.com/office/officeart/2008/layout/VerticalCurvedList"/>
    <dgm:cxn modelId="{A9447734-CA10-4C32-8321-DE93F4825BF8}" type="presParOf" srcId="{544D4467-C0EB-4647-9A53-C513C1B5A85F}" destId="{35297FA4-FC85-4C49-A300-A12111CE53EF}" srcOrd="0" destOrd="0" presId="urn:microsoft.com/office/officeart/2008/layout/VerticalCurvedList"/>
    <dgm:cxn modelId="{BEBC1DBB-2F05-41ED-807D-C7257A864FB8}" type="presParOf" srcId="{AEA3D469-FBB0-4940-8D40-72D711938AC2}" destId="{4CF1FD6F-9AB3-4E1E-8D82-AC60CC212005}" srcOrd="3" destOrd="0" presId="urn:microsoft.com/office/officeart/2008/layout/VerticalCurvedList"/>
    <dgm:cxn modelId="{57CFF099-51DB-477A-B74B-BAFD9ED9766A}" type="presParOf" srcId="{AEA3D469-FBB0-4940-8D40-72D711938AC2}" destId="{F265FBF3-6449-4264-9D0B-9D4E16CD975C}" srcOrd="4" destOrd="0" presId="urn:microsoft.com/office/officeart/2008/layout/VerticalCurvedList"/>
    <dgm:cxn modelId="{F28FC681-86CE-4640-8107-BEB5AC4297CE}" type="presParOf" srcId="{F265FBF3-6449-4264-9D0B-9D4E16CD975C}" destId="{F87A580E-69CD-4C19-BB34-CC5E72B3B7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B756D-F4B0-4A56-9564-405F128EF608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016F7AB-60BE-4FFE-B695-C0740A65DE1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Siente satisfacción por brindar la mejor atención.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AF4778B5-5A3D-44E6-A428-682DC0A67264}" type="parTrans" cxnId="{9E4E8E45-4E6E-45B5-BFDB-4D916B597206}">
      <dgm:prSet/>
      <dgm:spPr/>
      <dgm:t>
        <a:bodyPr/>
        <a:lstStyle/>
        <a:p>
          <a:endParaRPr lang="es-ES"/>
        </a:p>
      </dgm:t>
    </dgm:pt>
    <dgm:pt modelId="{A3E81DB0-4D40-4486-8FDD-097D1C91DCDA}" type="sibTrans" cxnId="{9E4E8E45-4E6E-45B5-BFDB-4D916B597206}">
      <dgm:prSet/>
      <dgm:spPr/>
      <dgm:t>
        <a:bodyPr/>
        <a:lstStyle/>
        <a:p>
          <a:endParaRPr lang="es-ES"/>
        </a:p>
      </dgm:t>
    </dgm:pt>
    <dgm:pt modelId="{A5F5DBFA-683A-4493-87CE-AD7648AC1E3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Busca el bien común o colectivo.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BB59ABF-5453-47E9-BDEE-92EEA15519A2}" type="parTrans" cxnId="{36FDBADA-1B6C-4C27-A40E-E1D5D5F0C284}">
      <dgm:prSet/>
      <dgm:spPr/>
      <dgm:t>
        <a:bodyPr/>
        <a:lstStyle/>
        <a:p>
          <a:endParaRPr lang="es-ES"/>
        </a:p>
      </dgm:t>
    </dgm:pt>
    <dgm:pt modelId="{8942F76F-83DF-43A0-9B34-BA9189D23150}" type="sibTrans" cxnId="{36FDBADA-1B6C-4C27-A40E-E1D5D5F0C284}">
      <dgm:prSet/>
      <dgm:spPr/>
      <dgm:t>
        <a:bodyPr/>
        <a:lstStyle/>
        <a:p>
          <a:endParaRPr lang="es-ES"/>
        </a:p>
      </dgm:t>
    </dgm:pt>
    <dgm:pt modelId="{49E71038-4947-4FC5-BECE-8C8FAB4CC55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Tiene el compromiso de atender y entender las necesidades de las personas.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EC22CAE-E11E-4583-9511-9E42BD528E8D}" type="parTrans" cxnId="{5B5DBAE0-FE90-4700-8E67-5A2CC04C523B}">
      <dgm:prSet/>
      <dgm:spPr/>
      <dgm:t>
        <a:bodyPr/>
        <a:lstStyle/>
        <a:p>
          <a:endParaRPr lang="es-ES"/>
        </a:p>
      </dgm:t>
    </dgm:pt>
    <dgm:pt modelId="{3591B16E-09DC-4018-B086-D8379B30827C}" type="sibTrans" cxnId="{5B5DBAE0-FE90-4700-8E67-5A2CC04C523B}">
      <dgm:prSet/>
      <dgm:spPr/>
      <dgm:t>
        <a:bodyPr/>
        <a:lstStyle/>
        <a:p>
          <a:endParaRPr lang="es-ES"/>
        </a:p>
      </dgm:t>
    </dgm:pt>
    <dgm:pt modelId="{28AD9EE6-A08B-4ADD-BBC7-F92245DEB7F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Atiende con cordialidad, rapidez y humanidad.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B166BD2-8F17-44E3-8F9D-9C3AABF45B8A}" type="parTrans" cxnId="{C6C8A4ED-5998-489A-B86B-EA475BECF2B9}">
      <dgm:prSet/>
      <dgm:spPr/>
      <dgm:t>
        <a:bodyPr/>
        <a:lstStyle/>
        <a:p>
          <a:endParaRPr lang="es-ES"/>
        </a:p>
      </dgm:t>
    </dgm:pt>
    <dgm:pt modelId="{CD9EC02B-9BC0-49B5-9DED-7DB8B35B1D62}" type="sibTrans" cxnId="{C6C8A4ED-5998-489A-B86B-EA475BECF2B9}">
      <dgm:prSet/>
      <dgm:spPr/>
      <dgm:t>
        <a:bodyPr/>
        <a:lstStyle/>
        <a:p>
          <a:endParaRPr lang="es-ES"/>
        </a:p>
      </dgm:t>
    </dgm:pt>
    <dgm:pt modelId="{5A3651BD-5E47-4C1F-A34D-4F63A1C336D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Es proactivo, constantemente busca nuevas formas de hacer su trabajo más eficiente.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C840663-D96C-48C3-8117-D4E95EE70B57}" type="parTrans" cxnId="{DACD01F7-87A3-4F07-A812-F967769F9177}">
      <dgm:prSet/>
      <dgm:spPr/>
      <dgm:t>
        <a:bodyPr/>
        <a:lstStyle/>
        <a:p>
          <a:endParaRPr lang="es-ES"/>
        </a:p>
      </dgm:t>
    </dgm:pt>
    <dgm:pt modelId="{1DB42D6A-81D9-4072-BBF1-3BEB79A196B0}" type="sibTrans" cxnId="{DACD01F7-87A3-4F07-A812-F967769F9177}">
      <dgm:prSet/>
      <dgm:spPr/>
      <dgm:t>
        <a:bodyPr/>
        <a:lstStyle/>
        <a:p>
          <a:endParaRPr lang="es-ES"/>
        </a:p>
      </dgm:t>
    </dgm:pt>
    <dgm:pt modelId="{BD0A669B-6581-4EB7-A1F8-9B4824B9B4EF}" type="pres">
      <dgm:prSet presAssocID="{45AB756D-F4B0-4A56-9564-405F128EF608}" presName="Name0" presStyleCnt="0">
        <dgm:presLayoutVars>
          <dgm:dir/>
          <dgm:resizeHandles/>
        </dgm:presLayoutVars>
      </dgm:prSet>
      <dgm:spPr/>
    </dgm:pt>
    <dgm:pt modelId="{0E50812F-7EF2-4EFB-8CEE-10EF8C4EED36}" type="pres">
      <dgm:prSet presAssocID="{3016F7AB-60BE-4FFE-B695-C0740A65DE18}" presName="compNode" presStyleCnt="0"/>
      <dgm:spPr/>
    </dgm:pt>
    <dgm:pt modelId="{16741500-772B-49DF-9FF8-3F911484EBA3}" type="pres">
      <dgm:prSet presAssocID="{3016F7AB-60BE-4FFE-B695-C0740A65DE18}" presName="dummyConnPt" presStyleCnt="0"/>
      <dgm:spPr/>
    </dgm:pt>
    <dgm:pt modelId="{EFF21C13-1120-4304-A526-5A360055783F}" type="pres">
      <dgm:prSet presAssocID="{3016F7AB-60BE-4FFE-B695-C0740A65DE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75D27-4896-4A11-86C5-496F50104D38}" type="pres">
      <dgm:prSet presAssocID="{A3E81DB0-4D40-4486-8FDD-097D1C91DCDA}" presName="sibTrans" presStyleLbl="bgSibTrans2D1" presStyleIdx="0" presStyleCnt="4"/>
      <dgm:spPr/>
    </dgm:pt>
    <dgm:pt modelId="{4897D326-C024-422D-9F8B-C1A0C2A09BF2}" type="pres">
      <dgm:prSet presAssocID="{A5F5DBFA-683A-4493-87CE-AD7648AC1E32}" presName="compNode" presStyleCnt="0"/>
      <dgm:spPr/>
    </dgm:pt>
    <dgm:pt modelId="{08AAD401-5D50-4273-9077-96E471C92A84}" type="pres">
      <dgm:prSet presAssocID="{A5F5DBFA-683A-4493-87CE-AD7648AC1E32}" presName="dummyConnPt" presStyleCnt="0"/>
      <dgm:spPr/>
    </dgm:pt>
    <dgm:pt modelId="{BF190428-92BB-4B84-B33A-C7B359EE0925}" type="pres">
      <dgm:prSet presAssocID="{A5F5DBFA-683A-4493-87CE-AD7648AC1E3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6CA039-4F17-46E9-877A-C14C2EA28DFF}" type="pres">
      <dgm:prSet presAssocID="{8942F76F-83DF-43A0-9B34-BA9189D23150}" presName="sibTrans" presStyleLbl="bgSibTrans2D1" presStyleIdx="1" presStyleCnt="4"/>
      <dgm:spPr/>
    </dgm:pt>
    <dgm:pt modelId="{A504E00A-060D-4964-A00E-F02DD2F577CA}" type="pres">
      <dgm:prSet presAssocID="{49E71038-4947-4FC5-BECE-8C8FAB4CC55B}" presName="compNode" presStyleCnt="0"/>
      <dgm:spPr/>
    </dgm:pt>
    <dgm:pt modelId="{CA8F22B3-4E84-417E-AF3F-FECBD2D6D85B}" type="pres">
      <dgm:prSet presAssocID="{49E71038-4947-4FC5-BECE-8C8FAB4CC55B}" presName="dummyConnPt" presStyleCnt="0"/>
      <dgm:spPr/>
    </dgm:pt>
    <dgm:pt modelId="{D5A67F0B-E282-4722-83EC-C6E319E55130}" type="pres">
      <dgm:prSet presAssocID="{49E71038-4947-4FC5-BECE-8C8FAB4CC5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016DF0-4BD5-41A3-8CE8-EED49E623752}" type="pres">
      <dgm:prSet presAssocID="{3591B16E-09DC-4018-B086-D8379B30827C}" presName="sibTrans" presStyleLbl="bgSibTrans2D1" presStyleIdx="2" presStyleCnt="4"/>
      <dgm:spPr/>
    </dgm:pt>
    <dgm:pt modelId="{A6DAF590-5234-4E8C-86A1-80371C8E43C6}" type="pres">
      <dgm:prSet presAssocID="{28AD9EE6-A08B-4ADD-BBC7-F92245DEB7F4}" presName="compNode" presStyleCnt="0"/>
      <dgm:spPr/>
    </dgm:pt>
    <dgm:pt modelId="{4502D87F-CA82-4D79-BC72-6BFE824DE64F}" type="pres">
      <dgm:prSet presAssocID="{28AD9EE6-A08B-4ADD-BBC7-F92245DEB7F4}" presName="dummyConnPt" presStyleCnt="0"/>
      <dgm:spPr/>
    </dgm:pt>
    <dgm:pt modelId="{409D7D0D-9C23-4C72-B29F-6D4DD18F4533}" type="pres">
      <dgm:prSet presAssocID="{28AD9EE6-A08B-4ADD-BBC7-F92245DEB7F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E38621-2485-461C-961A-D2E18B7A8CB5}" type="pres">
      <dgm:prSet presAssocID="{CD9EC02B-9BC0-49B5-9DED-7DB8B35B1D62}" presName="sibTrans" presStyleLbl="bgSibTrans2D1" presStyleIdx="3" presStyleCnt="4"/>
      <dgm:spPr/>
    </dgm:pt>
    <dgm:pt modelId="{531E8729-CCFC-42B2-93C4-FB7AB351CCBC}" type="pres">
      <dgm:prSet presAssocID="{5A3651BD-5E47-4C1F-A34D-4F63A1C336D3}" presName="compNode" presStyleCnt="0"/>
      <dgm:spPr/>
    </dgm:pt>
    <dgm:pt modelId="{0DD5449D-2E02-4BB2-B918-539EA384817B}" type="pres">
      <dgm:prSet presAssocID="{5A3651BD-5E47-4C1F-A34D-4F63A1C336D3}" presName="dummyConnPt" presStyleCnt="0"/>
      <dgm:spPr/>
    </dgm:pt>
    <dgm:pt modelId="{16013977-0923-4CC6-80E8-F4DDA6DB9B4D}" type="pres">
      <dgm:prSet presAssocID="{5A3651BD-5E47-4C1F-A34D-4F63A1C336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B5DBAE0-FE90-4700-8E67-5A2CC04C523B}" srcId="{45AB756D-F4B0-4A56-9564-405F128EF608}" destId="{49E71038-4947-4FC5-BECE-8C8FAB4CC55B}" srcOrd="2" destOrd="0" parTransId="{5EC22CAE-E11E-4583-9511-9E42BD528E8D}" sibTransId="{3591B16E-09DC-4018-B086-D8379B30827C}"/>
    <dgm:cxn modelId="{A2E3F960-B695-44D9-BCE9-D9662AE5558F}" type="presOf" srcId="{49E71038-4947-4FC5-BECE-8C8FAB4CC55B}" destId="{D5A67F0B-E282-4722-83EC-C6E319E55130}" srcOrd="0" destOrd="0" presId="urn:microsoft.com/office/officeart/2005/8/layout/bProcess4"/>
    <dgm:cxn modelId="{1B232E84-8731-460E-ABFB-3E74E8C7BD87}" type="presOf" srcId="{CD9EC02B-9BC0-49B5-9DED-7DB8B35B1D62}" destId="{84E38621-2485-461C-961A-D2E18B7A8CB5}" srcOrd="0" destOrd="0" presId="urn:microsoft.com/office/officeart/2005/8/layout/bProcess4"/>
    <dgm:cxn modelId="{B8EB1827-9F02-4C38-9C3F-E45B575690F7}" type="presOf" srcId="{A3E81DB0-4D40-4486-8FDD-097D1C91DCDA}" destId="{AED75D27-4896-4A11-86C5-496F50104D38}" srcOrd="0" destOrd="0" presId="urn:microsoft.com/office/officeart/2005/8/layout/bProcess4"/>
    <dgm:cxn modelId="{9E4E8E45-4E6E-45B5-BFDB-4D916B597206}" srcId="{45AB756D-F4B0-4A56-9564-405F128EF608}" destId="{3016F7AB-60BE-4FFE-B695-C0740A65DE18}" srcOrd="0" destOrd="0" parTransId="{AF4778B5-5A3D-44E6-A428-682DC0A67264}" sibTransId="{A3E81DB0-4D40-4486-8FDD-097D1C91DCDA}"/>
    <dgm:cxn modelId="{7E5F5589-AF9B-4AA4-8C9E-EC87624ADF5A}" type="presOf" srcId="{3016F7AB-60BE-4FFE-B695-C0740A65DE18}" destId="{EFF21C13-1120-4304-A526-5A360055783F}" srcOrd="0" destOrd="0" presId="urn:microsoft.com/office/officeart/2005/8/layout/bProcess4"/>
    <dgm:cxn modelId="{36FDBADA-1B6C-4C27-A40E-E1D5D5F0C284}" srcId="{45AB756D-F4B0-4A56-9564-405F128EF608}" destId="{A5F5DBFA-683A-4493-87CE-AD7648AC1E32}" srcOrd="1" destOrd="0" parTransId="{9BB59ABF-5453-47E9-BDEE-92EEA15519A2}" sibTransId="{8942F76F-83DF-43A0-9B34-BA9189D23150}"/>
    <dgm:cxn modelId="{2AFC2629-348E-49F7-9669-203C383B89DA}" type="presOf" srcId="{28AD9EE6-A08B-4ADD-BBC7-F92245DEB7F4}" destId="{409D7D0D-9C23-4C72-B29F-6D4DD18F4533}" srcOrd="0" destOrd="0" presId="urn:microsoft.com/office/officeart/2005/8/layout/bProcess4"/>
    <dgm:cxn modelId="{0BFC55B4-E006-4941-83BB-E8FB86D06842}" type="presOf" srcId="{5A3651BD-5E47-4C1F-A34D-4F63A1C336D3}" destId="{16013977-0923-4CC6-80E8-F4DDA6DB9B4D}" srcOrd="0" destOrd="0" presId="urn:microsoft.com/office/officeart/2005/8/layout/bProcess4"/>
    <dgm:cxn modelId="{4F353802-5FC1-49D7-A7A6-A7CFC9DE3943}" type="presOf" srcId="{3591B16E-09DC-4018-B086-D8379B30827C}" destId="{5A016DF0-4BD5-41A3-8CE8-EED49E623752}" srcOrd="0" destOrd="0" presId="urn:microsoft.com/office/officeart/2005/8/layout/bProcess4"/>
    <dgm:cxn modelId="{64523FF5-87EC-48A4-9533-E882E454AA1E}" type="presOf" srcId="{45AB756D-F4B0-4A56-9564-405F128EF608}" destId="{BD0A669B-6581-4EB7-A1F8-9B4824B9B4EF}" srcOrd="0" destOrd="0" presId="urn:microsoft.com/office/officeart/2005/8/layout/bProcess4"/>
    <dgm:cxn modelId="{70C97236-B143-4DA7-889D-5E8D86A9321F}" type="presOf" srcId="{A5F5DBFA-683A-4493-87CE-AD7648AC1E32}" destId="{BF190428-92BB-4B84-B33A-C7B359EE0925}" srcOrd="0" destOrd="0" presId="urn:microsoft.com/office/officeart/2005/8/layout/bProcess4"/>
    <dgm:cxn modelId="{DACD01F7-87A3-4F07-A812-F967769F9177}" srcId="{45AB756D-F4B0-4A56-9564-405F128EF608}" destId="{5A3651BD-5E47-4C1F-A34D-4F63A1C336D3}" srcOrd="4" destOrd="0" parTransId="{1C840663-D96C-48C3-8117-D4E95EE70B57}" sibTransId="{1DB42D6A-81D9-4072-BBF1-3BEB79A196B0}"/>
    <dgm:cxn modelId="{C6C8A4ED-5998-489A-B86B-EA475BECF2B9}" srcId="{45AB756D-F4B0-4A56-9564-405F128EF608}" destId="{28AD9EE6-A08B-4ADD-BBC7-F92245DEB7F4}" srcOrd="3" destOrd="0" parTransId="{8B166BD2-8F17-44E3-8F9D-9C3AABF45B8A}" sibTransId="{CD9EC02B-9BC0-49B5-9DED-7DB8B35B1D62}"/>
    <dgm:cxn modelId="{D1AD9D38-FEE1-40DA-9CAD-C957620B64AE}" type="presOf" srcId="{8942F76F-83DF-43A0-9B34-BA9189D23150}" destId="{C76CA039-4F17-46E9-877A-C14C2EA28DFF}" srcOrd="0" destOrd="0" presId="urn:microsoft.com/office/officeart/2005/8/layout/bProcess4"/>
    <dgm:cxn modelId="{3AE43C1E-8872-4730-BF14-73532B8F5E74}" type="presParOf" srcId="{BD0A669B-6581-4EB7-A1F8-9B4824B9B4EF}" destId="{0E50812F-7EF2-4EFB-8CEE-10EF8C4EED36}" srcOrd="0" destOrd="0" presId="urn:microsoft.com/office/officeart/2005/8/layout/bProcess4"/>
    <dgm:cxn modelId="{3B5B606B-0B0A-4F2F-B7E5-59E2F2817E66}" type="presParOf" srcId="{0E50812F-7EF2-4EFB-8CEE-10EF8C4EED36}" destId="{16741500-772B-49DF-9FF8-3F911484EBA3}" srcOrd="0" destOrd="0" presId="urn:microsoft.com/office/officeart/2005/8/layout/bProcess4"/>
    <dgm:cxn modelId="{94833B99-D31D-4103-8E35-63E7A0D87310}" type="presParOf" srcId="{0E50812F-7EF2-4EFB-8CEE-10EF8C4EED36}" destId="{EFF21C13-1120-4304-A526-5A360055783F}" srcOrd="1" destOrd="0" presId="urn:microsoft.com/office/officeart/2005/8/layout/bProcess4"/>
    <dgm:cxn modelId="{F62A82F9-06E9-4B3D-AF2B-C4AC05DCB7D5}" type="presParOf" srcId="{BD0A669B-6581-4EB7-A1F8-9B4824B9B4EF}" destId="{AED75D27-4896-4A11-86C5-496F50104D38}" srcOrd="1" destOrd="0" presId="urn:microsoft.com/office/officeart/2005/8/layout/bProcess4"/>
    <dgm:cxn modelId="{313F956E-4C55-407D-A773-BAC5F9D8B193}" type="presParOf" srcId="{BD0A669B-6581-4EB7-A1F8-9B4824B9B4EF}" destId="{4897D326-C024-422D-9F8B-C1A0C2A09BF2}" srcOrd="2" destOrd="0" presId="urn:microsoft.com/office/officeart/2005/8/layout/bProcess4"/>
    <dgm:cxn modelId="{D3C8B075-2983-473D-AFE6-B147CEE39F60}" type="presParOf" srcId="{4897D326-C024-422D-9F8B-C1A0C2A09BF2}" destId="{08AAD401-5D50-4273-9077-96E471C92A84}" srcOrd="0" destOrd="0" presId="urn:microsoft.com/office/officeart/2005/8/layout/bProcess4"/>
    <dgm:cxn modelId="{719C359B-B821-472C-98F5-AC5A8306A476}" type="presParOf" srcId="{4897D326-C024-422D-9F8B-C1A0C2A09BF2}" destId="{BF190428-92BB-4B84-B33A-C7B359EE0925}" srcOrd="1" destOrd="0" presId="urn:microsoft.com/office/officeart/2005/8/layout/bProcess4"/>
    <dgm:cxn modelId="{B80E90CB-8D23-40C7-944C-51384F0D05E8}" type="presParOf" srcId="{BD0A669B-6581-4EB7-A1F8-9B4824B9B4EF}" destId="{C76CA039-4F17-46E9-877A-C14C2EA28DFF}" srcOrd="3" destOrd="0" presId="urn:microsoft.com/office/officeart/2005/8/layout/bProcess4"/>
    <dgm:cxn modelId="{75DF81F6-2685-4E99-B568-116FB5DCEAD1}" type="presParOf" srcId="{BD0A669B-6581-4EB7-A1F8-9B4824B9B4EF}" destId="{A504E00A-060D-4964-A00E-F02DD2F577CA}" srcOrd="4" destOrd="0" presId="urn:microsoft.com/office/officeart/2005/8/layout/bProcess4"/>
    <dgm:cxn modelId="{16222F77-C1DD-4C4C-97BF-935695A34274}" type="presParOf" srcId="{A504E00A-060D-4964-A00E-F02DD2F577CA}" destId="{CA8F22B3-4E84-417E-AF3F-FECBD2D6D85B}" srcOrd="0" destOrd="0" presId="urn:microsoft.com/office/officeart/2005/8/layout/bProcess4"/>
    <dgm:cxn modelId="{529F2C79-CC32-4135-9BF7-6B479FB15C4E}" type="presParOf" srcId="{A504E00A-060D-4964-A00E-F02DD2F577CA}" destId="{D5A67F0B-E282-4722-83EC-C6E319E55130}" srcOrd="1" destOrd="0" presId="urn:microsoft.com/office/officeart/2005/8/layout/bProcess4"/>
    <dgm:cxn modelId="{70AE9854-95F1-4539-8BC7-F175800274A8}" type="presParOf" srcId="{BD0A669B-6581-4EB7-A1F8-9B4824B9B4EF}" destId="{5A016DF0-4BD5-41A3-8CE8-EED49E623752}" srcOrd="5" destOrd="0" presId="urn:microsoft.com/office/officeart/2005/8/layout/bProcess4"/>
    <dgm:cxn modelId="{185906AF-DE3A-43B2-B451-81DEB87E9260}" type="presParOf" srcId="{BD0A669B-6581-4EB7-A1F8-9B4824B9B4EF}" destId="{A6DAF590-5234-4E8C-86A1-80371C8E43C6}" srcOrd="6" destOrd="0" presId="urn:microsoft.com/office/officeart/2005/8/layout/bProcess4"/>
    <dgm:cxn modelId="{FEAD8C1F-A5B0-4264-97FA-36CC3D5527CF}" type="presParOf" srcId="{A6DAF590-5234-4E8C-86A1-80371C8E43C6}" destId="{4502D87F-CA82-4D79-BC72-6BFE824DE64F}" srcOrd="0" destOrd="0" presId="urn:microsoft.com/office/officeart/2005/8/layout/bProcess4"/>
    <dgm:cxn modelId="{EE289213-46C9-449A-B4C8-9D83F6885881}" type="presParOf" srcId="{A6DAF590-5234-4E8C-86A1-80371C8E43C6}" destId="{409D7D0D-9C23-4C72-B29F-6D4DD18F4533}" srcOrd="1" destOrd="0" presId="urn:microsoft.com/office/officeart/2005/8/layout/bProcess4"/>
    <dgm:cxn modelId="{D3F1B210-7814-44B9-B4FF-BCA2185DB6E3}" type="presParOf" srcId="{BD0A669B-6581-4EB7-A1F8-9B4824B9B4EF}" destId="{84E38621-2485-461C-961A-D2E18B7A8CB5}" srcOrd="7" destOrd="0" presId="urn:microsoft.com/office/officeart/2005/8/layout/bProcess4"/>
    <dgm:cxn modelId="{A0667451-1285-4A6C-927B-71F15AD0C639}" type="presParOf" srcId="{BD0A669B-6581-4EB7-A1F8-9B4824B9B4EF}" destId="{531E8729-CCFC-42B2-93C4-FB7AB351CCBC}" srcOrd="8" destOrd="0" presId="urn:microsoft.com/office/officeart/2005/8/layout/bProcess4"/>
    <dgm:cxn modelId="{A8ECA884-95BC-4D2E-9AEB-71BEA5697802}" type="presParOf" srcId="{531E8729-CCFC-42B2-93C4-FB7AB351CCBC}" destId="{0DD5449D-2E02-4BB2-B918-539EA384817B}" srcOrd="0" destOrd="0" presId="urn:microsoft.com/office/officeart/2005/8/layout/bProcess4"/>
    <dgm:cxn modelId="{B569D44F-7524-4AF0-B4BA-C8802AB5D2E4}" type="presParOf" srcId="{531E8729-CCFC-42B2-93C4-FB7AB351CCBC}" destId="{16013977-0923-4CC6-80E8-F4DDA6DB9B4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CDDA7B-0AC0-4D95-8FED-696872F4D1D9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67DE84E-D83A-4899-9D7F-6663FF5FFC2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1. Dar  trato humano a todas las personas con las que se relaciona.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4DAA2CD-6948-49F7-B735-FDBD72A28A70}" type="parTrans" cxnId="{055800E6-3EA6-4070-9977-C3A07C1F515E}">
      <dgm:prSet/>
      <dgm:spPr/>
      <dgm:t>
        <a:bodyPr/>
        <a:lstStyle/>
        <a:p>
          <a:endParaRPr lang="es-ES"/>
        </a:p>
      </dgm:t>
    </dgm:pt>
    <dgm:pt modelId="{EC7917FB-61D6-442F-9F31-4F6B50A57ED6}" type="sibTrans" cxnId="{055800E6-3EA6-4070-9977-C3A07C1F515E}">
      <dgm:prSet/>
      <dgm:spPr/>
      <dgm:t>
        <a:bodyPr/>
        <a:lstStyle/>
        <a:p>
          <a:endParaRPr lang="es-ES"/>
        </a:p>
      </dgm:t>
    </dgm:pt>
    <dgm:pt modelId="{4BCBDAD5-D5C8-4325-9403-9B7D31D24FE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2. Entender las necesidades y aspiraciones de los usuarios.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12528B7-F7CF-4104-8649-C9556A11010C}" type="parTrans" cxnId="{6AD1353A-36F2-4145-A87C-B785D1BFEF74}">
      <dgm:prSet/>
      <dgm:spPr/>
      <dgm:t>
        <a:bodyPr/>
        <a:lstStyle/>
        <a:p>
          <a:endParaRPr lang="es-ES"/>
        </a:p>
      </dgm:t>
    </dgm:pt>
    <dgm:pt modelId="{A2B40ADA-E690-49FC-A130-E72CF0A8DAAF}" type="sibTrans" cxnId="{6AD1353A-36F2-4145-A87C-B785D1BFEF74}">
      <dgm:prSet/>
      <dgm:spPr/>
      <dgm:t>
        <a:bodyPr/>
        <a:lstStyle/>
        <a:p>
          <a:endParaRPr lang="es-ES"/>
        </a:p>
      </dgm:t>
    </dgm:pt>
    <dgm:pt modelId="{BD023D75-A071-48EE-9092-76DA2AF510F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3. Desarrolla habilidades y aptitudes como la comprensión, paciencia, amabilidad y empatía.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BAC6C886-9414-471E-AB11-326EBD2CB04D}" type="parTrans" cxnId="{A6F5074E-08DB-465C-87B8-B664E3CCA72E}">
      <dgm:prSet/>
      <dgm:spPr/>
      <dgm:t>
        <a:bodyPr/>
        <a:lstStyle/>
        <a:p>
          <a:endParaRPr lang="es-ES"/>
        </a:p>
      </dgm:t>
    </dgm:pt>
    <dgm:pt modelId="{1A79C12C-20C8-444E-B5CA-F18DA819CF4D}" type="sibTrans" cxnId="{A6F5074E-08DB-465C-87B8-B664E3CCA72E}">
      <dgm:prSet/>
      <dgm:spPr/>
      <dgm:t>
        <a:bodyPr/>
        <a:lstStyle/>
        <a:p>
          <a:endParaRPr lang="es-ES"/>
        </a:p>
      </dgm:t>
    </dgm:pt>
    <dgm:pt modelId="{AD9C309D-66EB-4F72-B9BE-49072C81055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4. Ofrece información oportuna, completa y clara.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3F27790-A4EB-4492-B471-38948605B71F}" type="parTrans" cxnId="{3D753C07-0803-48BE-86E5-869606755560}">
      <dgm:prSet/>
      <dgm:spPr/>
      <dgm:t>
        <a:bodyPr/>
        <a:lstStyle/>
        <a:p>
          <a:endParaRPr lang="es-ES"/>
        </a:p>
      </dgm:t>
    </dgm:pt>
    <dgm:pt modelId="{C4F97474-585C-4769-B624-CB91303818FC}" type="sibTrans" cxnId="{3D753C07-0803-48BE-86E5-869606755560}">
      <dgm:prSet/>
      <dgm:spPr/>
      <dgm:t>
        <a:bodyPr/>
        <a:lstStyle/>
        <a:p>
          <a:endParaRPr lang="es-ES"/>
        </a:p>
      </dgm:t>
    </dgm:pt>
    <dgm:pt modelId="{365A6C7F-AFA2-4CD9-A1AF-5A48BF2489A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5. Conoce la entidad en la que labora.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DC0BE4E-0B14-4BFB-AA83-E10FC22EE408}" type="parTrans" cxnId="{3765F589-1ACB-46C9-B202-E38353722061}">
      <dgm:prSet/>
      <dgm:spPr/>
      <dgm:t>
        <a:bodyPr/>
        <a:lstStyle/>
        <a:p>
          <a:endParaRPr lang="es-ES"/>
        </a:p>
      </dgm:t>
    </dgm:pt>
    <dgm:pt modelId="{DBE39FF2-9ABF-4388-ADEE-50B1D5969648}" type="sibTrans" cxnId="{3765F589-1ACB-46C9-B202-E38353722061}">
      <dgm:prSet/>
      <dgm:spPr/>
      <dgm:t>
        <a:bodyPr/>
        <a:lstStyle/>
        <a:p>
          <a:endParaRPr lang="es-ES"/>
        </a:p>
      </dgm:t>
    </dgm:pt>
    <dgm:pt modelId="{2E40234E-385E-485B-9941-69ACBBAED82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6. Procura que sus servicios sean recibidos con satisfacción.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C310EA4-9853-4692-B62D-0E99E171BE6D}" type="parTrans" cxnId="{180C9289-EC34-47F8-96E0-2EAA500BB92E}">
      <dgm:prSet/>
      <dgm:spPr/>
      <dgm:t>
        <a:bodyPr/>
        <a:lstStyle/>
        <a:p>
          <a:endParaRPr lang="es-ES"/>
        </a:p>
      </dgm:t>
    </dgm:pt>
    <dgm:pt modelId="{51C0741F-59CB-44D4-A5A7-5DA0817A00A3}" type="sibTrans" cxnId="{180C9289-EC34-47F8-96E0-2EAA500BB92E}">
      <dgm:prSet/>
      <dgm:spPr/>
      <dgm:t>
        <a:bodyPr/>
        <a:lstStyle/>
        <a:p>
          <a:endParaRPr lang="es-ES"/>
        </a:p>
      </dgm:t>
    </dgm:pt>
    <dgm:pt modelId="{2C170CCB-6798-4E0C-86EC-33F267EAF9B0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7. Actitud solidaria y con espíritu de colaboración ante las necesidades de los compañeros de trabajo.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BE4DF9F-A632-4970-8197-D442016A7C13}" type="parTrans" cxnId="{455266EC-5AF7-4FFB-8424-572198A2F197}">
      <dgm:prSet/>
      <dgm:spPr/>
      <dgm:t>
        <a:bodyPr/>
        <a:lstStyle/>
        <a:p>
          <a:endParaRPr lang="es-ES"/>
        </a:p>
      </dgm:t>
    </dgm:pt>
    <dgm:pt modelId="{1B2705A2-AE0C-430F-B85B-FF39A572DD56}" type="sibTrans" cxnId="{455266EC-5AF7-4FFB-8424-572198A2F197}">
      <dgm:prSet/>
      <dgm:spPr/>
      <dgm:t>
        <a:bodyPr/>
        <a:lstStyle/>
        <a:p>
          <a:endParaRPr lang="es-ES"/>
        </a:p>
      </dgm:t>
    </dgm:pt>
    <dgm:pt modelId="{8C56E6BF-DFF8-40E7-A7C8-6B579282478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8. Dedicación y compromiso en el desempeño de todas las atribuciones realizadas y asignadas.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F552BC86-A2EC-4652-96B8-5100D7FB5C40}" type="parTrans" cxnId="{5FFB01AA-45C0-44B3-9E2D-9FB8B60DECA4}">
      <dgm:prSet/>
      <dgm:spPr/>
      <dgm:t>
        <a:bodyPr/>
        <a:lstStyle/>
        <a:p>
          <a:endParaRPr lang="es-ES"/>
        </a:p>
      </dgm:t>
    </dgm:pt>
    <dgm:pt modelId="{8CE47556-9FFB-4F06-82BD-4FC568F4593C}" type="sibTrans" cxnId="{5FFB01AA-45C0-44B3-9E2D-9FB8B60DECA4}">
      <dgm:prSet/>
      <dgm:spPr/>
      <dgm:t>
        <a:bodyPr/>
        <a:lstStyle/>
        <a:p>
          <a:endParaRPr lang="es-ES"/>
        </a:p>
      </dgm:t>
    </dgm:pt>
    <dgm:pt modelId="{D0E99F44-4ACC-4952-A816-485EE817302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9. Disponibilidad a trabajar en equipo y suplir las necesidades que se puedan presentar con la prestación del servicio.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D992314-9A9C-4E00-9A5E-F763F8575760}" type="parTrans" cxnId="{E5B8F4EA-DB70-434E-A952-47C9198B95CC}">
      <dgm:prSet/>
      <dgm:spPr/>
      <dgm:t>
        <a:bodyPr/>
        <a:lstStyle/>
        <a:p>
          <a:endParaRPr lang="es-ES"/>
        </a:p>
      </dgm:t>
    </dgm:pt>
    <dgm:pt modelId="{0CFF73B5-4AB5-4387-ACBA-55A25C3829A6}" type="sibTrans" cxnId="{E5B8F4EA-DB70-434E-A952-47C9198B95CC}">
      <dgm:prSet/>
      <dgm:spPr/>
      <dgm:t>
        <a:bodyPr/>
        <a:lstStyle/>
        <a:p>
          <a:endParaRPr lang="es-ES"/>
        </a:p>
      </dgm:t>
    </dgm:pt>
    <dgm:pt modelId="{C0A0E319-D840-4FB2-B1A3-270F1B99741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10. Brinda servicio de calidad, que se constituye en una forma de vida.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FD802EC-7B84-4EE7-BAB4-7742CE1D537B}" type="parTrans" cxnId="{2C2D4453-7619-45CE-9A05-FDA1342C689D}">
      <dgm:prSet/>
      <dgm:spPr/>
      <dgm:t>
        <a:bodyPr/>
        <a:lstStyle/>
        <a:p>
          <a:endParaRPr lang="es-ES"/>
        </a:p>
      </dgm:t>
    </dgm:pt>
    <dgm:pt modelId="{1F3D87B2-9C00-4A86-A812-340928308357}" type="sibTrans" cxnId="{2C2D4453-7619-45CE-9A05-FDA1342C689D}">
      <dgm:prSet/>
      <dgm:spPr/>
      <dgm:t>
        <a:bodyPr/>
        <a:lstStyle/>
        <a:p>
          <a:endParaRPr lang="es-ES"/>
        </a:p>
      </dgm:t>
    </dgm:pt>
    <dgm:pt modelId="{28BF8964-33FD-4E76-A97B-8CDD6D36C042}" type="pres">
      <dgm:prSet presAssocID="{A9CDDA7B-0AC0-4D95-8FED-696872F4D1D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B056C05-3F4F-4690-B67D-6659D114D141}" type="pres">
      <dgm:prSet presAssocID="{F67DE84E-D83A-4899-9D7F-6663FF5FFC2D}" presName="horFlow" presStyleCnt="0"/>
      <dgm:spPr/>
    </dgm:pt>
    <dgm:pt modelId="{62C5C9D0-BD51-4CA0-96A0-0B33D08FD1AA}" type="pres">
      <dgm:prSet presAssocID="{F67DE84E-D83A-4899-9D7F-6663FF5FFC2D}" presName="bigChev" presStyleLbl="node1" presStyleIdx="0" presStyleCnt="3"/>
      <dgm:spPr/>
      <dgm:t>
        <a:bodyPr/>
        <a:lstStyle/>
        <a:p>
          <a:endParaRPr lang="es-ES"/>
        </a:p>
      </dgm:t>
    </dgm:pt>
    <dgm:pt modelId="{03B6378A-E4DA-425C-871B-6A2E27C2DCC6}" type="pres">
      <dgm:prSet presAssocID="{512528B7-F7CF-4104-8649-C9556A11010C}" presName="parTrans" presStyleCnt="0"/>
      <dgm:spPr/>
    </dgm:pt>
    <dgm:pt modelId="{12909D4F-810B-4AA4-B585-225B83DDFC8D}" type="pres">
      <dgm:prSet presAssocID="{4BCBDAD5-D5C8-4325-9403-9B7D31D24FE7}" presName="node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865A67-699D-4120-8629-694231B7CB67}" type="pres">
      <dgm:prSet presAssocID="{A2B40ADA-E690-49FC-A130-E72CF0A8DAAF}" presName="sibTrans" presStyleCnt="0"/>
      <dgm:spPr/>
    </dgm:pt>
    <dgm:pt modelId="{E018E5DE-85EF-4AF2-9AEE-608630FA951C}" type="pres">
      <dgm:prSet presAssocID="{BD023D75-A071-48EE-9092-76DA2AF510F1}" presName="node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9D9151-F4F0-4A9A-80E9-3937B8F716CB}" type="pres">
      <dgm:prSet presAssocID="{F67DE84E-D83A-4899-9D7F-6663FF5FFC2D}" presName="vSp" presStyleCnt="0"/>
      <dgm:spPr/>
    </dgm:pt>
    <dgm:pt modelId="{768835E6-BB2E-45CC-BB71-6048DBFE208D}" type="pres">
      <dgm:prSet presAssocID="{AD9C309D-66EB-4F72-B9BE-49072C81055D}" presName="horFlow" presStyleCnt="0"/>
      <dgm:spPr/>
    </dgm:pt>
    <dgm:pt modelId="{61D6F9A4-9272-4FA3-BC2F-6FA6BEBFD1B7}" type="pres">
      <dgm:prSet presAssocID="{AD9C309D-66EB-4F72-B9BE-49072C81055D}" presName="bigChev" presStyleLbl="node1" presStyleIdx="1" presStyleCnt="3"/>
      <dgm:spPr/>
      <dgm:t>
        <a:bodyPr/>
        <a:lstStyle/>
        <a:p>
          <a:endParaRPr lang="es-ES"/>
        </a:p>
      </dgm:t>
    </dgm:pt>
    <dgm:pt modelId="{5ED2EFB6-81B2-473F-B127-C996C496BB03}" type="pres">
      <dgm:prSet presAssocID="{3DC0BE4E-0B14-4BFB-AA83-E10FC22EE408}" presName="parTrans" presStyleCnt="0"/>
      <dgm:spPr/>
    </dgm:pt>
    <dgm:pt modelId="{53D918B1-7F73-45FC-AF76-133C4CB78E8D}" type="pres">
      <dgm:prSet presAssocID="{365A6C7F-AFA2-4CD9-A1AF-5A48BF2489A8}" presName="node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7CDC43-17D5-43DB-BC8E-6845E182A53A}" type="pres">
      <dgm:prSet presAssocID="{DBE39FF2-9ABF-4388-ADEE-50B1D5969648}" presName="sibTrans" presStyleCnt="0"/>
      <dgm:spPr/>
    </dgm:pt>
    <dgm:pt modelId="{4DE99FA9-E5A6-4F95-9797-41A9EA9F9815}" type="pres">
      <dgm:prSet presAssocID="{2E40234E-385E-485B-9941-69ACBBAED824}" presName="node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F02DE6-4BFD-4B2E-8336-EEA7921C4BDB}" type="pres">
      <dgm:prSet presAssocID="{AD9C309D-66EB-4F72-B9BE-49072C81055D}" presName="vSp" presStyleCnt="0"/>
      <dgm:spPr/>
    </dgm:pt>
    <dgm:pt modelId="{B2DA71E8-8DA9-4FA4-B39B-59137A3F2477}" type="pres">
      <dgm:prSet presAssocID="{2C170CCB-6798-4E0C-86EC-33F267EAF9B0}" presName="horFlow" presStyleCnt="0"/>
      <dgm:spPr/>
    </dgm:pt>
    <dgm:pt modelId="{EE80EF93-CE2B-423D-A838-3CCB614AA05D}" type="pres">
      <dgm:prSet presAssocID="{2C170CCB-6798-4E0C-86EC-33F267EAF9B0}" presName="bigChev" presStyleLbl="node1" presStyleIdx="2" presStyleCnt="3"/>
      <dgm:spPr/>
      <dgm:t>
        <a:bodyPr/>
        <a:lstStyle/>
        <a:p>
          <a:endParaRPr lang="es-ES"/>
        </a:p>
      </dgm:t>
    </dgm:pt>
    <dgm:pt modelId="{B71EE753-F1F1-4679-9220-5AB906A4D5C5}" type="pres">
      <dgm:prSet presAssocID="{F552BC86-A2EC-4652-96B8-5100D7FB5C40}" presName="parTrans" presStyleCnt="0"/>
      <dgm:spPr/>
    </dgm:pt>
    <dgm:pt modelId="{09855DA1-CEB9-4D03-978F-1889B290A29A}" type="pres">
      <dgm:prSet presAssocID="{8C56E6BF-DFF8-40E7-A7C8-6B579282478B}" presName="node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F7BEE3-C160-43B9-BFCA-E2B0BB5A4672}" type="pres">
      <dgm:prSet presAssocID="{8CE47556-9FFB-4F06-82BD-4FC568F4593C}" presName="sibTrans" presStyleCnt="0"/>
      <dgm:spPr/>
    </dgm:pt>
    <dgm:pt modelId="{5414A0FC-D3C4-4D61-8651-6EF9DC22EB59}" type="pres">
      <dgm:prSet presAssocID="{D0E99F44-4ACC-4952-A816-485EE8173027}" presName="node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7FB54B-3AA9-42A5-AFA0-D844D112ABAF}" type="pres">
      <dgm:prSet presAssocID="{0CFF73B5-4AB5-4387-ACBA-55A25C3829A6}" presName="sibTrans" presStyleCnt="0"/>
      <dgm:spPr/>
    </dgm:pt>
    <dgm:pt modelId="{EAEEDB4B-B2D9-45BC-912B-C06E51C915B4}" type="pres">
      <dgm:prSet presAssocID="{C0A0E319-D840-4FB2-B1A3-270F1B997418}" presName="node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5266EC-5AF7-4FFB-8424-572198A2F197}" srcId="{A9CDDA7B-0AC0-4D95-8FED-696872F4D1D9}" destId="{2C170CCB-6798-4E0C-86EC-33F267EAF9B0}" srcOrd="2" destOrd="0" parTransId="{CBE4DF9F-A632-4970-8197-D442016A7C13}" sibTransId="{1B2705A2-AE0C-430F-B85B-FF39A572DD56}"/>
    <dgm:cxn modelId="{97D4872C-760A-4D81-81B1-3F92C3DCD391}" type="presOf" srcId="{F67DE84E-D83A-4899-9D7F-6663FF5FFC2D}" destId="{62C5C9D0-BD51-4CA0-96A0-0B33D08FD1AA}" srcOrd="0" destOrd="0" presId="urn:microsoft.com/office/officeart/2005/8/layout/lProcess3"/>
    <dgm:cxn modelId="{3098E63A-6FDB-4C45-9923-3CE50D2C2A47}" type="presOf" srcId="{AD9C309D-66EB-4F72-B9BE-49072C81055D}" destId="{61D6F9A4-9272-4FA3-BC2F-6FA6BEBFD1B7}" srcOrd="0" destOrd="0" presId="urn:microsoft.com/office/officeart/2005/8/layout/lProcess3"/>
    <dgm:cxn modelId="{055800E6-3EA6-4070-9977-C3A07C1F515E}" srcId="{A9CDDA7B-0AC0-4D95-8FED-696872F4D1D9}" destId="{F67DE84E-D83A-4899-9D7F-6663FF5FFC2D}" srcOrd="0" destOrd="0" parTransId="{C4DAA2CD-6948-49F7-B735-FDBD72A28A70}" sibTransId="{EC7917FB-61D6-442F-9F31-4F6B50A57ED6}"/>
    <dgm:cxn modelId="{440AC64C-4648-4837-AC72-7DAE3F404A1D}" type="presOf" srcId="{2C170CCB-6798-4E0C-86EC-33F267EAF9B0}" destId="{EE80EF93-CE2B-423D-A838-3CCB614AA05D}" srcOrd="0" destOrd="0" presId="urn:microsoft.com/office/officeart/2005/8/layout/lProcess3"/>
    <dgm:cxn modelId="{2C2D4453-7619-45CE-9A05-FDA1342C689D}" srcId="{2C170CCB-6798-4E0C-86EC-33F267EAF9B0}" destId="{C0A0E319-D840-4FB2-B1A3-270F1B997418}" srcOrd="2" destOrd="0" parTransId="{1FD802EC-7B84-4EE7-BAB4-7742CE1D537B}" sibTransId="{1F3D87B2-9C00-4A86-A812-340928308357}"/>
    <dgm:cxn modelId="{EBF18536-0D5A-440B-A7C7-0EA6EA6C8CC5}" type="presOf" srcId="{A9CDDA7B-0AC0-4D95-8FED-696872F4D1D9}" destId="{28BF8964-33FD-4E76-A97B-8CDD6D36C042}" srcOrd="0" destOrd="0" presId="urn:microsoft.com/office/officeart/2005/8/layout/lProcess3"/>
    <dgm:cxn modelId="{3D753C07-0803-48BE-86E5-869606755560}" srcId="{A9CDDA7B-0AC0-4D95-8FED-696872F4D1D9}" destId="{AD9C309D-66EB-4F72-B9BE-49072C81055D}" srcOrd="1" destOrd="0" parTransId="{C3F27790-A4EB-4492-B471-38948605B71F}" sibTransId="{C4F97474-585C-4769-B624-CB91303818FC}"/>
    <dgm:cxn modelId="{77C3D333-3571-49BF-922C-8B13E7CB04C5}" type="presOf" srcId="{4BCBDAD5-D5C8-4325-9403-9B7D31D24FE7}" destId="{12909D4F-810B-4AA4-B585-225B83DDFC8D}" srcOrd="0" destOrd="0" presId="urn:microsoft.com/office/officeart/2005/8/layout/lProcess3"/>
    <dgm:cxn modelId="{180C9289-EC34-47F8-96E0-2EAA500BB92E}" srcId="{AD9C309D-66EB-4F72-B9BE-49072C81055D}" destId="{2E40234E-385E-485B-9941-69ACBBAED824}" srcOrd="1" destOrd="0" parTransId="{6C310EA4-9853-4692-B62D-0E99E171BE6D}" sibTransId="{51C0741F-59CB-44D4-A5A7-5DA0817A00A3}"/>
    <dgm:cxn modelId="{3765F589-1ACB-46C9-B202-E38353722061}" srcId="{AD9C309D-66EB-4F72-B9BE-49072C81055D}" destId="{365A6C7F-AFA2-4CD9-A1AF-5A48BF2489A8}" srcOrd="0" destOrd="0" parTransId="{3DC0BE4E-0B14-4BFB-AA83-E10FC22EE408}" sibTransId="{DBE39FF2-9ABF-4388-ADEE-50B1D5969648}"/>
    <dgm:cxn modelId="{BA4483FE-D16B-40F7-80B9-DBD0A39BB13C}" type="presOf" srcId="{C0A0E319-D840-4FB2-B1A3-270F1B997418}" destId="{EAEEDB4B-B2D9-45BC-912B-C06E51C915B4}" srcOrd="0" destOrd="0" presId="urn:microsoft.com/office/officeart/2005/8/layout/lProcess3"/>
    <dgm:cxn modelId="{5FFB01AA-45C0-44B3-9E2D-9FB8B60DECA4}" srcId="{2C170CCB-6798-4E0C-86EC-33F267EAF9B0}" destId="{8C56E6BF-DFF8-40E7-A7C8-6B579282478B}" srcOrd="0" destOrd="0" parTransId="{F552BC86-A2EC-4652-96B8-5100D7FB5C40}" sibTransId="{8CE47556-9FFB-4F06-82BD-4FC568F4593C}"/>
    <dgm:cxn modelId="{19E38623-A615-4256-A96B-B7351D2E3603}" type="presOf" srcId="{D0E99F44-4ACC-4952-A816-485EE8173027}" destId="{5414A0FC-D3C4-4D61-8651-6EF9DC22EB59}" srcOrd="0" destOrd="0" presId="urn:microsoft.com/office/officeart/2005/8/layout/lProcess3"/>
    <dgm:cxn modelId="{6AD1353A-36F2-4145-A87C-B785D1BFEF74}" srcId="{F67DE84E-D83A-4899-9D7F-6663FF5FFC2D}" destId="{4BCBDAD5-D5C8-4325-9403-9B7D31D24FE7}" srcOrd="0" destOrd="0" parTransId="{512528B7-F7CF-4104-8649-C9556A11010C}" sibTransId="{A2B40ADA-E690-49FC-A130-E72CF0A8DAAF}"/>
    <dgm:cxn modelId="{A6F5074E-08DB-465C-87B8-B664E3CCA72E}" srcId="{F67DE84E-D83A-4899-9D7F-6663FF5FFC2D}" destId="{BD023D75-A071-48EE-9092-76DA2AF510F1}" srcOrd="1" destOrd="0" parTransId="{BAC6C886-9414-471E-AB11-326EBD2CB04D}" sibTransId="{1A79C12C-20C8-444E-B5CA-F18DA819CF4D}"/>
    <dgm:cxn modelId="{028F8D8F-9B9B-4749-ABC0-A68A116AC62F}" type="presOf" srcId="{365A6C7F-AFA2-4CD9-A1AF-5A48BF2489A8}" destId="{53D918B1-7F73-45FC-AF76-133C4CB78E8D}" srcOrd="0" destOrd="0" presId="urn:microsoft.com/office/officeart/2005/8/layout/lProcess3"/>
    <dgm:cxn modelId="{E5B8F4EA-DB70-434E-A952-47C9198B95CC}" srcId="{2C170CCB-6798-4E0C-86EC-33F267EAF9B0}" destId="{D0E99F44-4ACC-4952-A816-485EE8173027}" srcOrd="1" destOrd="0" parTransId="{4D992314-9A9C-4E00-9A5E-F763F8575760}" sibTransId="{0CFF73B5-4AB5-4387-ACBA-55A25C3829A6}"/>
    <dgm:cxn modelId="{912D6A75-87F7-41AE-9F88-D11B40AAC07D}" type="presOf" srcId="{8C56E6BF-DFF8-40E7-A7C8-6B579282478B}" destId="{09855DA1-CEB9-4D03-978F-1889B290A29A}" srcOrd="0" destOrd="0" presId="urn:microsoft.com/office/officeart/2005/8/layout/lProcess3"/>
    <dgm:cxn modelId="{9083469E-2F22-4143-A978-87F57A6A39B1}" type="presOf" srcId="{BD023D75-A071-48EE-9092-76DA2AF510F1}" destId="{E018E5DE-85EF-4AF2-9AEE-608630FA951C}" srcOrd="0" destOrd="0" presId="urn:microsoft.com/office/officeart/2005/8/layout/lProcess3"/>
    <dgm:cxn modelId="{61D5CA14-E63F-4783-9CD0-6BD81E47365E}" type="presOf" srcId="{2E40234E-385E-485B-9941-69ACBBAED824}" destId="{4DE99FA9-E5A6-4F95-9797-41A9EA9F9815}" srcOrd="0" destOrd="0" presId="urn:microsoft.com/office/officeart/2005/8/layout/lProcess3"/>
    <dgm:cxn modelId="{C4007119-D47F-44B8-9375-F4DF6F2A90A5}" type="presParOf" srcId="{28BF8964-33FD-4E76-A97B-8CDD6D36C042}" destId="{0B056C05-3F4F-4690-B67D-6659D114D141}" srcOrd="0" destOrd="0" presId="urn:microsoft.com/office/officeart/2005/8/layout/lProcess3"/>
    <dgm:cxn modelId="{0CC04A5C-4025-4183-81CD-5EB467A38D87}" type="presParOf" srcId="{0B056C05-3F4F-4690-B67D-6659D114D141}" destId="{62C5C9D0-BD51-4CA0-96A0-0B33D08FD1AA}" srcOrd="0" destOrd="0" presId="urn:microsoft.com/office/officeart/2005/8/layout/lProcess3"/>
    <dgm:cxn modelId="{AE456FC1-8C50-4EAA-9B98-CFF6169CE145}" type="presParOf" srcId="{0B056C05-3F4F-4690-B67D-6659D114D141}" destId="{03B6378A-E4DA-425C-871B-6A2E27C2DCC6}" srcOrd="1" destOrd="0" presId="urn:microsoft.com/office/officeart/2005/8/layout/lProcess3"/>
    <dgm:cxn modelId="{4B37A695-CC05-468C-8CCE-A716C7CDC7FF}" type="presParOf" srcId="{0B056C05-3F4F-4690-B67D-6659D114D141}" destId="{12909D4F-810B-4AA4-B585-225B83DDFC8D}" srcOrd="2" destOrd="0" presId="urn:microsoft.com/office/officeart/2005/8/layout/lProcess3"/>
    <dgm:cxn modelId="{2FFDC056-949E-41AA-B8DB-63719CD9BEDC}" type="presParOf" srcId="{0B056C05-3F4F-4690-B67D-6659D114D141}" destId="{05865A67-699D-4120-8629-694231B7CB67}" srcOrd="3" destOrd="0" presId="urn:microsoft.com/office/officeart/2005/8/layout/lProcess3"/>
    <dgm:cxn modelId="{769DD383-8A06-4524-92C7-0A1793CC2612}" type="presParOf" srcId="{0B056C05-3F4F-4690-B67D-6659D114D141}" destId="{E018E5DE-85EF-4AF2-9AEE-608630FA951C}" srcOrd="4" destOrd="0" presId="urn:microsoft.com/office/officeart/2005/8/layout/lProcess3"/>
    <dgm:cxn modelId="{4AEE20D9-1ED6-48D6-A43A-9BEB7AA66728}" type="presParOf" srcId="{28BF8964-33FD-4E76-A97B-8CDD6D36C042}" destId="{119D9151-F4F0-4A9A-80E9-3937B8F716CB}" srcOrd="1" destOrd="0" presId="urn:microsoft.com/office/officeart/2005/8/layout/lProcess3"/>
    <dgm:cxn modelId="{0EA0C729-604D-4EBD-8973-FD332C91FE0C}" type="presParOf" srcId="{28BF8964-33FD-4E76-A97B-8CDD6D36C042}" destId="{768835E6-BB2E-45CC-BB71-6048DBFE208D}" srcOrd="2" destOrd="0" presId="urn:microsoft.com/office/officeart/2005/8/layout/lProcess3"/>
    <dgm:cxn modelId="{BDEF6F14-7F15-43A5-B289-4A5B3985F60C}" type="presParOf" srcId="{768835E6-BB2E-45CC-BB71-6048DBFE208D}" destId="{61D6F9A4-9272-4FA3-BC2F-6FA6BEBFD1B7}" srcOrd="0" destOrd="0" presId="urn:microsoft.com/office/officeart/2005/8/layout/lProcess3"/>
    <dgm:cxn modelId="{3E200FAE-96D7-45AE-8066-199745DAD40E}" type="presParOf" srcId="{768835E6-BB2E-45CC-BB71-6048DBFE208D}" destId="{5ED2EFB6-81B2-473F-B127-C996C496BB03}" srcOrd="1" destOrd="0" presId="urn:microsoft.com/office/officeart/2005/8/layout/lProcess3"/>
    <dgm:cxn modelId="{A1F441E5-F461-46F2-A9BB-75CF90513D51}" type="presParOf" srcId="{768835E6-BB2E-45CC-BB71-6048DBFE208D}" destId="{53D918B1-7F73-45FC-AF76-133C4CB78E8D}" srcOrd="2" destOrd="0" presId="urn:microsoft.com/office/officeart/2005/8/layout/lProcess3"/>
    <dgm:cxn modelId="{39F10B9F-07A7-4357-84DE-EEBF34A737F5}" type="presParOf" srcId="{768835E6-BB2E-45CC-BB71-6048DBFE208D}" destId="{6D7CDC43-17D5-43DB-BC8E-6845E182A53A}" srcOrd="3" destOrd="0" presId="urn:microsoft.com/office/officeart/2005/8/layout/lProcess3"/>
    <dgm:cxn modelId="{77E01D36-F59D-472D-9C77-2E473B66C7F0}" type="presParOf" srcId="{768835E6-BB2E-45CC-BB71-6048DBFE208D}" destId="{4DE99FA9-E5A6-4F95-9797-41A9EA9F9815}" srcOrd="4" destOrd="0" presId="urn:microsoft.com/office/officeart/2005/8/layout/lProcess3"/>
    <dgm:cxn modelId="{1AA531FF-9CFD-48CC-935F-91909FE08F8E}" type="presParOf" srcId="{28BF8964-33FD-4E76-A97B-8CDD6D36C042}" destId="{94F02DE6-4BFD-4B2E-8336-EEA7921C4BDB}" srcOrd="3" destOrd="0" presId="urn:microsoft.com/office/officeart/2005/8/layout/lProcess3"/>
    <dgm:cxn modelId="{F7B76250-1A83-49F4-A23B-BE768601D81E}" type="presParOf" srcId="{28BF8964-33FD-4E76-A97B-8CDD6D36C042}" destId="{B2DA71E8-8DA9-4FA4-B39B-59137A3F2477}" srcOrd="4" destOrd="0" presId="urn:microsoft.com/office/officeart/2005/8/layout/lProcess3"/>
    <dgm:cxn modelId="{ADF23ECF-816A-428A-8639-5D4C3EF7E421}" type="presParOf" srcId="{B2DA71E8-8DA9-4FA4-B39B-59137A3F2477}" destId="{EE80EF93-CE2B-423D-A838-3CCB614AA05D}" srcOrd="0" destOrd="0" presId="urn:microsoft.com/office/officeart/2005/8/layout/lProcess3"/>
    <dgm:cxn modelId="{B11071F6-984A-4B2A-A529-1CA41F0F340C}" type="presParOf" srcId="{B2DA71E8-8DA9-4FA4-B39B-59137A3F2477}" destId="{B71EE753-F1F1-4679-9220-5AB906A4D5C5}" srcOrd="1" destOrd="0" presId="urn:microsoft.com/office/officeart/2005/8/layout/lProcess3"/>
    <dgm:cxn modelId="{E3F3F43D-3332-49AF-8FBD-9773D2ED8545}" type="presParOf" srcId="{B2DA71E8-8DA9-4FA4-B39B-59137A3F2477}" destId="{09855DA1-CEB9-4D03-978F-1889B290A29A}" srcOrd="2" destOrd="0" presId="urn:microsoft.com/office/officeart/2005/8/layout/lProcess3"/>
    <dgm:cxn modelId="{13C51882-D283-44C4-A261-3EC845CD646D}" type="presParOf" srcId="{B2DA71E8-8DA9-4FA4-B39B-59137A3F2477}" destId="{FBF7BEE3-C160-43B9-BFCA-E2B0BB5A4672}" srcOrd="3" destOrd="0" presId="urn:microsoft.com/office/officeart/2005/8/layout/lProcess3"/>
    <dgm:cxn modelId="{F55177C4-7A70-4500-9DE9-0E24FFB700A0}" type="presParOf" srcId="{B2DA71E8-8DA9-4FA4-B39B-59137A3F2477}" destId="{5414A0FC-D3C4-4D61-8651-6EF9DC22EB59}" srcOrd="4" destOrd="0" presId="urn:microsoft.com/office/officeart/2005/8/layout/lProcess3"/>
    <dgm:cxn modelId="{ECCD8EA2-47AB-4D48-81D1-05BD712EA8DA}" type="presParOf" srcId="{B2DA71E8-8DA9-4FA4-B39B-59137A3F2477}" destId="{CD7FB54B-3AA9-42A5-AFA0-D844D112ABAF}" srcOrd="5" destOrd="0" presId="urn:microsoft.com/office/officeart/2005/8/layout/lProcess3"/>
    <dgm:cxn modelId="{0D661B5E-091E-46A4-8087-2296E6D36E98}" type="presParOf" srcId="{B2DA71E8-8DA9-4FA4-B39B-59137A3F2477}" destId="{EAEEDB4B-B2D9-45BC-912B-C06E51C915B4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3BEF85-2961-4B3C-839B-B4E6D36BA3B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A4D39AB-1384-4177-9AC4-5FECBB4E29A9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Metas claras y retroalimentación inmediata</a:t>
          </a:r>
          <a:endParaRPr lang="es-CO" dirty="0">
            <a:solidFill>
              <a:schemeClr val="tx1"/>
            </a:solidFill>
            <a:latin typeface="Work Sans" panose="00000500000000000000" pitchFamily="50" charset="0"/>
          </a:endParaRPr>
        </a:p>
      </dgm:t>
    </dgm:pt>
    <dgm:pt modelId="{F0F5BD96-28ED-4930-ACD6-B88C3189F465}" type="parTrans" cxnId="{F666A7EF-DE8E-4501-9C7F-A6C11D39FE60}">
      <dgm:prSet/>
      <dgm:spPr/>
      <dgm:t>
        <a:bodyPr/>
        <a:lstStyle/>
        <a:p>
          <a:endParaRPr lang="es-CO"/>
        </a:p>
      </dgm:t>
    </dgm:pt>
    <dgm:pt modelId="{79D13262-1148-4BA3-BE96-530FB525506C}" type="sibTrans" cxnId="{F666A7EF-DE8E-4501-9C7F-A6C11D39FE60}">
      <dgm:prSet/>
      <dgm:spPr/>
      <dgm:t>
        <a:bodyPr/>
        <a:lstStyle/>
        <a:p>
          <a:endParaRPr lang="es-CO"/>
        </a:p>
      </dgm:t>
    </dgm:pt>
    <dgm:pt modelId="{8D2961E6-734F-46C7-89BA-98A247FF5F33}">
      <dgm:prSet phldrT="[Texto]" phldr="1"/>
      <dgm:spPr/>
      <dgm:t>
        <a:bodyPr/>
        <a:lstStyle/>
        <a:p>
          <a:endParaRPr lang="es-CO"/>
        </a:p>
      </dgm:t>
    </dgm:pt>
    <dgm:pt modelId="{C211F1EB-45FE-42FB-ADDA-2BEDD6183892}" type="parTrans" cxnId="{966664C4-60A4-44A6-AAD7-BE67B9208F66}">
      <dgm:prSet/>
      <dgm:spPr/>
      <dgm:t>
        <a:bodyPr/>
        <a:lstStyle/>
        <a:p>
          <a:endParaRPr lang="es-CO"/>
        </a:p>
      </dgm:t>
    </dgm:pt>
    <dgm:pt modelId="{9F1A5523-2D5E-4AD5-AE30-1A4619BFC04F}" type="sibTrans" cxnId="{966664C4-60A4-44A6-AAD7-BE67B9208F66}">
      <dgm:prSet/>
      <dgm:spPr/>
      <dgm:t>
        <a:bodyPr/>
        <a:lstStyle/>
        <a:p>
          <a:endParaRPr lang="es-CO"/>
        </a:p>
      </dgm:t>
    </dgm:pt>
    <dgm:pt modelId="{A141DDE1-F7F0-4464-80AE-B6DC0AD9F9CC}">
      <dgm:prSet phldrT="[Texto]" phldr="1"/>
      <dgm:spPr/>
      <dgm:t>
        <a:bodyPr/>
        <a:lstStyle/>
        <a:p>
          <a:endParaRPr lang="es-CO"/>
        </a:p>
      </dgm:t>
    </dgm:pt>
    <dgm:pt modelId="{FEA61698-F54D-4095-9FA4-DB41A0BE0FE6}" type="parTrans" cxnId="{66B46186-E918-4132-97C3-3501F3EB41E7}">
      <dgm:prSet/>
      <dgm:spPr/>
      <dgm:t>
        <a:bodyPr/>
        <a:lstStyle/>
        <a:p>
          <a:endParaRPr lang="es-CO"/>
        </a:p>
      </dgm:t>
    </dgm:pt>
    <dgm:pt modelId="{E1BF5288-CE66-491D-9FE9-17BC4B80EFDE}" type="sibTrans" cxnId="{66B46186-E918-4132-97C3-3501F3EB41E7}">
      <dgm:prSet/>
      <dgm:spPr/>
      <dgm:t>
        <a:bodyPr/>
        <a:lstStyle/>
        <a:p>
          <a:endParaRPr lang="es-CO"/>
        </a:p>
      </dgm:t>
    </dgm:pt>
    <dgm:pt modelId="{FA250E9E-A64A-4620-A9CF-0E6AB3DD14C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Concentración intensa y enfocada en una tarea específica</a:t>
          </a:r>
        </a:p>
      </dgm:t>
    </dgm:pt>
    <dgm:pt modelId="{3885EE51-4736-4923-A341-BE562AE95AA6}" type="parTrans" cxnId="{57E9B1E6-A150-4311-9424-20136BAF60CA}">
      <dgm:prSet/>
      <dgm:spPr/>
      <dgm:t>
        <a:bodyPr/>
        <a:lstStyle/>
        <a:p>
          <a:endParaRPr lang="es-CO"/>
        </a:p>
      </dgm:t>
    </dgm:pt>
    <dgm:pt modelId="{CD0641DE-84CC-4B04-80B2-E6DF0BFE317A}" type="sibTrans" cxnId="{57E9B1E6-A150-4311-9424-20136BAF60CA}">
      <dgm:prSet/>
      <dgm:spPr/>
      <dgm:t>
        <a:bodyPr/>
        <a:lstStyle/>
        <a:p>
          <a:endParaRPr lang="es-CO"/>
        </a:p>
      </dgm:t>
    </dgm:pt>
    <dgm:pt modelId="{04D63AE7-9886-4A76-94D3-3BC158F1D0E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Equilibrio entre las habilidades y el desafío</a:t>
          </a:r>
        </a:p>
      </dgm:t>
    </dgm:pt>
    <dgm:pt modelId="{3E44710E-75BB-4FFE-A758-966CCFEEFFC9}" type="parTrans" cxnId="{40AD34FB-8C35-4768-A10B-A860A8915CCC}">
      <dgm:prSet/>
      <dgm:spPr/>
      <dgm:t>
        <a:bodyPr/>
        <a:lstStyle/>
        <a:p>
          <a:endParaRPr lang="es-CO"/>
        </a:p>
      </dgm:t>
    </dgm:pt>
    <dgm:pt modelId="{75A37681-34FE-402B-9B74-A07C6BB764CA}" type="sibTrans" cxnId="{40AD34FB-8C35-4768-A10B-A860A8915CCC}">
      <dgm:prSet/>
      <dgm:spPr/>
      <dgm:t>
        <a:bodyPr/>
        <a:lstStyle/>
        <a:p>
          <a:endParaRPr lang="es-CO"/>
        </a:p>
      </dgm:t>
    </dgm:pt>
    <dgm:pt modelId="{F0DCD637-7D6F-4294-9716-5D5134FC764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Sensación de control personal y dominio sobre la tarea</a:t>
          </a:r>
        </a:p>
      </dgm:t>
    </dgm:pt>
    <dgm:pt modelId="{31FFBCCC-122A-46F2-BCFC-67E32AD8E00D}" type="parTrans" cxnId="{8304A144-7BCD-417A-BFE3-52D825E8C5E8}">
      <dgm:prSet/>
      <dgm:spPr/>
      <dgm:t>
        <a:bodyPr/>
        <a:lstStyle/>
        <a:p>
          <a:endParaRPr lang="es-CO"/>
        </a:p>
      </dgm:t>
    </dgm:pt>
    <dgm:pt modelId="{4D556D34-7572-434E-B619-4C3B1FC5A237}" type="sibTrans" cxnId="{8304A144-7BCD-417A-BFE3-52D825E8C5E8}">
      <dgm:prSet/>
      <dgm:spPr/>
      <dgm:t>
        <a:bodyPr/>
        <a:lstStyle/>
        <a:p>
          <a:endParaRPr lang="es-CO"/>
        </a:p>
      </dgm:t>
    </dgm:pt>
    <dgm:pt modelId="{5CA842A3-E1BE-4B6E-BEEB-8B13ECB8330D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Pérdida de la conciencia reflexiva</a:t>
          </a:r>
        </a:p>
      </dgm:t>
    </dgm:pt>
    <dgm:pt modelId="{5B91A761-C72A-43B5-9101-D54E301423DE}" type="parTrans" cxnId="{452BAB47-AEA1-46FA-831D-B466F527DB1F}">
      <dgm:prSet/>
      <dgm:spPr/>
      <dgm:t>
        <a:bodyPr/>
        <a:lstStyle/>
        <a:p>
          <a:endParaRPr lang="es-CO"/>
        </a:p>
      </dgm:t>
    </dgm:pt>
    <dgm:pt modelId="{87C7BA90-38A4-4D2A-8C16-D0795534323A}" type="sibTrans" cxnId="{452BAB47-AEA1-46FA-831D-B466F527DB1F}">
      <dgm:prSet/>
      <dgm:spPr/>
      <dgm:t>
        <a:bodyPr/>
        <a:lstStyle/>
        <a:p>
          <a:endParaRPr lang="es-CO"/>
        </a:p>
      </dgm:t>
    </dgm:pt>
    <dgm:pt modelId="{D171EF12-8A0D-48C4-A467-99B83EB6667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Distorsión del tiempo o noción del tiempo alterada</a:t>
          </a:r>
        </a:p>
      </dgm:t>
    </dgm:pt>
    <dgm:pt modelId="{1B67889D-109F-4EFB-82B8-A80B06935F48}" type="parTrans" cxnId="{6BA6841F-DC7F-4BCB-90EE-B1CBC01DA887}">
      <dgm:prSet/>
      <dgm:spPr/>
      <dgm:t>
        <a:bodyPr/>
        <a:lstStyle/>
        <a:p>
          <a:endParaRPr lang="es-CO"/>
        </a:p>
      </dgm:t>
    </dgm:pt>
    <dgm:pt modelId="{B5FCC307-9068-4C0F-8E46-30D9FE5BB8FD}" type="sibTrans" cxnId="{6BA6841F-DC7F-4BCB-90EE-B1CBC01DA887}">
      <dgm:prSet/>
      <dgm:spPr/>
      <dgm:t>
        <a:bodyPr/>
        <a:lstStyle/>
        <a:p>
          <a:endParaRPr lang="es-CO"/>
        </a:p>
      </dgm:t>
    </dgm:pt>
    <dgm:pt modelId="{57809CA7-32C5-496C-A4AC-F58F0BC3E530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Consolidación de la acción y la conciencia</a:t>
          </a:r>
        </a:p>
      </dgm:t>
    </dgm:pt>
    <dgm:pt modelId="{F6EC51C1-E77B-47D9-8BFC-08D97DEF2460}" type="parTrans" cxnId="{27966C41-DFB6-44A3-86A4-87024732C588}">
      <dgm:prSet/>
      <dgm:spPr/>
      <dgm:t>
        <a:bodyPr/>
        <a:lstStyle/>
        <a:p>
          <a:endParaRPr lang="es-CO"/>
        </a:p>
      </dgm:t>
    </dgm:pt>
    <dgm:pt modelId="{1538E980-126E-4B93-A07E-2139272A7F8F}" type="sibTrans" cxnId="{27966C41-DFB6-44A3-86A4-87024732C588}">
      <dgm:prSet/>
      <dgm:spPr/>
      <dgm:t>
        <a:bodyPr/>
        <a:lstStyle/>
        <a:p>
          <a:endParaRPr lang="es-CO"/>
        </a:p>
      </dgm:t>
    </dgm:pt>
    <dgm:pt modelId="{EE7404D0-0681-4521-870C-0FA2D2679892}">
      <dgm:prSet/>
      <dgm:spPr/>
    </dgm:pt>
    <dgm:pt modelId="{0B1B0E0E-9BE7-4556-9D9C-3BA51C42F063}" type="parTrans" cxnId="{42F4507D-A74B-439F-90F1-8EEA6965FF71}">
      <dgm:prSet/>
      <dgm:spPr/>
      <dgm:t>
        <a:bodyPr/>
        <a:lstStyle/>
        <a:p>
          <a:endParaRPr lang="es-CO"/>
        </a:p>
      </dgm:t>
    </dgm:pt>
    <dgm:pt modelId="{2658CD09-9B37-447B-8722-B1AA5C37AA0D}" type="sibTrans" cxnId="{42F4507D-A74B-439F-90F1-8EEA6965FF71}">
      <dgm:prSet/>
      <dgm:spPr/>
      <dgm:t>
        <a:bodyPr/>
        <a:lstStyle/>
        <a:p>
          <a:endParaRPr lang="es-CO"/>
        </a:p>
      </dgm:t>
    </dgm:pt>
    <dgm:pt modelId="{130F8642-84A0-4566-B512-871DD7756E0F}" type="pres">
      <dgm:prSet presAssocID="{D23BEF85-2961-4B3C-839B-B4E6D36BA3B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2D00321-B18F-4417-A7B3-872B1691669F}" type="pres">
      <dgm:prSet presAssocID="{D23BEF85-2961-4B3C-839B-B4E6D36BA3B6}" presName="Name1" presStyleCnt="0"/>
      <dgm:spPr/>
    </dgm:pt>
    <dgm:pt modelId="{AADFECEB-9673-46C6-B89D-B810415B12B9}" type="pres">
      <dgm:prSet presAssocID="{D23BEF85-2961-4B3C-839B-B4E6D36BA3B6}" presName="cycle" presStyleCnt="0"/>
      <dgm:spPr/>
    </dgm:pt>
    <dgm:pt modelId="{B7196D6C-534B-4797-A7C0-C4F9580F895C}" type="pres">
      <dgm:prSet presAssocID="{D23BEF85-2961-4B3C-839B-B4E6D36BA3B6}" presName="srcNode" presStyleLbl="node1" presStyleIdx="0" presStyleCnt="7"/>
      <dgm:spPr/>
    </dgm:pt>
    <dgm:pt modelId="{02B7BE82-7615-4B0E-8E6F-EA304B2FFFF9}" type="pres">
      <dgm:prSet presAssocID="{D23BEF85-2961-4B3C-839B-B4E6D36BA3B6}" presName="conn" presStyleLbl="parChTrans1D2" presStyleIdx="0" presStyleCnt="1"/>
      <dgm:spPr/>
      <dgm:t>
        <a:bodyPr/>
        <a:lstStyle/>
        <a:p>
          <a:endParaRPr lang="es-ES"/>
        </a:p>
      </dgm:t>
    </dgm:pt>
    <dgm:pt modelId="{B58EF027-ECAA-4DDA-B519-AC11893CAD56}" type="pres">
      <dgm:prSet presAssocID="{D23BEF85-2961-4B3C-839B-B4E6D36BA3B6}" presName="extraNode" presStyleLbl="node1" presStyleIdx="0" presStyleCnt="7"/>
      <dgm:spPr/>
    </dgm:pt>
    <dgm:pt modelId="{8DB93F5A-8175-43D8-9DCF-EA605ECF1A4B}" type="pres">
      <dgm:prSet presAssocID="{D23BEF85-2961-4B3C-839B-B4E6D36BA3B6}" presName="dstNode" presStyleLbl="node1" presStyleIdx="0" presStyleCnt="7"/>
      <dgm:spPr/>
    </dgm:pt>
    <dgm:pt modelId="{A53269D4-56F6-491E-A232-7939D06CA244}" type="pres">
      <dgm:prSet presAssocID="{CA4D39AB-1384-4177-9AC4-5FECBB4E29A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C3AB3D-D31C-419B-97F3-77EE82056C1C}" type="pres">
      <dgm:prSet presAssocID="{CA4D39AB-1384-4177-9AC4-5FECBB4E29A9}" presName="accent_1" presStyleCnt="0"/>
      <dgm:spPr/>
    </dgm:pt>
    <dgm:pt modelId="{CF0AE06D-1151-4AD5-8F93-59903F111698}" type="pres">
      <dgm:prSet presAssocID="{CA4D39AB-1384-4177-9AC4-5FECBB4E29A9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t="-48000" b="-48000"/>
          </a:stretch>
        </a:blipFill>
      </dgm:spPr>
    </dgm:pt>
    <dgm:pt modelId="{2E64EDE7-88F7-4785-A104-F5A258E1A7C4}" type="pres">
      <dgm:prSet presAssocID="{FA250E9E-A64A-4620-A9CF-0E6AB3DD14C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275F6B-30ED-4755-B541-64E9942DE930}" type="pres">
      <dgm:prSet presAssocID="{FA250E9E-A64A-4620-A9CF-0E6AB3DD14C7}" presName="accent_2" presStyleCnt="0"/>
      <dgm:spPr/>
    </dgm:pt>
    <dgm:pt modelId="{55032560-2AC1-4544-BFC3-EB38073596DC}" type="pres">
      <dgm:prSet presAssocID="{FA250E9E-A64A-4620-A9CF-0E6AB3DD14C7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D96EB9C8-4B60-4C15-9417-C4A279F9A74C}" type="pres">
      <dgm:prSet presAssocID="{04D63AE7-9886-4A76-94D3-3BC158F1D0E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E3B5DE-114F-4FBA-8DDC-83EDBAC244BF}" type="pres">
      <dgm:prSet presAssocID="{04D63AE7-9886-4A76-94D3-3BC158F1D0E1}" presName="accent_3" presStyleCnt="0"/>
      <dgm:spPr/>
    </dgm:pt>
    <dgm:pt modelId="{E3289980-F5F7-49C5-8CAF-99AB50C0B05B}" type="pres">
      <dgm:prSet presAssocID="{04D63AE7-9886-4A76-94D3-3BC158F1D0E1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59000" r="-59000"/>
          </a:stretch>
        </a:blipFill>
      </dgm:spPr>
    </dgm:pt>
    <dgm:pt modelId="{91B4B62C-EEA1-47E9-B9A6-0B63ACC5CEB6}" type="pres">
      <dgm:prSet presAssocID="{F0DCD637-7D6F-4294-9716-5D5134FC764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8BA80F-4BA0-479D-87EC-39DF636AB691}" type="pres">
      <dgm:prSet presAssocID="{F0DCD637-7D6F-4294-9716-5D5134FC764A}" presName="accent_4" presStyleCnt="0"/>
      <dgm:spPr/>
    </dgm:pt>
    <dgm:pt modelId="{FDF293DA-9B61-4A3F-BF22-D2B4B2B037C5}" type="pres">
      <dgm:prSet presAssocID="{F0DCD637-7D6F-4294-9716-5D5134FC764A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1000" r="-11000"/>
          </a:stretch>
        </a:blipFill>
      </dgm:spPr>
    </dgm:pt>
    <dgm:pt modelId="{C8D92601-7DE9-4798-8EFA-D77B1607836F}" type="pres">
      <dgm:prSet presAssocID="{5CA842A3-E1BE-4B6E-BEEB-8B13ECB8330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FA504D-DC0C-4D67-9893-A7E3A254101C}" type="pres">
      <dgm:prSet presAssocID="{5CA842A3-E1BE-4B6E-BEEB-8B13ECB8330D}" presName="accent_5" presStyleCnt="0"/>
      <dgm:spPr/>
    </dgm:pt>
    <dgm:pt modelId="{60602A86-DFAA-4495-8938-9C50CAE1BA60}" type="pres">
      <dgm:prSet presAssocID="{5CA842A3-E1BE-4B6E-BEEB-8B13ECB8330D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50000" r="-50000"/>
          </a:stretch>
        </a:blipFill>
      </dgm:spPr>
    </dgm:pt>
    <dgm:pt modelId="{49D7D0AE-0EE2-4BE9-B771-EF736C64C0C3}" type="pres">
      <dgm:prSet presAssocID="{D171EF12-8A0D-48C4-A467-99B83EB6667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EAC884-CA8D-42CF-89C3-36BAEB3F20A8}" type="pres">
      <dgm:prSet presAssocID="{D171EF12-8A0D-48C4-A467-99B83EB66676}" presName="accent_6" presStyleCnt="0"/>
      <dgm:spPr/>
    </dgm:pt>
    <dgm:pt modelId="{3FCFC252-D90C-4478-8CAE-AD100B5AB6FC}" type="pres">
      <dgm:prSet presAssocID="{D171EF12-8A0D-48C4-A467-99B83EB66676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DA1EEAA2-FC38-42B8-A682-21A93E037897}" type="pres">
      <dgm:prSet presAssocID="{57809CA7-32C5-496C-A4AC-F58F0BC3E53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550071-AF2E-41BF-8CC9-AC2145365D48}" type="pres">
      <dgm:prSet presAssocID="{57809CA7-32C5-496C-A4AC-F58F0BC3E530}" presName="accent_7" presStyleCnt="0"/>
      <dgm:spPr/>
    </dgm:pt>
    <dgm:pt modelId="{AC4FA689-FFD4-492D-A7F3-A3296A426590}" type="pres">
      <dgm:prSet presAssocID="{57809CA7-32C5-496C-A4AC-F58F0BC3E530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</dgm:ptLst>
  <dgm:cxnLst>
    <dgm:cxn modelId="{966664C4-60A4-44A6-AAD7-BE67B9208F66}" srcId="{D23BEF85-2961-4B3C-839B-B4E6D36BA3B6}" destId="{8D2961E6-734F-46C7-89BA-98A247FF5F33}" srcOrd="8" destOrd="0" parTransId="{C211F1EB-45FE-42FB-ADDA-2BEDD6183892}" sibTransId="{9F1A5523-2D5E-4AD5-AE30-1A4619BFC04F}"/>
    <dgm:cxn modelId="{42F4507D-A74B-439F-90F1-8EEA6965FF71}" srcId="{D23BEF85-2961-4B3C-839B-B4E6D36BA3B6}" destId="{EE7404D0-0681-4521-870C-0FA2D2679892}" srcOrd="7" destOrd="0" parTransId="{0B1B0E0E-9BE7-4556-9D9C-3BA51C42F063}" sibTransId="{2658CD09-9B37-447B-8722-B1AA5C37AA0D}"/>
    <dgm:cxn modelId="{E7E21080-3239-4151-A75B-8A1D766C664E}" type="presOf" srcId="{CA4D39AB-1384-4177-9AC4-5FECBB4E29A9}" destId="{A53269D4-56F6-491E-A232-7939D06CA244}" srcOrd="0" destOrd="0" presId="urn:microsoft.com/office/officeart/2008/layout/VerticalCurvedList"/>
    <dgm:cxn modelId="{452BAB47-AEA1-46FA-831D-B466F527DB1F}" srcId="{D23BEF85-2961-4B3C-839B-B4E6D36BA3B6}" destId="{5CA842A3-E1BE-4B6E-BEEB-8B13ECB8330D}" srcOrd="4" destOrd="0" parTransId="{5B91A761-C72A-43B5-9101-D54E301423DE}" sibTransId="{87C7BA90-38A4-4D2A-8C16-D0795534323A}"/>
    <dgm:cxn modelId="{70BDA6CC-8CEA-4977-983E-38F804631DD5}" type="presOf" srcId="{FA250E9E-A64A-4620-A9CF-0E6AB3DD14C7}" destId="{2E64EDE7-88F7-4785-A104-F5A258E1A7C4}" srcOrd="0" destOrd="0" presId="urn:microsoft.com/office/officeart/2008/layout/VerticalCurvedList"/>
    <dgm:cxn modelId="{27966C41-DFB6-44A3-86A4-87024732C588}" srcId="{D23BEF85-2961-4B3C-839B-B4E6D36BA3B6}" destId="{57809CA7-32C5-496C-A4AC-F58F0BC3E530}" srcOrd="6" destOrd="0" parTransId="{F6EC51C1-E77B-47D9-8BFC-08D97DEF2460}" sibTransId="{1538E980-126E-4B93-A07E-2139272A7F8F}"/>
    <dgm:cxn modelId="{66B46186-E918-4132-97C3-3501F3EB41E7}" srcId="{D23BEF85-2961-4B3C-839B-B4E6D36BA3B6}" destId="{A141DDE1-F7F0-4464-80AE-B6DC0AD9F9CC}" srcOrd="9" destOrd="0" parTransId="{FEA61698-F54D-4095-9FA4-DB41A0BE0FE6}" sibTransId="{E1BF5288-CE66-491D-9FE9-17BC4B80EFDE}"/>
    <dgm:cxn modelId="{A2DEABD0-E3D4-45B0-840F-76055D0A6D52}" type="presOf" srcId="{04D63AE7-9886-4A76-94D3-3BC158F1D0E1}" destId="{D96EB9C8-4B60-4C15-9417-C4A279F9A74C}" srcOrd="0" destOrd="0" presId="urn:microsoft.com/office/officeart/2008/layout/VerticalCurvedList"/>
    <dgm:cxn modelId="{D73AA683-B267-464E-9C53-675F38D42582}" type="presOf" srcId="{D171EF12-8A0D-48C4-A467-99B83EB66676}" destId="{49D7D0AE-0EE2-4BE9-B771-EF736C64C0C3}" srcOrd="0" destOrd="0" presId="urn:microsoft.com/office/officeart/2008/layout/VerticalCurvedList"/>
    <dgm:cxn modelId="{91BD6480-F2DB-4BC5-988F-3DB98FA5B80D}" type="presOf" srcId="{57809CA7-32C5-496C-A4AC-F58F0BC3E530}" destId="{DA1EEAA2-FC38-42B8-A682-21A93E037897}" srcOrd="0" destOrd="0" presId="urn:microsoft.com/office/officeart/2008/layout/VerticalCurvedList"/>
    <dgm:cxn modelId="{8304A144-7BCD-417A-BFE3-52D825E8C5E8}" srcId="{D23BEF85-2961-4B3C-839B-B4E6D36BA3B6}" destId="{F0DCD637-7D6F-4294-9716-5D5134FC764A}" srcOrd="3" destOrd="0" parTransId="{31FFBCCC-122A-46F2-BCFC-67E32AD8E00D}" sibTransId="{4D556D34-7572-434E-B619-4C3B1FC5A237}"/>
    <dgm:cxn modelId="{F666A7EF-DE8E-4501-9C7F-A6C11D39FE60}" srcId="{D23BEF85-2961-4B3C-839B-B4E6D36BA3B6}" destId="{CA4D39AB-1384-4177-9AC4-5FECBB4E29A9}" srcOrd="0" destOrd="0" parTransId="{F0F5BD96-28ED-4930-ACD6-B88C3189F465}" sibTransId="{79D13262-1148-4BA3-BE96-530FB525506C}"/>
    <dgm:cxn modelId="{6BA6841F-DC7F-4BCB-90EE-B1CBC01DA887}" srcId="{D23BEF85-2961-4B3C-839B-B4E6D36BA3B6}" destId="{D171EF12-8A0D-48C4-A467-99B83EB66676}" srcOrd="5" destOrd="0" parTransId="{1B67889D-109F-4EFB-82B8-A80B06935F48}" sibTransId="{B5FCC307-9068-4C0F-8E46-30D9FE5BB8FD}"/>
    <dgm:cxn modelId="{6E9EE423-5A0C-4EE0-BB15-0055E5FA38A3}" type="presOf" srcId="{F0DCD637-7D6F-4294-9716-5D5134FC764A}" destId="{91B4B62C-EEA1-47E9-B9A6-0B63ACC5CEB6}" srcOrd="0" destOrd="0" presId="urn:microsoft.com/office/officeart/2008/layout/VerticalCurvedList"/>
    <dgm:cxn modelId="{57E9B1E6-A150-4311-9424-20136BAF60CA}" srcId="{D23BEF85-2961-4B3C-839B-B4E6D36BA3B6}" destId="{FA250E9E-A64A-4620-A9CF-0E6AB3DD14C7}" srcOrd="1" destOrd="0" parTransId="{3885EE51-4736-4923-A341-BE562AE95AA6}" sibTransId="{CD0641DE-84CC-4B04-80B2-E6DF0BFE317A}"/>
    <dgm:cxn modelId="{F8A8A4CF-8DE2-4372-A199-45AED32DEFCC}" type="presOf" srcId="{5CA842A3-E1BE-4B6E-BEEB-8B13ECB8330D}" destId="{C8D92601-7DE9-4798-8EFA-D77B1607836F}" srcOrd="0" destOrd="0" presId="urn:microsoft.com/office/officeart/2008/layout/VerticalCurvedList"/>
    <dgm:cxn modelId="{E281D158-7D70-45DF-A8BE-57E68D40EC7B}" type="presOf" srcId="{79D13262-1148-4BA3-BE96-530FB525506C}" destId="{02B7BE82-7615-4B0E-8E6F-EA304B2FFFF9}" srcOrd="0" destOrd="0" presId="urn:microsoft.com/office/officeart/2008/layout/VerticalCurvedList"/>
    <dgm:cxn modelId="{40AD34FB-8C35-4768-A10B-A860A8915CCC}" srcId="{D23BEF85-2961-4B3C-839B-B4E6D36BA3B6}" destId="{04D63AE7-9886-4A76-94D3-3BC158F1D0E1}" srcOrd="2" destOrd="0" parTransId="{3E44710E-75BB-4FFE-A758-966CCFEEFFC9}" sibTransId="{75A37681-34FE-402B-9B74-A07C6BB764CA}"/>
    <dgm:cxn modelId="{3AEEE8DD-5992-45BA-BECB-F4B77BDDC1B4}" type="presOf" srcId="{D23BEF85-2961-4B3C-839B-B4E6D36BA3B6}" destId="{130F8642-84A0-4566-B512-871DD7756E0F}" srcOrd="0" destOrd="0" presId="urn:microsoft.com/office/officeart/2008/layout/VerticalCurvedList"/>
    <dgm:cxn modelId="{67B00458-49C3-40A1-B657-9198063B890F}" type="presParOf" srcId="{130F8642-84A0-4566-B512-871DD7756E0F}" destId="{02D00321-B18F-4417-A7B3-872B1691669F}" srcOrd="0" destOrd="0" presId="urn:microsoft.com/office/officeart/2008/layout/VerticalCurvedList"/>
    <dgm:cxn modelId="{593B1D3F-7845-4672-836F-FBA9D2ADE918}" type="presParOf" srcId="{02D00321-B18F-4417-A7B3-872B1691669F}" destId="{AADFECEB-9673-46C6-B89D-B810415B12B9}" srcOrd="0" destOrd="0" presId="urn:microsoft.com/office/officeart/2008/layout/VerticalCurvedList"/>
    <dgm:cxn modelId="{DB5CEEB7-56D2-4FB9-B3C5-F68C0AFD391D}" type="presParOf" srcId="{AADFECEB-9673-46C6-B89D-B810415B12B9}" destId="{B7196D6C-534B-4797-A7C0-C4F9580F895C}" srcOrd="0" destOrd="0" presId="urn:microsoft.com/office/officeart/2008/layout/VerticalCurvedList"/>
    <dgm:cxn modelId="{0CD245BD-3DA8-4AC5-A59E-27E7314EE686}" type="presParOf" srcId="{AADFECEB-9673-46C6-B89D-B810415B12B9}" destId="{02B7BE82-7615-4B0E-8E6F-EA304B2FFFF9}" srcOrd="1" destOrd="0" presId="urn:microsoft.com/office/officeart/2008/layout/VerticalCurvedList"/>
    <dgm:cxn modelId="{45D6B6B5-3992-4D84-83B2-CA3261DA5FD5}" type="presParOf" srcId="{AADFECEB-9673-46C6-B89D-B810415B12B9}" destId="{B58EF027-ECAA-4DDA-B519-AC11893CAD56}" srcOrd="2" destOrd="0" presId="urn:microsoft.com/office/officeart/2008/layout/VerticalCurvedList"/>
    <dgm:cxn modelId="{3CAA44F5-77BB-41BE-A22D-D88655C5B427}" type="presParOf" srcId="{AADFECEB-9673-46C6-B89D-B810415B12B9}" destId="{8DB93F5A-8175-43D8-9DCF-EA605ECF1A4B}" srcOrd="3" destOrd="0" presId="urn:microsoft.com/office/officeart/2008/layout/VerticalCurvedList"/>
    <dgm:cxn modelId="{6987679F-495B-4E0B-A151-BEFD162D3815}" type="presParOf" srcId="{02D00321-B18F-4417-A7B3-872B1691669F}" destId="{A53269D4-56F6-491E-A232-7939D06CA244}" srcOrd="1" destOrd="0" presId="urn:microsoft.com/office/officeart/2008/layout/VerticalCurvedList"/>
    <dgm:cxn modelId="{510071FA-9142-4460-845A-17B49BAAE60E}" type="presParOf" srcId="{02D00321-B18F-4417-A7B3-872B1691669F}" destId="{EFC3AB3D-D31C-419B-97F3-77EE82056C1C}" srcOrd="2" destOrd="0" presId="urn:microsoft.com/office/officeart/2008/layout/VerticalCurvedList"/>
    <dgm:cxn modelId="{5DD47C66-1EE3-47EE-A99E-D18B745F8F1A}" type="presParOf" srcId="{EFC3AB3D-D31C-419B-97F3-77EE82056C1C}" destId="{CF0AE06D-1151-4AD5-8F93-59903F111698}" srcOrd="0" destOrd="0" presId="urn:microsoft.com/office/officeart/2008/layout/VerticalCurvedList"/>
    <dgm:cxn modelId="{766014A2-C791-4FE4-B4BA-10390D83F18A}" type="presParOf" srcId="{02D00321-B18F-4417-A7B3-872B1691669F}" destId="{2E64EDE7-88F7-4785-A104-F5A258E1A7C4}" srcOrd="3" destOrd="0" presId="urn:microsoft.com/office/officeart/2008/layout/VerticalCurvedList"/>
    <dgm:cxn modelId="{6C5B00E3-41DB-41DC-A812-263FCA229146}" type="presParOf" srcId="{02D00321-B18F-4417-A7B3-872B1691669F}" destId="{76275F6B-30ED-4755-B541-64E9942DE930}" srcOrd="4" destOrd="0" presId="urn:microsoft.com/office/officeart/2008/layout/VerticalCurvedList"/>
    <dgm:cxn modelId="{297B2F83-CA38-4C8F-A5C6-D590969EEDE2}" type="presParOf" srcId="{76275F6B-30ED-4755-B541-64E9942DE930}" destId="{55032560-2AC1-4544-BFC3-EB38073596DC}" srcOrd="0" destOrd="0" presId="urn:microsoft.com/office/officeart/2008/layout/VerticalCurvedList"/>
    <dgm:cxn modelId="{B1FC3915-41AA-49A3-AE2A-127241A38942}" type="presParOf" srcId="{02D00321-B18F-4417-A7B3-872B1691669F}" destId="{D96EB9C8-4B60-4C15-9417-C4A279F9A74C}" srcOrd="5" destOrd="0" presId="urn:microsoft.com/office/officeart/2008/layout/VerticalCurvedList"/>
    <dgm:cxn modelId="{10888804-CE4A-4A5A-BEC2-B3C04A35F287}" type="presParOf" srcId="{02D00321-B18F-4417-A7B3-872B1691669F}" destId="{47E3B5DE-114F-4FBA-8DDC-83EDBAC244BF}" srcOrd="6" destOrd="0" presId="urn:microsoft.com/office/officeart/2008/layout/VerticalCurvedList"/>
    <dgm:cxn modelId="{9A4122F4-8E35-4991-BA14-537827D856B2}" type="presParOf" srcId="{47E3B5DE-114F-4FBA-8DDC-83EDBAC244BF}" destId="{E3289980-F5F7-49C5-8CAF-99AB50C0B05B}" srcOrd="0" destOrd="0" presId="urn:microsoft.com/office/officeart/2008/layout/VerticalCurvedList"/>
    <dgm:cxn modelId="{AB07D70C-0FB5-43E9-BE8E-F88D566C59E3}" type="presParOf" srcId="{02D00321-B18F-4417-A7B3-872B1691669F}" destId="{91B4B62C-EEA1-47E9-B9A6-0B63ACC5CEB6}" srcOrd="7" destOrd="0" presId="urn:microsoft.com/office/officeart/2008/layout/VerticalCurvedList"/>
    <dgm:cxn modelId="{578C63C6-0C1B-4FFF-B593-79C646C62C9B}" type="presParOf" srcId="{02D00321-B18F-4417-A7B3-872B1691669F}" destId="{608BA80F-4BA0-479D-87EC-39DF636AB691}" srcOrd="8" destOrd="0" presId="urn:microsoft.com/office/officeart/2008/layout/VerticalCurvedList"/>
    <dgm:cxn modelId="{AB69EDA1-4EC8-449A-81AD-162116F0BBEC}" type="presParOf" srcId="{608BA80F-4BA0-479D-87EC-39DF636AB691}" destId="{FDF293DA-9B61-4A3F-BF22-D2B4B2B037C5}" srcOrd="0" destOrd="0" presId="urn:microsoft.com/office/officeart/2008/layout/VerticalCurvedList"/>
    <dgm:cxn modelId="{C4DE26A6-EED6-48D9-9669-A4C42F255BD9}" type="presParOf" srcId="{02D00321-B18F-4417-A7B3-872B1691669F}" destId="{C8D92601-7DE9-4798-8EFA-D77B1607836F}" srcOrd="9" destOrd="0" presId="urn:microsoft.com/office/officeart/2008/layout/VerticalCurvedList"/>
    <dgm:cxn modelId="{F63F0289-190E-4E49-9EEF-C16AD1AD6FCD}" type="presParOf" srcId="{02D00321-B18F-4417-A7B3-872B1691669F}" destId="{CBFA504D-DC0C-4D67-9893-A7E3A254101C}" srcOrd="10" destOrd="0" presId="urn:microsoft.com/office/officeart/2008/layout/VerticalCurvedList"/>
    <dgm:cxn modelId="{A0F450DA-92E0-43CE-8230-34FE01C6B9E4}" type="presParOf" srcId="{CBFA504D-DC0C-4D67-9893-A7E3A254101C}" destId="{60602A86-DFAA-4495-8938-9C50CAE1BA60}" srcOrd="0" destOrd="0" presId="urn:microsoft.com/office/officeart/2008/layout/VerticalCurvedList"/>
    <dgm:cxn modelId="{0A7FF443-43EE-4392-B7A8-830D8B60380D}" type="presParOf" srcId="{02D00321-B18F-4417-A7B3-872B1691669F}" destId="{49D7D0AE-0EE2-4BE9-B771-EF736C64C0C3}" srcOrd="11" destOrd="0" presId="urn:microsoft.com/office/officeart/2008/layout/VerticalCurvedList"/>
    <dgm:cxn modelId="{362B8D87-DF19-4336-A7B7-270636A21FB2}" type="presParOf" srcId="{02D00321-B18F-4417-A7B3-872B1691669F}" destId="{B4EAC884-CA8D-42CF-89C3-36BAEB3F20A8}" srcOrd="12" destOrd="0" presId="urn:microsoft.com/office/officeart/2008/layout/VerticalCurvedList"/>
    <dgm:cxn modelId="{26132879-9CBC-4E50-9B1D-9F1E242A3D19}" type="presParOf" srcId="{B4EAC884-CA8D-42CF-89C3-36BAEB3F20A8}" destId="{3FCFC252-D90C-4478-8CAE-AD100B5AB6FC}" srcOrd="0" destOrd="0" presId="urn:microsoft.com/office/officeart/2008/layout/VerticalCurvedList"/>
    <dgm:cxn modelId="{D299168A-9133-410D-A474-A47C86255A33}" type="presParOf" srcId="{02D00321-B18F-4417-A7B3-872B1691669F}" destId="{DA1EEAA2-FC38-42B8-A682-21A93E037897}" srcOrd="13" destOrd="0" presId="urn:microsoft.com/office/officeart/2008/layout/VerticalCurvedList"/>
    <dgm:cxn modelId="{F70B545F-42D5-42C4-9C52-676E36DA6E30}" type="presParOf" srcId="{02D00321-B18F-4417-A7B3-872B1691669F}" destId="{5F550071-AF2E-41BF-8CC9-AC2145365D48}" srcOrd="14" destOrd="0" presId="urn:microsoft.com/office/officeart/2008/layout/VerticalCurvedList"/>
    <dgm:cxn modelId="{FC1F600A-33CE-4126-8DA6-6BF1238FA897}" type="presParOf" srcId="{5F550071-AF2E-41BF-8CC9-AC2145365D48}" destId="{AC4FA689-FFD4-492D-A7F3-A3296A4265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9775C8-29F5-4947-BF2B-8EE0D218E85D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D5DA2C0B-2C1A-477A-86AD-F8A363E80890}">
      <dgm:prSet phldrT="[Texto]"/>
      <dgm:spPr/>
      <dgm:t>
        <a:bodyPr/>
        <a:lstStyle/>
        <a:p>
          <a:r>
            <a:rPr lang="es-MX" dirty="0"/>
            <a:t>1 – 2 </a:t>
          </a:r>
          <a:endParaRPr lang="es-CO" dirty="0"/>
        </a:p>
      </dgm:t>
    </dgm:pt>
    <dgm:pt modelId="{EE7DE372-D31A-4EEE-878A-0C1AC161A548}" type="parTrans" cxnId="{3FAD6E8D-BBEA-4F70-90B3-A43131CC1203}">
      <dgm:prSet/>
      <dgm:spPr/>
      <dgm:t>
        <a:bodyPr/>
        <a:lstStyle/>
        <a:p>
          <a:endParaRPr lang="es-CO"/>
        </a:p>
      </dgm:t>
    </dgm:pt>
    <dgm:pt modelId="{8CF92288-5D51-4E41-BAB3-09163B85B03B}" type="sibTrans" cxnId="{3FAD6E8D-BBEA-4F70-90B3-A43131CC1203}">
      <dgm:prSet/>
      <dgm:spPr/>
      <dgm:t>
        <a:bodyPr/>
        <a:lstStyle/>
        <a:p>
          <a:endParaRPr lang="es-CO"/>
        </a:p>
      </dgm:t>
    </dgm:pt>
    <dgm:pt modelId="{2DADB76B-0E4E-459C-BA01-A16B800AFB4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Sentirse en sintonía con (y en control de) tus emociones</a:t>
          </a:r>
          <a:endParaRPr lang="es-CO" dirty="0"/>
        </a:p>
      </dgm:t>
    </dgm:pt>
    <dgm:pt modelId="{DD5AF126-D8EB-45F5-AF8D-EE162E0CCE84}" type="parTrans" cxnId="{014FCE8F-5863-4639-87C4-C36A9416BDA7}">
      <dgm:prSet/>
      <dgm:spPr/>
      <dgm:t>
        <a:bodyPr/>
        <a:lstStyle/>
        <a:p>
          <a:endParaRPr lang="es-CO"/>
        </a:p>
      </dgm:t>
    </dgm:pt>
    <dgm:pt modelId="{9424E206-8CCF-4BBC-9125-555E2D2BAFEA}" type="sibTrans" cxnId="{014FCE8F-5863-4639-87C4-C36A9416BDA7}">
      <dgm:prSet/>
      <dgm:spPr/>
      <dgm:t>
        <a:bodyPr/>
        <a:lstStyle/>
        <a:p>
          <a:endParaRPr lang="es-CO"/>
        </a:p>
      </dgm:t>
    </dgm:pt>
    <dgm:pt modelId="{1307F48B-B134-482D-821F-3218F23DC587}">
      <dgm:prSet phldrT="[Texto]"/>
      <dgm:spPr/>
      <dgm:t>
        <a:bodyPr/>
        <a:lstStyle/>
        <a:p>
          <a:r>
            <a:rPr lang="es-MX" dirty="0"/>
            <a:t>3 – 4 </a:t>
          </a:r>
          <a:endParaRPr lang="es-CO" dirty="0"/>
        </a:p>
      </dgm:t>
    </dgm:pt>
    <dgm:pt modelId="{3F28EF96-770D-43E3-8E39-64EFDD20997A}" type="parTrans" cxnId="{4E9AA6EF-677A-4083-AF01-5230772DE2A1}">
      <dgm:prSet/>
      <dgm:spPr/>
      <dgm:t>
        <a:bodyPr/>
        <a:lstStyle/>
        <a:p>
          <a:endParaRPr lang="es-CO"/>
        </a:p>
      </dgm:t>
    </dgm:pt>
    <dgm:pt modelId="{4BED273A-6C60-45BF-B14E-0D15ECEA1E66}" type="sibTrans" cxnId="{4E9AA6EF-677A-4083-AF01-5230772DE2A1}">
      <dgm:prSet/>
      <dgm:spPr/>
      <dgm:t>
        <a:bodyPr/>
        <a:lstStyle/>
        <a:p>
          <a:endParaRPr lang="es-CO"/>
        </a:p>
      </dgm:t>
    </dgm:pt>
    <dgm:pt modelId="{3D558D05-4E30-44F8-BC75-ACA23848FE7A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Mayor compromiso con tu trabajo</a:t>
          </a:r>
          <a:endParaRPr lang="es-CO" dirty="0"/>
        </a:p>
      </dgm:t>
    </dgm:pt>
    <dgm:pt modelId="{CCAC24C5-0487-4FC2-8196-19857C4CCE1B}" type="parTrans" cxnId="{64334C7B-FCCB-4606-B348-2ADED50F0CFD}">
      <dgm:prSet/>
      <dgm:spPr/>
      <dgm:t>
        <a:bodyPr/>
        <a:lstStyle/>
        <a:p>
          <a:endParaRPr lang="es-CO"/>
        </a:p>
      </dgm:t>
    </dgm:pt>
    <dgm:pt modelId="{6F290CC3-643C-48AB-B38D-1E9855C7F325}" type="sibTrans" cxnId="{64334C7B-FCCB-4606-B348-2ADED50F0CFD}">
      <dgm:prSet/>
      <dgm:spPr/>
      <dgm:t>
        <a:bodyPr/>
        <a:lstStyle/>
        <a:p>
          <a:endParaRPr lang="es-CO"/>
        </a:p>
      </dgm:t>
    </dgm:pt>
    <dgm:pt modelId="{431BCA80-8DBD-4E3F-900E-359AFAF5E83F}">
      <dgm:prSet phldrT="[Texto]"/>
      <dgm:spPr/>
      <dgm:t>
        <a:bodyPr/>
        <a:lstStyle/>
        <a:p>
          <a:r>
            <a:rPr lang="es-MX" dirty="0"/>
            <a:t>5 – 6 </a:t>
          </a:r>
          <a:endParaRPr lang="es-CO" dirty="0"/>
        </a:p>
      </dgm:t>
    </dgm:pt>
    <dgm:pt modelId="{5E926796-0A46-4B6D-9B3F-5B9D7524F0B2}" type="parTrans" cxnId="{894BA237-EF57-4299-9DA7-3AB9CBC4550F}">
      <dgm:prSet/>
      <dgm:spPr/>
      <dgm:t>
        <a:bodyPr/>
        <a:lstStyle/>
        <a:p>
          <a:endParaRPr lang="es-CO"/>
        </a:p>
      </dgm:t>
    </dgm:pt>
    <dgm:pt modelId="{A37319D2-39E3-4968-8507-FCC75194C724}" type="sibTrans" cxnId="{894BA237-EF57-4299-9DA7-3AB9CBC4550F}">
      <dgm:prSet/>
      <dgm:spPr/>
      <dgm:t>
        <a:bodyPr/>
        <a:lstStyle/>
        <a:p>
          <a:endParaRPr lang="es-CO"/>
        </a:p>
      </dgm:t>
    </dgm:pt>
    <dgm:pt modelId="{32AD2F62-D558-4243-AB41-BCC3B503106D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Grado de concentración mayor en lo que estás haciendo</a:t>
          </a:r>
          <a:endParaRPr lang="es-CO" dirty="0"/>
        </a:p>
      </dgm:t>
    </dgm:pt>
    <dgm:pt modelId="{4857054E-3FA7-4E75-8C5B-FF62F0CCEE7E}" type="parTrans" cxnId="{83EC48F2-A63C-4F88-9037-E6BF14E9D60E}">
      <dgm:prSet/>
      <dgm:spPr/>
      <dgm:t>
        <a:bodyPr/>
        <a:lstStyle/>
        <a:p>
          <a:endParaRPr lang="es-CO"/>
        </a:p>
      </dgm:t>
    </dgm:pt>
    <dgm:pt modelId="{FD7DA156-5D87-4FC0-86F8-9511136CF2D3}" type="sibTrans" cxnId="{83EC48F2-A63C-4F88-9037-E6BF14E9D60E}">
      <dgm:prSet/>
      <dgm:spPr/>
      <dgm:t>
        <a:bodyPr/>
        <a:lstStyle/>
        <a:p>
          <a:endParaRPr lang="es-CO"/>
        </a:p>
      </dgm:t>
    </dgm:pt>
    <dgm:pt modelId="{22B6A497-2072-439A-94AD-09DDBDFBB61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Mayor satisfacción porque lo que produces durante el </a:t>
          </a:r>
          <a:r>
            <a:rPr lang="es-MX" b="0" i="0" dirty="0" err="1"/>
            <a:t>flow</a:t>
          </a:r>
          <a:r>
            <a:rPr lang="es-MX" b="0" i="0" dirty="0"/>
            <a:t> </a:t>
          </a:r>
          <a:r>
            <a:rPr lang="es-MX" b="0" i="0" dirty="0" err="1"/>
            <a:t>state</a:t>
          </a:r>
          <a:r>
            <a:rPr lang="es-MX" b="0" i="0" dirty="0"/>
            <a:t> tiende a ser tu propia recompensa</a:t>
          </a:r>
        </a:p>
      </dgm:t>
    </dgm:pt>
    <dgm:pt modelId="{6C78B43E-9CE8-4D5E-B7E3-7C24CB50BBB4}" type="parTrans" cxnId="{E416685B-32DB-4D37-A15A-A94BB769374C}">
      <dgm:prSet/>
      <dgm:spPr/>
      <dgm:t>
        <a:bodyPr/>
        <a:lstStyle/>
        <a:p>
          <a:endParaRPr lang="es-CO"/>
        </a:p>
      </dgm:t>
    </dgm:pt>
    <dgm:pt modelId="{D6BAA086-8C29-40EC-A2D9-0B71DB3D3F17}" type="sibTrans" cxnId="{E416685B-32DB-4D37-A15A-A94BB769374C}">
      <dgm:prSet/>
      <dgm:spPr/>
      <dgm:t>
        <a:bodyPr/>
        <a:lstStyle/>
        <a:p>
          <a:endParaRPr lang="es-CO"/>
        </a:p>
      </dgm:t>
    </dgm:pt>
    <dgm:pt modelId="{8D44DF01-DF90-4B8F-99E7-ABD370B3AB6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Sensación de mayor creatividad porque eres menos consciente de ti mismo durante el estado de </a:t>
          </a:r>
          <a:r>
            <a:rPr lang="es-MX" b="0" i="0" dirty="0" err="1"/>
            <a:t>flow</a:t>
          </a:r>
          <a:endParaRPr lang="es-MX" b="0" i="0" dirty="0"/>
        </a:p>
      </dgm:t>
    </dgm:pt>
    <dgm:pt modelId="{1E55DF6E-D96F-46B2-BD29-623AC02629D7}" type="parTrans" cxnId="{06531B6D-0C65-45D6-B933-4CCC9E19E93D}">
      <dgm:prSet/>
      <dgm:spPr/>
      <dgm:t>
        <a:bodyPr/>
        <a:lstStyle/>
        <a:p>
          <a:endParaRPr lang="es-CO"/>
        </a:p>
      </dgm:t>
    </dgm:pt>
    <dgm:pt modelId="{46857E39-5FF7-43C8-B535-01237701F35E}" type="sibTrans" cxnId="{06531B6D-0C65-45D6-B933-4CCC9E19E93D}">
      <dgm:prSet/>
      <dgm:spPr/>
      <dgm:t>
        <a:bodyPr/>
        <a:lstStyle/>
        <a:p>
          <a:endParaRPr lang="es-CO"/>
        </a:p>
      </dgm:t>
    </dgm:pt>
    <dgm:pt modelId="{ED3F6A41-8357-431C-BDF7-D7C1BB585D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Confianza en que en lo que estás trabajando se puede lograr</a:t>
          </a:r>
        </a:p>
      </dgm:t>
    </dgm:pt>
    <dgm:pt modelId="{50288BD8-EC40-444A-B491-09A79B4EDF92}" type="parTrans" cxnId="{6A656EB8-1654-4D86-B98D-4D2B4FF9B9A9}">
      <dgm:prSet/>
      <dgm:spPr/>
      <dgm:t>
        <a:bodyPr/>
        <a:lstStyle/>
        <a:p>
          <a:endParaRPr lang="es-CO"/>
        </a:p>
      </dgm:t>
    </dgm:pt>
    <dgm:pt modelId="{79AE88F0-C345-43AF-A47A-1719B042F76A}" type="sibTrans" cxnId="{6A656EB8-1654-4D86-B98D-4D2B4FF9B9A9}">
      <dgm:prSet/>
      <dgm:spPr/>
      <dgm:t>
        <a:bodyPr/>
        <a:lstStyle/>
        <a:p>
          <a:endParaRPr lang="es-CO"/>
        </a:p>
      </dgm:t>
    </dgm:pt>
    <dgm:pt modelId="{EEEFCCB1-8BF1-4DFC-8981-503FA41D4282}" type="pres">
      <dgm:prSet presAssocID="{909775C8-29F5-4947-BF2B-8EE0D218E8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4861D2-5902-4BC3-8756-43AD14B61E76}" type="pres">
      <dgm:prSet presAssocID="{D5DA2C0B-2C1A-477A-86AD-F8A363E80890}" presName="composite" presStyleCnt="0"/>
      <dgm:spPr/>
    </dgm:pt>
    <dgm:pt modelId="{19AD926D-D16D-4533-B2EB-833D6DCC663F}" type="pres">
      <dgm:prSet presAssocID="{D5DA2C0B-2C1A-477A-86AD-F8A363E8089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4C3AA4-607E-4E95-BF54-0752DB2B884E}" type="pres">
      <dgm:prSet presAssocID="{D5DA2C0B-2C1A-477A-86AD-F8A363E8089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F124E0-F9F4-445B-9A5B-A7C63A3C5B82}" type="pres">
      <dgm:prSet presAssocID="{8CF92288-5D51-4E41-BAB3-09163B85B03B}" presName="sp" presStyleCnt="0"/>
      <dgm:spPr/>
    </dgm:pt>
    <dgm:pt modelId="{0214B742-72B5-4769-A7E7-C9D0BAAC1BE2}" type="pres">
      <dgm:prSet presAssocID="{1307F48B-B134-482D-821F-3218F23DC587}" presName="composite" presStyleCnt="0"/>
      <dgm:spPr/>
    </dgm:pt>
    <dgm:pt modelId="{1123397E-F7C8-4BC4-921B-5DE5E5A0A57A}" type="pres">
      <dgm:prSet presAssocID="{1307F48B-B134-482D-821F-3218F23DC58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932CCB-1CED-4C58-A4E5-8059E13761A3}" type="pres">
      <dgm:prSet presAssocID="{1307F48B-B134-482D-821F-3218F23DC58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839C70-7CB9-41BD-A3D0-E04ED35C437B}" type="pres">
      <dgm:prSet presAssocID="{4BED273A-6C60-45BF-B14E-0D15ECEA1E66}" presName="sp" presStyleCnt="0"/>
      <dgm:spPr/>
    </dgm:pt>
    <dgm:pt modelId="{897AD47D-4002-4620-84DC-7BE066AAE432}" type="pres">
      <dgm:prSet presAssocID="{431BCA80-8DBD-4E3F-900E-359AFAF5E83F}" presName="composite" presStyleCnt="0"/>
      <dgm:spPr/>
    </dgm:pt>
    <dgm:pt modelId="{3D4165D1-46CF-40AC-BEF8-ED103E0FEB7D}" type="pres">
      <dgm:prSet presAssocID="{431BCA80-8DBD-4E3F-900E-359AFAF5E83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BE03D6-362F-4995-A850-DA4422C3311F}" type="pres">
      <dgm:prSet presAssocID="{431BCA80-8DBD-4E3F-900E-359AFAF5E83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F0401F-6C29-4D25-88CD-F7848F142094}" type="presOf" srcId="{32AD2F62-D558-4243-AB41-BCC3B503106D}" destId="{06BE03D6-362F-4995-A850-DA4422C3311F}" srcOrd="0" destOrd="0" presId="urn:microsoft.com/office/officeart/2005/8/layout/chevron2"/>
    <dgm:cxn modelId="{1F34E6A2-EDB1-4295-A062-ABC7085F4A11}" type="presOf" srcId="{1307F48B-B134-482D-821F-3218F23DC587}" destId="{1123397E-F7C8-4BC4-921B-5DE5E5A0A57A}" srcOrd="0" destOrd="0" presId="urn:microsoft.com/office/officeart/2005/8/layout/chevron2"/>
    <dgm:cxn modelId="{D25850CC-F10D-4858-A93C-857CB096EDBF}" type="presOf" srcId="{909775C8-29F5-4947-BF2B-8EE0D218E85D}" destId="{EEEFCCB1-8BF1-4DFC-8981-503FA41D4282}" srcOrd="0" destOrd="0" presId="urn:microsoft.com/office/officeart/2005/8/layout/chevron2"/>
    <dgm:cxn modelId="{BA45D50A-4F7F-4442-8B9E-91CF520EF2BE}" type="presOf" srcId="{431BCA80-8DBD-4E3F-900E-359AFAF5E83F}" destId="{3D4165D1-46CF-40AC-BEF8-ED103E0FEB7D}" srcOrd="0" destOrd="0" presId="urn:microsoft.com/office/officeart/2005/8/layout/chevron2"/>
    <dgm:cxn modelId="{894BA237-EF57-4299-9DA7-3AB9CBC4550F}" srcId="{909775C8-29F5-4947-BF2B-8EE0D218E85D}" destId="{431BCA80-8DBD-4E3F-900E-359AFAF5E83F}" srcOrd="2" destOrd="0" parTransId="{5E926796-0A46-4B6D-9B3F-5B9D7524F0B2}" sibTransId="{A37319D2-39E3-4968-8507-FCC75194C724}"/>
    <dgm:cxn modelId="{F112327B-CAEC-40B7-ACAA-6DCE21A5BA69}" type="presOf" srcId="{3D558D05-4E30-44F8-BC75-ACA23848FE7A}" destId="{27932CCB-1CED-4C58-A4E5-8059E13761A3}" srcOrd="0" destOrd="0" presId="urn:microsoft.com/office/officeart/2005/8/layout/chevron2"/>
    <dgm:cxn modelId="{64334C7B-FCCB-4606-B348-2ADED50F0CFD}" srcId="{1307F48B-B134-482D-821F-3218F23DC587}" destId="{3D558D05-4E30-44F8-BC75-ACA23848FE7A}" srcOrd="0" destOrd="0" parTransId="{CCAC24C5-0487-4FC2-8196-19857C4CCE1B}" sibTransId="{6F290CC3-643C-48AB-B38D-1E9855C7F325}"/>
    <dgm:cxn modelId="{4923587E-DEA4-4148-98ED-59E6882E030C}" type="presOf" srcId="{22B6A497-2072-439A-94AD-09DDBDFBB61A}" destId="{414C3AA4-607E-4E95-BF54-0752DB2B884E}" srcOrd="0" destOrd="1" presId="urn:microsoft.com/office/officeart/2005/8/layout/chevron2"/>
    <dgm:cxn modelId="{30BF87AB-643D-4D49-8E5B-75628F04B058}" type="presOf" srcId="{8D44DF01-DF90-4B8F-99E7-ABD370B3AB6B}" destId="{27932CCB-1CED-4C58-A4E5-8059E13761A3}" srcOrd="0" destOrd="1" presId="urn:microsoft.com/office/officeart/2005/8/layout/chevron2"/>
    <dgm:cxn modelId="{3FAD6E8D-BBEA-4F70-90B3-A43131CC1203}" srcId="{909775C8-29F5-4947-BF2B-8EE0D218E85D}" destId="{D5DA2C0B-2C1A-477A-86AD-F8A363E80890}" srcOrd="0" destOrd="0" parTransId="{EE7DE372-D31A-4EEE-878A-0C1AC161A548}" sibTransId="{8CF92288-5D51-4E41-BAB3-09163B85B03B}"/>
    <dgm:cxn modelId="{CF88A32D-03A0-4E39-942B-227BAFA293AF}" type="presOf" srcId="{2DADB76B-0E4E-459C-BA01-A16B800AFB43}" destId="{414C3AA4-607E-4E95-BF54-0752DB2B884E}" srcOrd="0" destOrd="0" presId="urn:microsoft.com/office/officeart/2005/8/layout/chevron2"/>
    <dgm:cxn modelId="{4E9AA6EF-677A-4083-AF01-5230772DE2A1}" srcId="{909775C8-29F5-4947-BF2B-8EE0D218E85D}" destId="{1307F48B-B134-482D-821F-3218F23DC587}" srcOrd="1" destOrd="0" parTransId="{3F28EF96-770D-43E3-8E39-64EFDD20997A}" sibTransId="{4BED273A-6C60-45BF-B14E-0D15ECEA1E66}"/>
    <dgm:cxn modelId="{F656602D-9658-4C6E-A6C3-B0DC63A95591}" type="presOf" srcId="{D5DA2C0B-2C1A-477A-86AD-F8A363E80890}" destId="{19AD926D-D16D-4533-B2EB-833D6DCC663F}" srcOrd="0" destOrd="0" presId="urn:microsoft.com/office/officeart/2005/8/layout/chevron2"/>
    <dgm:cxn modelId="{6A656EB8-1654-4D86-B98D-4D2B4FF9B9A9}" srcId="{431BCA80-8DBD-4E3F-900E-359AFAF5E83F}" destId="{ED3F6A41-8357-431C-BDF7-D7C1BB585D24}" srcOrd="1" destOrd="0" parTransId="{50288BD8-EC40-444A-B491-09A79B4EDF92}" sibTransId="{79AE88F0-C345-43AF-A47A-1719B042F76A}"/>
    <dgm:cxn modelId="{83EC48F2-A63C-4F88-9037-E6BF14E9D60E}" srcId="{431BCA80-8DBD-4E3F-900E-359AFAF5E83F}" destId="{32AD2F62-D558-4243-AB41-BCC3B503106D}" srcOrd="0" destOrd="0" parTransId="{4857054E-3FA7-4E75-8C5B-FF62F0CCEE7E}" sibTransId="{FD7DA156-5D87-4FC0-86F8-9511136CF2D3}"/>
    <dgm:cxn modelId="{06531B6D-0C65-45D6-B933-4CCC9E19E93D}" srcId="{1307F48B-B134-482D-821F-3218F23DC587}" destId="{8D44DF01-DF90-4B8F-99E7-ABD370B3AB6B}" srcOrd="1" destOrd="0" parTransId="{1E55DF6E-D96F-46B2-BD29-623AC02629D7}" sibTransId="{46857E39-5FF7-43C8-B535-01237701F35E}"/>
    <dgm:cxn modelId="{014FCE8F-5863-4639-87C4-C36A9416BDA7}" srcId="{D5DA2C0B-2C1A-477A-86AD-F8A363E80890}" destId="{2DADB76B-0E4E-459C-BA01-A16B800AFB43}" srcOrd="0" destOrd="0" parTransId="{DD5AF126-D8EB-45F5-AF8D-EE162E0CCE84}" sibTransId="{9424E206-8CCF-4BBC-9125-555E2D2BAFEA}"/>
    <dgm:cxn modelId="{E416685B-32DB-4D37-A15A-A94BB769374C}" srcId="{D5DA2C0B-2C1A-477A-86AD-F8A363E80890}" destId="{22B6A497-2072-439A-94AD-09DDBDFBB61A}" srcOrd="1" destOrd="0" parTransId="{6C78B43E-9CE8-4D5E-B7E3-7C24CB50BBB4}" sibTransId="{D6BAA086-8C29-40EC-A2D9-0B71DB3D3F17}"/>
    <dgm:cxn modelId="{6D319442-A8DC-40F6-ADC0-B96CF5606602}" type="presOf" srcId="{ED3F6A41-8357-431C-BDF7-D7C1BB585D24}" destId="{06BE03D6-362F-4995-A850-DA4422C3311F}" srcOrd="0" destOrd="1" presId="urn:microsoft.com/office/officeart/2005/8/layout/chevron2"/>
    <dgm:cxn modelId="{A15F5BB8-8676-45CC-9E69-EFB3FF693DA0}" type="presParOf" srcId="{EEEFCCB1-8BF1-4DFC-8981-503FA41D4282}" destId="{7E4861D2-5902-4BC3-8756-43AD14B61E76}" srcOrd="0" destOrd="0" presId="urn:microsoft.com/office/officeart/2005/8/layout/chevron2"/>
    <dgm:cxn modelId="{7C432744-AEEF-4856-8613-929B5981609B}" type="presParOf" srcId="{7E4861D2-5902-4BC3-8756-43AD14B61E76}" destId="{19AD926D-D16D-4533-B2EB-833D6DCC663F}" srcOrd="0" destOrd="0" presId="urn:microsoft.com/office/officeart/2005/8/layout/chevron2"/>
    <dgm:cxn modelId="{7FF9D20F-7C6C-4162-85C7-991B233C5340}" type="presParOf" srcId="{7E4861D2-5902-4BC3-8756-43AD14B61E76}" destId="{414C3AA4-607E-4E95-BF54-0752DB2B884E}" srcOrd="1" destOrd="0" presId="urn:microsoft.com/office/officeart/2005/8/layout/chevron2"/>
    <dgm:cxn modelId="{A6D7CF81-75ED-4BDB-B1C2-C3E1BF97C9B1}" type="presParOf" srcId="{EEEFCCB1-8BF1-4DFC-8981-503FA41D4282}" destId="{F6F124E0-F9F4-445B-9A5B-A7C63A3C5B82}" srcOrd="1" destOrd="0" presId="urn:microsoft.com/office/officeart/2005/8/layout/chevron2"/>
    <dgm:cxn modelId="{C8DFDB8A-7693-4A99-9883-EF5926797703}" type="presParOf" srcId="{EEEFCCB1-8BF1-4DFC-8981-503FA41D4282}" destId="{0214B742-72B5-4769-A7E7-C9D0BAAC1BE2}" srcOrd="2" destOrd="0" presId="urn:microsoft.com/office/officeart/2005/8/layout/chevron2"/>
    <dgm:cxn modelId="{00C614D3-92D6-44C7-B5D3-C664A3605757}" type="presParOf" srcId="{0214B742-72B5-4769-A7E7-C9D0BAAC1BE2}" destId="{1123397E-F7C8-4BC4-921B-5DE5E5A0A57A}" srcOrd="0" destOrd="0" presId="urn:microsoft.com/office/officeart/2005/8/layout/chevron2"/>
    <dgm:cxn modelId="{37317F16-E484-4A51-9D34-E9E88DFC0F66}" type="presParOf" srcId="{0214B742-72B5-4769-A7E7-C9D0BAAC1BE2}" destId="{27932CCB-1CED-4C58-A4E5-8059E13761A3}" srcOrd="1" destOrd="0" presId="urn:microsoft.com/office/officeart/2005/8/layout/chevron2"/>
    <dgm:cxn modelId="{0306394D-B553-4F20-9991-E68EBC3091BB}" type="presParOf" srcId="{EEEFCCB1-8BF1-4DFC-8981-503FA41D4282}" destId="{12839C70-7CB9-41BD-A3D0-E04ED35C437B}" srcOrd="3" destOrd="0" presId="urn:microsoft.com/office/officeart/2005/8/layout/chevron2"/>
    <dgm:cxn modelId="{BD8C505F-FF6E-4264-BEB5-1ACF2600143B}" type="presParOf" srcId="{EEEFCCB1-8BF1-4DFC-8981-503FA41D4282}" destId="{897AD47D-4002-4620-84DC-7BE066AAE432}" srcOrd="4" destOrd="0" presId="urn:microsoft.com/office/officeart/2005/8/layout/chevron2"/>
    <dgm:cxn modelId="{A914CFE6-0522-4E13-96FB-95025A8E093D}" type="presParOf" srcId="{897AD47D-4002-4620-84DC-7BE066AAE432}" destId="{3D4165D1-46CF-40AC-BEF8-ED103E0FEB7D}" srcOrd="0" destOrd="0" presId="urn:microsoft.com/office/officeart/2005/8/layout/chevron2"/>
    <dgm:cxn modelId="{98C02CD2-965A-424E-BAE0-95F1D33B444C}" type="presParOf" srcId="{897AD47D-4002-4620-84DC-7BE066AAE432}" destId="{06BE03D6-362F-4995-A850-DA4422C331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9E2795-7FBE-4944-84FD-42310FFCE8F1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677E95AB-BE41-44A1-A0C2-245FCA5317B8}">
      <dgm:prSet phldrT="[Texto]" custT="1"/>
      <dgm:spPr/>
      <dgm:t>
        <a:bodyPr/>
        <a:lstStyle/>
        <a:p>
          <a:r>
            <a:rPr lang="es-CO" sz="1600" b="0" i="0" dirty="0">
              <a:latin typeface="Comic Sans MS" panose="030F0702030302020204" pitchFamily="66" charset="0"/>
            </a:rPr>
            <a:t>Confiar en los colaboradores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76D66873-C792-4A08-A508-E1F283040FA9}" type="parTrans" cxnId="{ACDFE959-FE7E-44B0-9474-D07C3A58CAD3}">
      <dgm:prSet/>
      <dgm:spPr/>
      <dgm:t>
        <a:bodyPr/>
        <a:lstStyle/>
        <a:p>
          <a:endParaRPr lang="es-CO"/>
        </a:p>
      </dgm:t>
    </dgm:pt>
    <dgm:pt modelId="{5BDD8DB7-362A-4D59-9FAC-40B71085F0E0}" type="sibTrans" cxnId="{ACDFE959-FE7E-44B0-9474-D07C3A58CAD3}">
      <dgm:prSet/>
      <dgm:spPr/>
      <dgm:t>
        <a:bodyPr/>
        <a:lstStyle/>
        <a:p>
          <a:endParaRPr lang="es-CO"/>
        </a:p>
      </dgm:t>
    </dgm:pt>
    <dgm:pt modelId="{5B14DC4E-54CD-491D-9480-3CDDD49D5713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Disponer de entornos de trabajo seguros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6900D093-953F-46EA-B2D5-4FFC64ADB9CA}" type="parTrans" cxnId="{B08BA437-1014-43B9-B926-C0F2F90DED50}">
      <dgm:prSet/>
      <dgm:spPr/>
      <dgm:t>
        <a:bodyPr/>
        <a:lstStyle/>
        <a:p>
          <a:endParaRPr lang="es-CO"/>
        </a:p>
      </dgm:t>
    </dgm:pt>
    <dgm:pt modelId="{CD02103C-E042-499A-B83E-1A154E5E1CA1}" type="sibTrans" cxnId="{B08BA437-1014-43B9-B926-C0F2F90DED50}">
      <dgm:prSet/>
      <dgm:spPr/>
      <dgm:t>
        <a:bodyPr/>
        <a:lstStyle/>
        <a:p>
          <a:endParaRPr lang="es-CO"/>
        </a:p>
      </dgm:t>
    </dgm:pt>
    <dgm:pt modelId="{814ADF7B-B1C8-43E6-B9C3-AE9B080DCC75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Hacer comunes los objetivos de la entidad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233F8A03-B368-45E6-AA84-7F556F704F1C}" type="parTrans" cxnId="{E4DABADA-C4A1-4222-BE97-4C5C81C629A7}">
      <dgm:prSet/>
      <dgm:spPr/>
      <dgm:t>
        <a:bodyPr/>
        <a:lstStyle/>
        <a:p>
          <a:endParaRPr lang="es-CO"/>
        </a:p>
      </dgm:t>
    </dgm:pt>
    <dgm:pt modelId="{DE284565-CD3D-4D19-BBE4-B6CAF38D6B8B}" type="sibTrans" cxnId="{E4DABADA-C4A1-4222-BE97-4C5C81C629A7}">
      <dgm:prSet/>
      <dgm:spPr/>
      <dgm:t>
        <a:bodyPr/>
        <a:lstStyle/>
        <a:p>
          <a:endParaRPr lang="es-CO"/>
        </a:p>
      </dgm:t>
    </dgm:pt>
    <dgm:pt modelId="{58CD0447-7102-4AF6-96EA-D9242AF368F4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Cercanía de los mandos de la organización 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410CE56A-F97E-4347-8B97-29C32BDDAE08}" type="parTrans" cxnId="{03204901-1DCA-49B5-8665-E820F7D2E3E3}">
      <dgm:prSet/>
      <dgm:spPr/>
      <dgm:t>
        <a:bodyPr/>
        <a:lstStyle/>
        <a:p>
          <a:endParaRPr lang="es-CO"/>
        </a:p>
      </dgm:t>
    </dgm:pt>
    <dgm:pt modelId="{E9195124-94C9-4746-BB64-F3A662CE0070}" type="sibTrans" cxnId="{03204901-1DCA-49B5-8665-E820F7D2E3E3}">
      <dgm:prSet/>
      <dgm:spPr/>
      <dgm:t>
        <a:bodyPr/>
        <a:lstStyle/>
        <a:p>
          <a:endParaRPr lang="es-CO"/>
        </a:p>
      </dgm:t>
    </dgm:pt>
    <dgm:pt modelId="{1299BA85-3AFB-441E-B0BE-F37B8E8EA558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Fomentar el trabajo en equipo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185207D2-6483-4CF5-8F95-7C4B4FED5997}" type="parTrans" cxnId="{5D963779-8B32-4FB7-B886-A2FF77C15579}">
      <dgm:prSet/>
      <dgm:spPr/>
      <dgm:t>
        <a:bodyPr/>
        <a:lstStyle/>
        <a:p>
          <a:endParaRPr lang="es-CO"/>
        </a:p>
      </dgm:t>
    </dgm:pt>
    <dgm:pt modelId="{832C4953-5869-4DA8-B2F1-78D454E0BC9D}" type="sibTrans" cxnId="{5D963779-8B32-4FB7-B886-A2FF77C15579}">
      <dgm:prSet/>
      <dgm:spPr/>
      <dgm:t>
        <a:bodyPr/>
        <a:lstStyle/>
        <a:p>
          <a:endParaRPr lang="es-CO"/>
        </a:p>
      </dgm:t>
    </dgm:pt>
    <dgm:pt modelId="{E1965DB2-C107-424A-8473-FBC7B4141D52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Adecuar los incentivos a las necesidades de cada trabajador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7A09F1F6-8EC7-450D-91BB-12CEDBFB2D64}" type="parTrans" cxnId="{2081E16A-5566-4B8C-87DE-8AE80B5D502B}">
      <dgm:prSet/>
      <dgm:spPr/>
      <dgm:t>
        <a:bodyPr/>
        <a:lstStyle/>
        <a:p>
          <a:endParaRPr lang="es-CO"/>
        </a:p>
      </dgm:t>
    </dgm:pt>
    <dgm:pt modelId="{3B0D7938-0325-47B6-936C-3BFB96F550F5}" type="sibTrans" cxnId="{2081E16A-5566-4B8C-87DE-8AE80B5D502B}">
      <dgm:prSet/>
      <dgm:spPr/>
      <dgm:t>
        <a:bodyPr/>
        <a:lstStyle/>
        <a:p>
          <a:endParaRPr lang="es-CO"/>
        </a:p>
      </dgm:t>
    </dgm:pt>
    <dgm:pt modelId="{327C4687-9505-4331-A9E4-CFB722FAF2C9}">
      <dgm:prSet custT="1"/>
      <dgm:spPr/>
      <dgm:t>
        <a:bodyPr/>
        <a:lstStyle/>
        <a:p>
          <a:r>
            <a:rPr lang="es-CO" sz="1600" b="0" i="0" dirty="0">
              <a:latin typeface="Comic Sans MS" panose="030F0702030302020204" pitchFamily="66" charset="0"/>
            </a:rPr>
            <a:t>Reconocer el esfuerzo</a:t>
          </a:r>
        </a:p>
      </dgm:t>
    </dgm:pt>
    <dgm:pt modelId="{ED3C6A00-2533-403F-A929-F11C94FFAA39}" type="parTrans" cxnId="{7ED9888C-C688-4117-B981-E58D8F695396}">
      <dgm:prSet/>
      <dgm:spPr/>
      <dgm:t>
        <a:bodyPr/>
        <a:lstStyle/>
        <a:p>
          <a:endParaRPr lang="es-CO"/>
        </a:p>
      </dgm:t>
    </dgm:pt>
    <dgm:pt modelId="{1218C895-C857-4D9F-AD20-072E5936973B}" type="sibTrans" cxnId="{7ED9888C-C688-4117-B981-E58D8F695396}">
      <dgm:prSet/>
      <dgm:spPr/>
      <dgm:t>
        <a:bodyPr/>
        <a:lstStyle/>
        <a:p>
          <a:endParaRPr lang="es-CO"/>
        </a:p>
      </dgm:t>
    </dgm:pt>
    <dgm:pt modelId="{481E8E45-97CB-47B0-8713-8DAD3A4FE540}" type="pres">
      <dgm:prSet presAssocID="{689E2795-7FBE-4944-84FD-42310FFCE8F1}" presName="compositeShape" presStyleCnt="0">
        <dgm:presLayoutVars>
          <dgm:dir/>
          <dgm:resizeHandles/>
        </dgm:presLayoutVars>
      </dgm:prSet>
      <dgm:spPr/>
    </dgm:pt>
    <dgm:pt modelId="{A4E46E4E-30A6-4365-B62A-9BC4D8E0C801}" type="pres">
      <dgm:prSet presAssocID="{689E2795-7FBE-4944-84FD-42310FFCE8F1}" presName="pyramid" presStyleLbl="node1" presStyleIdx="0" presStyleCnt="1"/>
      <dgm:spPr/>
    </dgm:pt>
    <dgm:pt modelId="{DAA0BED3-2100-4412-A74B-A300D7A9FEFB}" type="pres">
      <dgm:prSet presAssocID="{689E2795-7FBE-4944-84FD-42310FFCE8F1}" presName="theList" presStyleCnt="0"/>
      <dgm:spPr/>
    </dgm:pt>
    <dgm:pt modelId="{1442A613-10D0-4566-A34E-69A4EE7C1740}" type="pres">
      <dgm:prSet presAssocID="{677E95AB-BE41-44A1-A0C2-245FCA5317B8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6D6EC2-DBD7-415E-9D19-A266A85B6A90}" type="pres">
      <dgm:prSet presAssocID="{677E95AB-BE41-44A1-A0C2-245FCA5317B8}" presName="aSpace" presStyleCnt="0"/>
      <dgm:spPr/>
    </dgm:pt>
    <dgm:pt modelId="{B432FAB8-0D50-407F-8620-E7E3BEDDF908}" type="pres">
      <dgm:prSet presAssocID="{5B14DC4E-54CD-491D-9480-3CDDD49D5713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D8B1F3-B8C3-40A0-8F4D-605B90E19026}" type="pres">
      <dgm:prSet presAssocID="{5B14DC4E-54CD-491D-9480-3CDDD49D5713}" presName="aSpace" presStyleCnt="0"/>
      <dgm:spPr/>
    </dgm:pt>
    <dgm:pt modelId="{370EC3BB-55A1-4FAD-B3ED-ED7D12AFAF2B}" type="pres">
      <dgm:prSet presAssocID="{814ADF7B-B1C8-43E6-B9C3-AE9B080DCC75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DF62FA-E8BA-4599-B9CD-FA67B7F77EB1}" type="pres">
      <dgm:prSet presAssocID="{814ADF7B-B1C8-43E6-B9C3-AE9B080DCC75}" presName="aSpace" presStyleCnt="0"/>
      <dgm:spPr/>
    </dgm:pt>
    <dgm:pt modelId="{B5188DBC-EA9B-44DB-B446-089A5271A9DE}" type="pres">
      <dgm:prSet presAssocID="{58CD0447-7102-4AF6-96EA-D9242AF368F4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2FCBCC-F879-4824-B1D9-38A85F604625}" type="pres">
      <dgm:prSet presAssocID="{58CD0447-7102-4AF6-96EA-D9242AF368F4}" presName="aSpace" presStyleCnt="0"/>
      <dgm:spPr/>
    </dgm:pt>
    <dgm:pt modelId="{9D2D3322-892A-477C-B9F4-F245835DB40C}" type="pres">
      <dgm:prSet presAssocID="{1299BA85-3AFB-441E-B0BE-F37B8E8EA558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67FF92-5EF9-4D31-BB61-9941F61969A2}" type="pres">
      <dgm:prSet presAssocID="{1299BA85-3AFB-441E-B0BE-F37B8E8EA558}" presName="aSpace" presStyleCnt="0"/>
      <dgm:spPr/>
    </dgm:pt>
    <dgm:pt modelId="{B0CFCFBD-7F7F-4DD0-8035-D18E465E8E53}" type="pres">
      <dgm:prSet presAssocID="{E1965DB2-C107-424A-8473-FBC7B4141D52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E30AA0-3C32-439C-9DD0-3A577579F9E9}" type="pres">
      <dgm:prSet presAssocID="{E1965DB2-C107-424A-8473-FBC7B4141D52}" presName="aSpace" presStyleCnt="0"/>
      <dgm:spPr/>
    </dgm:pt>
    <dgm:pt modelId="{7D86BFCC-70DD-4003-A52F-3DE6675CDDBE}" type="pres">
      <dgm:prSet presAssocID="{327C4687-9505-4331-A9E4-CFB722FAF2C9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32C42-9CE2-4D43-802F-186A01C2DBDC}" type="pres">
      <dgm:prSet presAssocID="{327C4687-9505-4331-A9E4-CFB722FAF2C9}" presName="aSpace" presStyleCnt="0"/>
      <dgm:spPr/>
    </dgm:pt>
  </dgm:ptLst>
  <dgm:cxnLst>
    <dgm:cxn modelId="{03204901-1DCA-49B5-8665-E820F7D2E3E3}" srcId="{689E2795-7FBE-4944-84FD-42310FFCE8F1}" destId="{58CD0447-7102-4AF6-96EA-D9242AF368F4}" srcOrd="3" destOrd="0" parTransId="{410CE56A-F97E-4347-8B97-29C32BDDAE08}" sibTransId="{E9195124-94C9-4746-BB64-F3A662CE0070}"/>
    <dgm:cxn modelId="{2081E16A-5566-4B8C-87DE-8AE80B5D502B}" srcId="{689E2795-7FBE-4944-84FD-42310FFCE8F1}" destId="{E1965DB2-C107-424A-8473-FBC7B4141D52}" srcOrd="5" destOrd="0" parTransId="{7A09F1F6-8EC7-450D-91BB-12CEDBFB2D64}" sibTransId="{3B0D7938-0325-47B6-936C-3BFB96F550F5}"/>
    <dgm:cxn modelId="{3C9DED1E-197F-4B8F-85E2-869F216B033F}" type="presOf" srcId="{1299BA85-3AFB-441E-B0BE-F37B8E8EA558}" destId="{9D2D3322-892A-477C-B9F4-F245835DB40C}" srcOrd="0" destOrd="0" presId="urn:microsoft.com/office/officeart/2005/8/layout/pyramid2"/>
    <dgm:cxn modelId="{6EA747E7-AE57-444A-B19E-102FC72B4A8B}" type="presOf" srcId="{814ADF7B-B1C8-43E6-B9C3-AE9B080DCC75}" destId="{370EC3BB-55A1-4FAD-B3ED-ED7D12AFAF2B}" srcOrd="0" destOrd="0" presId="urn:microsoft.com/office/officeart/2005/8/layout/pyramid2"/>
    <dgm:cxn modelId="{D905F76F-1AA5-4351-BA81-4164813B3DEE}" type="presOf" srcId="{689E2795-7FBE-4944-84FD-42310FFCE8F1}" destId="{481E8E45-97CB-47B0-8713-8DAD3A4FE540}" srcOrd="0" destOrd="0" presId="urn:microsoft.com/office/officeart/2005/8/layout/pyramid2"/>
    <dgm:cxn modelId="{E4DABADA-C4A1-4222-BE97-4C5C81C629A7}" srcId="{689E2795-7FBE-4944-84FD-42310FFCE8F1}" destId="{814ADF7B-B1C8-43E6-B9C3-AE9B080DCC75}" srcOrd="2" destOrd="0" parTransId="{233F8A03-B368-45E6-AA84-7F556F704F1C}" sibTransId="{DE284565-CD3D-4D19-BBE4-B6CAF38D6B8B}"/>
    <dgm:cxn modelId="{C292878E-0EF4-4325-929E-3A08AAA20DF7}" type="presOf" srcId="{677E95AB-BE41-44A1-A0C2-245FCA5317B8}" destId="{1442A613-10D0-4566-A34E-69A4EE7C1740}" srcOrd="0" destOrd="0" presId="urn:microsoft.com/office/officeart/2005/8/layout/pyramid2"/>
    <dgm:cxn modelId="{3DA1C0FA-3B7C-4DC0-A441-8B541B1C5233}" type="presOf" srcId="{58CD0447-7102-4AF6-96EA-D9242AF368F4}" destId="{B5188DBC-EA9B-44DB-B446-089A5271A9DE}" srcOrd="0" destOrd="0" presId="urn:microsoft.com/office/officeart/2005/8/layout/pyramid2"/>
    <dgm:cxn modelId="{AD850B56-3543-4C4A-B213-4C20167B58A2}" type="presOf" srcId="{327C4687-9505-4331-A9E4-CFB722FAF2C9}" destId="{7D86BFCC-70DD-4003-A52F-3DE6675CDDBE}" srcOrd="0" destOrd="0" presId="urn:microsoft.com/office/officeart/2005/8/layout/pyramid2"/>
    <dgm:cxn modelId="{7ED9888C-C688-4117-B981-E58D8F695396}" srcId="{689E2795-7FBE-4944-84FD-42310FFCE8F1}" destId="{327C4687-9505-4331-A9E4-CFB722FAF2C9}" srcOrd="6" destOrd="0" parTransId="{ED3C6A00-2533-403F-A929-F11C94FFAA39}" sibTransId="{1218C895-C857-4D9F-AD20-072E5936973B}"/>
    <dgm:cxn modelId="{1A181E9F-4B6D-4BEF-88F2-67D9F3652B32}" type="presOf" srcId="{5B14DC4E-54CD-491D-9480-3CDDD49D5713}" destId="{B432FAB8-0D50-407F-8620-E7E3BEDDF908}" srcOrd="0" destOrd="0" presId="urn:microsoft.com/office/officeart/2005/8/layout/pyramid2"/>
    <dgm:cxn modelId="{B08BA437-1014-43B9-B926-C0F2F90DED50}" srcId="{689E2795-7FBE-4944-84FD-42310FFCE8F1}" destId="{5B14DC4E-54CD-491D-9480-3CDDD49D5713}" srcOrd="1" destOrd="0" parTransId="{6900D093-953F-46EA-B2D5-4FFC64ADB9CA}" sibTransId="{CD02103C-E042-499A-B83E-1A154E5E1CA1}"/>
    <dgm:cxn modelId="{5D963779-8B32-4FB7-B886-A2FF77C15579}" srcId="{689E2795-7FBE-4944-84FD-42310FFCE8F1}" destId="{1299BA85-3AFB-441E-B0BE-F37B8E8EA558}" srcOrd="4" destOrd="0" parTransId="{185207D2-6483-4CF5-8F95-7C4B4FED5997}" sibTransId="{832C4953-5869-4DA8-B2F1-78D454E0BC9D}"/>
    <dgm:cxn modelId="{E3C382B1-B80E-45F8-B439-F9F7067B6C56}" type="presOf" srcId="{E1965DB2-C107-424A-8473-FBC7B4141D52}" destId="{B0CFCFBD-7F7F-4DD0-8035-D18E465E8E53}" srcOrd="0" destOrd="0" presId="urn:microsoft.com/office/officeart/2005/8/layout/pyramid2"/>
    <dgm:cxn modelId="{ACDFE959-FE7E-44B0-9474-D07C3A58CAD3}" srcId="{689E2795-7FBE-4944-84FD-42310FFCE8F1}" destId="{677E95AB-BE41-44A1-A0C2-245FCA5317B8}" srcOrd="0" destOrd="0" parTransId="{76D66873-C792-4A08-A508-E1F283040FA9}" sibTransId="{5BDD8DB7-362A-4D59-9FAC-40B71085F0E0}"/>
    <dgm:cxn modelId="{24A3AE48-6488-4877-ADA1-938AD8D67559}" type="presParOf" srcId="{481E8E45-97CB-47B0-8713-8DAD3A4FE540}" destId="{A4E46E4E-30A6-4365-B62A-9BC4D8E0C801}" srcOrd="0" destOrd="0" presId="urn:microsoft.com/office/officeart/2005/8/layout/pyramid2"/>
    <dgm:cxn modelId="{E770EA04-CD1C-4CF5-A8A2-7C3020AC9181}" type="presParOf" srcId="{481E8E45-97CB-47B0-8713-8DAD3A4FE540}" destId="{DAA0BED3-2100-4412-A74B-A300D7A9FEFB}" srcOrd="1" destOrd="0" presId="urn:microsoft.com/office/officeart/2005/8/layout/pyramid2"/>
    <dgm:cxn modelId="{6CCA7C5F-8199-42A5-A8BC-B6925C9A6B8E}" type="presParOf" srcId="{DAA0BED3-2100-4412-A74B-A300D7A9FEFB}" destId="{1442A613-10D0-4566-A34E-69A4EE7C1740}" srcOrd="0" destOrd="0" presId="urn:microsoft.com/office/officeart/2005/8/layout/pyramid2"/>
    <dgm:cxn modelId="{F5F9928E-FD72-4586-91D5-D7997E9B7E21}" type="presParOf" srcId="{DAA0BED3-2100-4412-A74B-A300D7A9FEFB}" destId="{936D6EC2-DBD7-415E-9D19-A266A85B6A90}" srcOrd="1" destOrd="0" presId="urn:microsoft.com/office/officeart/2005/8/layout/pyramid2"/>
    <dgm:cxn modelId="{DC340FD3-2C47-4743-90F5-92D078690678}" type="presParOf" srcId="{DAA0BED3-2100-4412-A74B-A300D7A9FEFB}" destId="{B432FAB8-0D50-407F-8620-E7E3BEDDF908}" srcOrd="2" destOrd="0" presId="urn:microsoft.com/office/officeart/2005/8/layout/pyramid2"/>
    <dgm:cxn modelId="{0540E7A6-6D3A-44F0-94E5-3F2F0568410B}" type="presParOf" srcId="{DAA0BED3-2100-4412-A74B-A300D7A9FEFB}" destId="{74D8B1F3-B8C3-40A0-8F4D-605B90E19026}" srcOrd="3" destOrd="0" presId="urn:microsoft.com/office/officeart/2005/8/layout/pyramid2"/>
    <dgm:cxn modelId="{FB78D095-83E4-4D9E-B22A-602D397A7C83}" type="presParOf" srcId="{DAA0BED3-2100-4412-A74B-A300D7A9FEFB}" destId="{370EC3BB-55A1-4FAD-B3ED-ED7D12AFAF2B}" srcOrd="4" destOrd="0" presId="urn:microsoft.com/office/officeart/2005/8/layout/pyramid2"/>
    <dgm:cxn modelId="{96B913AF-181C-4CF6-9AE4-0ACD9F1E9355}" type="presParOf" srcId="{DAA0BED3-2100-4412-A74B-A300D7A9FEFB}" destId="{6EDF62FA-E8BA-4599-B9CD-FA67B7F77EB1}" srcOrd="5" destOrd="0" presId="urn:microsoft.com/office/officeart/2005/8/layout/pyramid2"/>
    <dgm:cxn modelId="{486C53F6-838F-4F9A-BEAF-72C8FE2D890E}" type="presParOf" srcId="{DAA0BED3-2100-4412-A74B-A300D7A9FEFB}" destId="{B5188DBC-EA9B-44DB-B446-089A5271A9DE}" srcOrd="6" destOrd="0" presId="urn:microsoft.com/office/officeart/2005/8/layout/pyramid2"/>
    <dgm:cxn modelId="{E6F57732-9C0F-4A2E-BB8C-C037658DA99D}" type="presParOf" srcId="{DAA0BED3-2100-4412-A74B-A300D7A9FEFB}" destId="{DF2FCBCC-F879-4824-B1D9-38A85F604625}" srcOrd="7" destOrd="0" presId="urn:microsoft.com/office/officeart/2005/8/layout/pyramid2"/>
    <dgm:cxn modelId="{39A2667C-D85C-4C54-8F01-3DEEFDEC999B}" type="presParOf" srcId="{DAA0BED3-2100-4412-A74B-A300D7A9FEFB}" destId="{9D2D3322-892A-477C-B9F4-F245835DB40C}" srcOrd="8" destOrd="0" presId="urn:microsoft.com/office/officeart/2005/8/layout/pyramid2"/>
    <dgm:cxn modelId="{B2E41B04-AF29-415C-8550-C7A15727C633}" type="presParOf" srcId="{DAA0BED3-2100-4412-A74B-A300D7A9FEFB}" destId="{2D67FF92-5EF9-4D31-BB61-9941F61969A2}" srcOrd="9" destOrd="0" presId="urn:microsoft.com/office/officeart/2005/8/layout/pyramid2"/>
    <dgm:cxn modelId="{934186A6-1EB6-47F1-877D-2C9E363DDAB3}" type="presParOf" srcId="{DAA0BED3-2100-4412-A74B-A300D7A9FEFB}" destId="{B0CFCFBD-7F7F-4DD0-8035-D18E465E8E53}" srcOrd="10" destOrd="0" presId="urn:microsoft.com/office/officeart/2005/8/layout/pyramid2"/>
    <dgm:cxn modelId="{9AEA48F9-A9D4-422C-B4BD-A9DA871F0699}" type="presParOf" srcId="{DAA0BED3-2100-4412-A74B-A300D7A9FEFB}" destId="{16E30AA0-3C32-439C-9DD0-3A577579F9E9}" srcOrd="11" destOrd="0" presId="urn:microsoft.com/office/officeart/2005/8/layout/pyramid2"/>
    <dgm:cxn modelId="{092CF1C5-C7B2-4115-AACB-A81404FF1EDC}" type="presParOf" srcId="{DAA0BED3-2100-4412-A74B-A300D7A9FEFB}" destId="{7D86BFCC-70DD-4003-A52F-3DE6675CDDBE}" srcOrd="12" destOrd="0" presId="urn:microsoft.com/office/officeart/2005/8/layout/pyramid2"/>
    <dgm:cxn modelId="{A2D8AE25-2DCF-49BB-A15A-EBBDFC510CF0}" type="presParOf" srcId="{DAA0BED3-2100-4412-A74B-A300D7A9FEFB}" destId="{26632C42-9CE2-4D43-802F-186A01C2DBDC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A5A2E3-7EF0-458B-85EB-04C0B68F02FA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4FCA42EA-C3FF-423C-9DA1-4D9D7D0A10C6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1. Habilitar líneas de comunicación interna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E00BF701-CEF9-48CA-AF8B-0021FAD934D8}" type="parTrans" cxnId="{58E30EFA-2375-497D-ACF3-5881504C49CC}">
      <dgm:prSet/>
      <dgm:spPr/>
      <dgm:t>
        <a:bodyPr/>
        <a:lstStyle/>
        <a:p>
          <a:endParaRPr lang="es-CO"/>
        </a:p>
      </dgm:t>
    </dgm:pt>
    <dgm:pt modelId="{E885185E-C468-43B0-AA9A-0AAB532FA8A6}" type="sibTrans" cxnId="{58E30EFA-2375-497D-ACF3-5881504C49CC}">
      <dgm:prSet/>
      <dgm:spPr/>
      <dgm:t>
        <a:bodyPr/>
        <a:lstStyle/>
        <a:p>
          <a:endParaRPr lang="es-CO"/>
        </a:p>
      </dgm:t>
    </dgm:pt>
    <dgm:pt modelId="{CF496E8E-98DF-4D61-ACC6-47E8E6B0F839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2. Tener expectativas realistas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BEF7F00-B533-4830-8E47-277406E774D9}" type="parTrans" cxnId="{A3B11053-48C3-4249-A42E-832B5A40B9CA}">
      <dgm:prSet/>
      <dgm:spPr/>
      <dgm:t>
        <a:bodyPr/>
        <a:lstStyle/>
        <a:p>
          <a:endParaRPr lang="es-CO"/>
        </a:p>
      </dgm:t>
    </dgm:pt>
    <dgm:pt modelId="{96058583-1524-410B-8E6C-6BBFD027457F}" type="sibTrans" cxnId="{A3B11053-48C3-4249-A42E-832B5A40B9CA}">
      <dgm:prSet/>
      <dgm:spPr/>
      <dgm:t>
        <a:bodyPr/>
        <a:lstStyle/>
        <a:p>
          <a:endParaRPr lang="es-CO"/>
        </a:p>
      </dgm:t>
    </dgm:pt>
    <dgm:pt modelId="{EF4057E8-2966-47FD-869A-5DAB3C1A561B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3. Poner la información básica a disposición de los empleados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6D8A3C8-2FCA-402B-86B7-8E1BAADF7BFD}" type="parTrans" cxnId="{1D85F4A7-9111-4B7F-B706-916A7A791732}">
      <dgm:prSet/>
      <dgm:spPr/>
      <dgm:t>
        <a:bodyPr/>
        <a:lstStyle/>
        <a:p>
          <a:endParaRPr lang="es-CO"/>
        </a:p>
      </dgm:t>
    </dgm:pt>
    <dgm:pt modelId="{9298848E-6DA9-4C13-8514-2D641439BA64}" type="sibTrans" cxnId="{1D85F4A7-9111-4B7F-B706-916A7A791732}">
      <dgm:prSet/>
      <dgm:spPr/>
      <dgm:t>
        <a:bodyPr/>
        <a:lstStyle/>
        <a:p>
          <a:endParaRPr lang="es-CO"/>
        </a:p>
      </dgm:t>
    </dgm:pt>
    <dgm:pt modelId="{FF54F7FF-FCB9-466C-9779-23F579BF5184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4.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Recabar opiniones y valoraciones por parte de la plantilla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5AA18D6-8134-4F53-9F50-E09B9A7D7C18}" type="parTrans" cxnId="{C57197CF-2D72-444E-907E-F1A0DC4C6560}">
      <dgm:prSet/>
      <dgm:spPr/>
      <dgm:t>
        <a:bodyPr/>
        <a:lstStyle/>
        <a:p>
          <a:endParaRPr lang="es-CO"/>
        </a:p>
      </dgm:t>
    </dgm:pt>
    <dgm:pt modelId="{D9A44DB1-BCD2-40DE-8B01-15DFC8D158B8}" type="sibTrans" cxnId="{C57197CF-2D72-444E-907E-F1A0DC4C6560}">
      <dgm:prSet/>
      <dgm:spPr/>
      <dgm:t>
        <a:bodyPr/>
        <a:lstStyle/>
        <a:p>
          <a:endParaRPr lang="es-CO"/>
        </a:p>
      </dgm:t>
    </dgm:pt>
    <dgm:pt modelId="{B26418AC-6137-476B-ACD9-358A06529D8D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5. Respetar las pautas éticas básicas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DB677C8-C5FF-4A07-9C9E-27431FD8CDBA}" type="parTrans" cxnId="{6EA91C7A-55DB-4B15-98B6-F531BA6CB1C6}">
      <dgm:prSet/>
      <dgm:spPr/>
      <dgm:t>
        <a:bodyPr/>
        <a:lstStyle/>
        <a:p>
          <a:endParaRPr lang="es-CO"/>
        </a:p>
      </dgm:t>
    </dgm:pt>
    <dgm:pt modelId="{3638CA33-442B-4FE2-B721-1857A5CBDE7C}" type="sibTrans" cxnId="{6EA91C7A-55DB-4B15-98B6-F531BA6CB1C6}">
      <dgm:prSet/>
      <dgm:spPr/>
      <dgm:t>
        <a:bodyPr/>
        <a:lstStyle/>
        <a:p>
          <a:endParaRPr lang="es-CO"/>
        </a:p>
      </dgm:t>
    </dgm:pt>
    <dgm:pt modelId="{B412A6CD-4E54-447E-8340-F0A95312378D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6.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Mantener elevada la reputación de la empresa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4F12155-524D-4F8D-8552-F9209B023851}" type="parTrans" cxnId="{E6AE3C37-DFC8-43D4-85FA-9B188B77714B}">
      <dgm:prSet/>
      <dgm:spPr/>
      <dgm:t>
        <a:bodyPr/>
        <a:lstStyle/>
        <a:p>
          <a:endParaRPr lang="es-CO"/>
        </a:p>
      </dgm:t>
    </dgm:pt>
    <dgm:pt modelId="{FC5708DF-082D-4B1A-9A96-C1D3335D37C5}" type="sibTrans" cxnId="{E6AE3C37-DFC8-43D4-85FA-9B188B77714B}">
      <dgm:prSet/>
      <dgm:spPr/>
      <dgm:t>
        <a:bodyPr/>
        <a:lstStyle/>
        <a:p>
          <a:endParaRPr lang="es-CO"/>
        </a:p>
      </dgm:t>
    </dgm:pt>
    <dgm:pt modelId="{E39E79B6-4058-4324-AFD4-41E7CB50FDBB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7.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Abrirse a la innovación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11E0198-6E69-48B0-9723-02E4F2FBEE2F}" type="parTrans" cxnId="{38671C86-7E40-4045-AEDC-42C29A667A3B}">
      <dgm:prSet/>
      <dgm:spPr/>
      <dgm:t>
        <a:bodyPr/>
        <a:lstStyle/>
        <a:p>
          <a:endParaRPr lang="es-CO"/>
        </a:p>
      </dgm:t>
    </dgm:pt>
    <dgm:pt modelId="{6DBA1EE3-A6F8-4A8E-B326-93F2DB9E890E}" type="sibTrans" cxnId="{38671C86-7E40-4045-AEDC-42C29A667A3B}">
      <dgm:prSet/>
      <dgm:spPr/>
      <dgm:t>
        <a:bodyPr/>
        <a:lstStyle/>
        <a:p>
          <a:endParaRPr lang="es-CO"/>
        </a:p>
      </dgm:t>
    </dgm:pt>
    <dgm:pt modelId="{4C7D1714-6251-4B1B-8738-70AB518B3576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8.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Promover actividades fuera del horario laboral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58D3B04-4B6E-4CB8-AF63-F3E0372EDF6F}" type="parTrans" cxnId="{D0D98C62-3CB8-4149-A345-615915917BD6}">
      <dgm:prSet/>
      <dgm:spPr/>
      <dgm:t>
        <a:bodyPr/>
        <a:lstStyle/>
        <a:p>
          <a:endParaRPr lang="es-CO"/>
        </a:p>
      </dgm:t>
    </dgm:pt>
    <dgm:pt modelId="{F1DE065D-D3AB-4346-9216-0E73096C0576}" type="sibTrans" cxnId="{D0D98C62-3CB8-4149-A345-615915917BD6}">
      <dgm:prSet/>
      <dgm:spPr/>
      <dgm:t>
        <a:bodyPr/>
        <a:lstStyle/>
        <a:p>
          <a:endParaRPr lang="es-CO"/>
        </a:p>
      </dgm:t>
    </dgm:pt>
    <dgm:pt modelId="{7F6792E6-9EC4-47BD-8336-60B97E27DF45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9.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Conservar la confianza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EE5598AB-87AC-475D-A7D7-3857B8DF71C0}" type="parTrans" cxnId="{D8595441-A3A3-41C2-B895-8711E0C523D8}">
      <dgm:prSet/>
      <dgm:spPr/>
      <dgm:t>
        <a:bodyPr/>
        <a:lstStyle/>
        <a:p>
          <a:endParaRPr lang="es-CO"/>
        </a:p>
      </dgm:t>
    </dgm:pt>
    <dgm:pt modelId="{42EBABEB-DC6C-466A-BC18-878B42B2B1D3}" type="sibTrans" cxnId="{D8595441-A3A3-41C2-B895-8711E0C523D8}">
      <dgm:prSet/>
      <dgm:spPr/>
      <dgm:t>
        <a:bodyPr/>
        <a:lstStyle/>
        <a:p>
          <a:endParaRPr lang="es-CO"/>
        </a:p>
      </dgm:t>
    </dgm:pt>
    <dgm:pt modelId="{E471D969-A5D5-41B4-A53C-32757EABF8FC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10. Entender la coherencia como una de las principales cualidades del liderazgo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415E207-AA38-4B9C-ACC2-5D5FBFA8DFCF}" type="parTrans" cxnId="{E9AE0223-691B-484E-9F05-982FE6E9EC77}">
      <dgm:prSet/>
      <dgm:spPr/>
      <dgm:t>
        <a:bodyPr/>
        <a:lstStyle/>
        <a:p>
          <a:endParaRPr lang="es-CO"/>
        </a:p>
      </dgm:t>
    </dgm:pt>
    <dgm:pt modelId="{6CE72D39-8C47-4788-8943-11515D1A84FF}" type="sibTrans" cxnId="{E9AE0223-691B-484E-9F05-982FE6E9EC77}">
      <dgm:prSet/>
      <dgm:spPr/>
      <dgm:t>
        <a:bodyPr/>
        <a:lstStyle/>
        <a:p>
          <a:endParaRPr lang="es-CO"/>
        </a:p>
      </dgm:t>
    </dgm:pt>
    <dgm:pt modelId="{B18090EC-2AA4-445D-8E96-F6B030C3CF13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11. Impulsar la retroalimentación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376E766-70FE-41BF-BAFB-448B940D4E8B}" type="parTrans" cxnId="{3143A4C5-DE08-4B62-8808-8A724654DE75}">
      <dgm:prSet/>
      <dgm:spPr/>
      <dgm:t>
        <a:bodyPr/>
        <a:lstStyle/>
        <a:p>
          <a:endParaRPr lang="es-CO"/>
        </a:p>
      </dgm:t>
    </dgm:pt>
    <dgm:pt modelId="{96BF8721-F3BA-4E5A-AACD-F5F5C5EF3A0F}" type="sibTrans" cxnId="{3143A4C5-DE08-4B62-8808-8A724654DE75}">
      <dgm:prSet/>
      <dgm:spPr/>
      <dgm:t>
        <a:bodyPr/>
        <a:lstStyle/>
        <a:p>
          <a:endParaRPr lang="es-CO"/>
        </a:p>
      </dgm:t>
    </dgm:pt>
    <dgm:pt modelId="{4275763B-085F-4F91-A4A8-6A905AC1FBD0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12.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Apoyar el crecimiento de los empleados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0560FEA-68A3-42B9-9621-7EB72A1CC9D6}" type="parTrans" cxnId="{ADB0D491-BD90-4616-B290-92FD06B0AB5C}">
      <dgm:prSet/>
      <dgm:spPr/>
      <dgm:t>
        <a:bodyPr/>
        <a:lstStyle/>
        <a:p>
          <a:endParaRPr lang="es-CO"/>
        </a:p>
      </dgm:t>
    </dgm:pt>
    <dgm:pt modelId="{EADC1744-D011-495C-BC57-5398B343C532}" type="sibTrans" cxnId="{ADB0D491-BD90-4616-B290-92FD06B0AB5C}">
      <dgm:prSet/>
      <dgm:spPr/>
      <dgm:t>
        <a:bodyPr/>
        <a:lstStyle/>
        <a:p>
          <a:endParaRPr lang="es-CO"/>
        </a:p>
      </dgm:t>
    </dgm:pt>
    <dgm:pt modelId="{BCE894E8-A791-4A1F-883B-D2AE2D45672A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13.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Aprender a delegar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D1CD0C76-C67C-455E-82A2-B3E43F21C230}" type="parTrans" cxnId="{1E0E9925-987F-4297-AD1F-54E9D38D4466}">
      <dgm:prSet/>
      <dgm:spPr/>
      <dgm:t>
        <a:bodyPr/>
        <a:lstStyle/>
        <a:p>
          <a:endParaRPr lang="es-CO"/>
        </a:p>
      </dgm:t>
    </dgm:pt>
    <dgm:pt modelId="{EDA247D2-41A5-4828-99C3-5FE14F57972E}" type="sibTrans" cxnId="{1E0E9925-987F-4297-AD1F-54E9D38D4466}">
      <dgm:prSet/>
      <dgm:spPr/>
      <dgm:t>
        <a:bodyPr/>
        <a:lstStyle/>
        <a:p>
          <a:endParaRPr lang="es-CO"/>
        </a:p>
      </dgm:t>
    </dgm:pt>
    <dgm:pt modelId="{EBF29ADC-ABAC-4823-BCCD-F4FB178AE4A5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14.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Entender que no todos los logros son económicos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F8D2710-8629-4E82-A92D-005D180D6D7C}" type="parTrans" cxnId="{F5BAFAE7-F7C8-4ACE-9587-DC5F6A52A8EB}">
      <dgm:prSet/>
      <dgm:spPr/>
      <dgm:t>
        <a:bodyPr/>
        <a:lstStyle/>
        <a:p>
          <a:endParaRPr lang="es-CO"/>
        </a:p>
      </dgm:t>
    </dgm:pt>
    <dgm:pt modelId="{B34E3491-0A09-4DC2-93F6-294EA18ACF01}" type="sibTrans" cxnId="{F5BAFAE7-F7C8-4ACE-9587-DC5F6A52A8EB}">
      <dgm:prSet/>
      <dgm:spPr/>
      <dgm:t>
        <a:bodyPr/>
        <a:lstStyle/>
        <a:p>
          <a:endParaRPr lang="es-CO"/>
        </a:p>
      </dgm:t>
    </dgm:pt>
    <dgm:pt modelId="{9F282B93-22D5-4FD9-B103-60CCC18A35E9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15. Solucionar los problemas de manera conjunta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193F0D1-8909-4036-B121-D1B753F4B677}" type="parTrans" cxnId="{9690FACD-4DCB-43CE-90F8-83A27EAF5F51}">
      <dgm:prSet/>
      <dgm:spPr/>
      <dgm:t>
        <a:bodyPr/>
        <a:lstStyle/>
        <a:p>
          <a:endParaRPr lang="es-CO"/>
        </a:p>
      </dgm:t>
    </dgm:pt>
    <dgm:pt modelId="{83BDCCFE-A475-423A-957A-CB7A092FA325}" type="sibTrans" cxnId="{9690FACD-4DCB-43CE-90F8-83A27EAF5F51}">
      <dgm:prSet/>
      <dgm:spPr/>
      <dgm:t>
        <a:bodyPr/>
        <a:lstStyle/>
        <a:p>
          <a:endParaRPr lang="es-CO"/>
        </a:p>
      </dgm:t>
    </dgm:pt>
    <dgm:pt modelId="{1F46BDBE-B645-4E75-86B1-4600E8E60070}" type="pres">
      <dgm:prSet presAssocID="{4CA5A2E3-7EF0-458B-85EB-04C0B68F02F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189E543C-933C-45CF-92F3-FC6948A01BF1}" type="pres">
      <dgm:prSet presAssocID="{4FCA42EA-C3FF-423C-9DA1-4D9D7D0A10C6}" presName="compNode" presStyleCnt="0"/>
      <dgm:spPr/>
    </dgm:pt>
    <dgm:pt modelId="{F75E7E24-C13D-4B52-A573-50ACC19146CA}" type="pres">
      <dgm:prSet presAssocID="{4FCA42EA-C3FF-423C-9DA1-4D9D7D0A10C6}" presName="dummyConnPt" presStyleCnt="0"/>
      <dgm:spPr/>
    </dgm:pt>
    <dgm:pt modelId="{5E116469-C928-4E1B-B74F-B6A604FDD85E}" type="pres">
      <dgm:prSet presAssocID="{4FCA42EA-C3FF-423C-9DA1-4D9D7D0A10C6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41791-B289-4F6B-A374-D9FD8B4DF515}" type="pres">
      <dgm:prSet presAssocID="{E885185E-C468-43B0-AA9A-0AAB532FA8A6}" presName="sibTrans" presStyleLbl="bgSibTrans2D1" presStyleIdx="0" presStyleCnt="14"/>
      <dgm:spPr/>
      <dgm:t>
        <a:bodyPr/>
        <a:lstStyle/>
        <a:p>
          <a:endParaRPr lang="es-ES"/>
        </a:p>
      </dgm:t>
    </dgm:pt>
    <dgm:pt modelId="{AB5B1704-B0F3-45C5-BC5C-AB60B3CD1217}" type="pres">
      <dgm:prSet presAssocID="{CF496E8E-98DF-4D61-ACC6-47E8E6B0F839}" presName="compNode" presStyleCnt="0"/>
      <dgm:spPr/>
    </dgm:pt>
    <dgm:pt modelId="{B64C65AD-115D-4725-8F1A-B47FB1B96B04}" type="pres">
      <dgm:prSet presAssocID="{CF496E8E-98DF-4D61-ACC6-47E8E6B0F839}" presName="dummyConnPt" presStyleCnt="0"/>
      <dgm:spPr/>
    </dgm:pt>
    <dgm:pt modelId="{06A6FE7D-8393-4815-A81E-5D299B14A454}" type="pres">
      <dgm:prSet presAssocID="{CF496E8E-98DF-4D61-ACC6-47E8E6B0F839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CF38A4-8A12-418A-9644-E8FABDDA5529}" type="pres">
      <dgm:prSet presAssocID="{96058583-1524-410B-8E6C-6BBFD027457F}" presName="sibTrans" presStyleLbl="bgSibTrans2D1" presStyleIdx="1" presStyleCnt="14"/>
      <dgm:spPr/>
      <dgm:t>
        <a:bodyPr/>
        <a:lstStyle/>
        <a:p>
          <a:endParaRPr lang="es-ES"/>
        </a:p>
      </dgm:t>
    </dgm:pt>
    <dgm:pt modelId="{411A9C27-E4BB-4B0A-89B6-86B29B08664D}" type="pres">
      <dgm:prSet presAssocID="{EF4057E8-2966-47FD-869A-5DAB3C1A561B}" presName="compNode" presStyleCnt="0"/>
      <dgm:spPr/>
    </dgm:pt>
    <dgm:pt modelId="{C57EDB6D-2EEB-486A-B878-56E7E07F7EBA}" type="pres">
      <dgm:prSet presAssocID="{EF4057E8-2966-47FD-869A-5DAB3C1A561B}" presName="dummyConnPt" presStyleCnt="0"/>
      <dgm:spPr/>
    </dgm:pt>
    <dgm:pt modelId="{66BEB0D0-2686-401F-89A3-F0EB81D6F67A}" type="pres">
      <dgm:prSet presAssocID="{EF4057E8-2966-47FD-869A-5DAB3C1A561B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73A90C-EDE4-437D-80B2-6F1D35A5D879}" type="pres">
      <dgm:prSet presAssocID="{9298848E-6DA9-4C13-8514-2D641439BA64}" presName="sibTrans" presStyleLbl="bgSibTrans2D1" presStyleIdx="2" presStyleCnt="14"/>
      <dgm:spPr/>
      <dgm:t>
        <a:bodyPr/>
        <a:lstStyle/>
        <a:p>
          <a:endParaRPr lang="es-ES"/>
        </a:p>
      </dgm:t>
    </dgm:pt>
    <dgm:pt modelId="{B9B44643-1285-43A6-8755-72FA159F112D}" type="pres">
      <dgm:prSet presAssocID="{FF54F7FF-FCB9-466C-9779-23F579BF5184}" presName="compNode" presStyleCnt="0"/>
      <dgm:spPr/>
    </dgm:pt>
    <dgm:pt modelId="{36861BD3-5AFF-42B3-866B-A9BD8E382318}" type="pres">
      <dgm:prSet presAssocID="{FF54F7FF-FCB9-466C-9779-23F579BF5184}" presName="dummyConnPt" presStyleCnt="0"/>
      <dgm:spPr/>
    </dgm:pt>
    <dgm:pt modelId="{BEBE1394-3E1C-4091-A714-C511A53BC9E8}" type="pres">
      <dgm:prSet presAssocID="{FF54F7FF-FCB9-466C-9779-23F579BF5184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07B301-B800-4300-9767-3717996A2B6D}" type="pres">
      <dgm:prSet presAssocID="{D9A44DB1-BCD2-40DE-8B01-15DFC8D158B8}" presName="sibTrans" presStyleLbl="bgSibTrans2D1" presStyleIdx="3" presStyleCnt="14"/>
      <dgm:spPr/>
      <dgm:t>
        <a:bodyPr/>
        <a:lstStyle/>
        <a:p>
          <a:endParaRPr lang="es-ES"/>
        </a:p>
      </dgm:t>
    </dgm:pt>
    <dgm:pt modelId="{D4EBDE4D-C837-46ED-94BA-51305AE91F7A}" type="pres">
      <dgm:prSet presAssocID="{B26418AC-6137-476B-ACD9-358A06529D8D}" presName="compNode" presStyleCnt="0"/>
      <dgm:spPr/>
    </dgm:pt>
    <dgm:pt modelId="{D3359207-2AA9-4978-9AB3-D0102D27A8E7}" type="pres">
      <dgm:prSet presAssocID="{B26418AC-6137-476B-ACD9-358A06529D8D}" presName="dummyConnPt" presStyleCnt="0"/>
      <dgm:spPr/>
    </dgm:pt>
    <dgm:pt modelId="{9FDEC7BE-0971-426F-89EF-D4A2E801D8A8}" type="pres">
      <dgm:prSet presAssocID="{B26418AC-6137-476B-ACD9-358A06529D8D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D97FC3-75D3-4AB4-B31D-38CE245725EB}" type="pres">
      <dgm:prSet presAssocID="{3638CA33-442B-4FE2-B721-1857A5CBDE7C}" presName="sibTrans" presStyleLbl="bgSibTrans2D1" presStyleIdx="4" presStyleCnt="14"/>
      <dgm:spPr/>
      <dgm:t>
        <a:bodyPr/>
        <a:lstStyle/>
        <a:p>
          <a:endParaRPr lang="es-ES"/>
        </a:p>
      </dgm:t>
    </dgm:pt>
    <dgm:pt modelId="{D21E5C8E-951C-4943-A87D-84786EC91042}" type="pres">
      <dgm:prSet presAssocID="{B412A6CD-4E54-447E-8340-F0A95312378D}" presName="compNode" presStyleCnt="0"/>
      <dgm:spPr/>
    </dgm:pt>
    <dgm:pt modelId="{6633A5D1-C20B-47DD-A91D-BC763F13C23C}" type="pres">
      <dgm:prSet presAssocID="{B412A6CD-4E54-447E-8340-F0A95312378D}" presName="dummyConnPt" presStyleCnt="0"/>
      <dgm:spPr/>
    </dgm:pt>
    <dgm:pt modelId="{839F794C-6A4A-4EBD-A59B-217D3407011F}" type="pres">
      <dgm:prSet presAssocID="{B412A6CD-4E54-447E-8340-F0A95312378D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E4728D-6BB5-4FDA-AF72-EC18C2B42188}" type="pres">
      <dgm:prSet presAssocID="{FC5708DF-082D-4B1A-9A96-C1D3335D37C5}" presName="sibTrans" presStyleLbl="bgSibTrans2D1" presStyleIdx="5" presStyleCnt="14"/>
      <dgm:spPr/>
      <dgm:t>
        <a:bodyPr/>
        <a:lstStyle/>
        <a:p>
          <a:endParaRPr lang="es-ES"/>
        </a:p>
      </dgm:t>
    </dgm:pt>
    <dgm:pt modelId="{EDE0F651-330F-4BC1-BBA9-18009EEDC1DF}" type="pres">
      <dgm:prSet presAssocID="{E39E79B6-4058-4324-AFD4-41E7CB50FDBB}" presName="compNode" presStyleCnt="0"/>
      <dgm:spPr/>
    </dgm:pt>
    <dgm:pt modelId="{A768CC42-657B-419D-A13C-BA259A215397}" type="pres">
      <dgm:prSet presAssocID="{E39E79B6-4058-4324-AFD4-41E7CB50FDBB}" presName="dummyConnPt" presStyleCnt="0"/>
      <dgm:spPr/>
    </dgm:pt>
    <dgm:pt modelId="{C7E5E784-EFC0-4041-BA8E-4D1CC49B941E}" type="pres">
      <dgm:prSet presAssocID="{E39E79B6-4058-4324-AFD4-41E7CB50FDBB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D2335D-60BB-404E-B715-79DFCD289783}" type="pres">
      <dgm:prSet presAssocID="{6DBA1EE3-A6F8-4A8E-B326-93F2DB9E890E}" presName="sibTrans" presStyleLbl="bgSibTrans2D1" presStyleIdx="6" presStyleCnt="14"/>
      <dgm:spPr/>
      <dgm:t>
        <a:bodyPr/>
        <a:lstStyle/>
        <a:p>
          <a:endParaRPr lang="es-ES"/>
        </a:p>
      </dgm:t>
    </dgm:pt>
    <dgm:pt modelId="{CA2EDBA9-2993-429F-9761-C2CF28855D7E}" type="pres">
      <dgm:prSet presAssocID="{4C7D1714-6251-4B1B-8738-70AB518B3576}" presName="compNode" presStyleCnt="0"/>
      <dgm:spPr/>
    </dgm:pt>
    <dgm:pt modelId="{93A018C7-A3DD-4DCF-AD51-0953C24FFACD}" type="pres">
      <dgm:prSet presAssocID="{4C7D1714-6251-4B1B-8738-70AB518B3576}" presName="dummyConnPt" presStyleCnt="0"/>
      <dgm:spPr/>
    </dgm:pt>
    <dgm:pt modelId="{B76110B5-0F6F-4615-8148-A5A7ACD282A3}" type="pres">
      <dgm:prSet presAssocID="{4C7D1714-6251-4B1B-8738-70AB518B3576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04C343-7892-41C7-B29C-45B635A91780}" type="pres">
      <dgm:prSet presAssocID="{F1DE065D-D3AB-4346-9216-0E73096C0576}" presName="sibTrans" presStyleLbl="bgSibTrans2D1" presStyleIdx="7" presStyleCnt="14"/>
      <dgm:spPr/>
      <dgm:t>
        <a:bodyPr/>
        <a:lstStyle/>
        <a:p>
          <a:endParaRPr lang="es-ES"/>
        </a:p>
      </dgm:t>
    </dgm:pt>
    <dgm:pt modelId="{18D66904-ABB8-46A9-ADD6-75665BBD92DC}" type="pres">
      <dgm:prSet presAssocID="{7F6792E6-9EC4-47BD-8336-60B97E27DF45}" presName="compNode" presStyleCnt="0"/>
      <dgm:spPr/>
    </dgm:pt>
    <dgm:pt modelId="{C0ADD48F-76AB-4213-AE0F-58006E7E1B96}" type="pres">
      <dgm:prSet presAssocID="{7F6792E6-9EC4-47BD-8336-60B97E27DF45}" presName="dummyConnPt" presStyleCnt="0"/>
      <dgm:spPr/>
    </dgm:pt>
    <dgm:pt modelId="{F99637B7-2C7B-4137-A5F5-A6E33B59873F}" type="pres">
      <dgm:prSet presAssocID="{7F6792E6-9EC4-47BD-8336-60B97E27DF45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73EAC3-5338-4F72-B00D-D90788AA2CD6}" type="pres">
      <dgm:prSet presAssocID="{42EBABEB-DC6C-466A-BC18-878B42B2B1D3}" presName="sibTrans" presStyleLbl="bgSibTrans2D1" presStyleIdx="8" presStyleCnt="14"/>
      <dgm:spPr/>
      <dgm:t>
        <a:bodyPr/>
        <a:lstStyle/>
        <a:p>
          <a:endParaRPr lang="es-ES"/>
        </a:p>
      </dgm:t>
    </dgm:pt>
    <dgm:pt modelId="{C447B4E0-8E95-42C8-BBF3-27500008BF53}" type="pres">
      <dgm:prSet presAssocID="{E471D969-A5D5-41B4-A53C-32757EABF8FC}" presName="compNode" presStyleCnt="0"/>
      <dgm:spPr/>
    </dgm:pt>
    <dgm:pt modelId="{F39A390B-71BF-4B52-BDAD-2F2B498C1535}" type="pres">
      <dgm:prSet presAssocID="{E471D969-A5D5-41B4-A53C-32757EABF8FC}" presName="dummyConnPt" presStyleCnt="0"/>
      <dgm:spPr/>
    </dgm:pt>
    <dgm:pt modelId="{6D546B90-FFE1-4EE0-AB85-63EBC310DC09}" type="pres">
      <dgm:prSet presAssocID="{E471D969-A5D5-41B4-A53C-32757EABF8FC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AAA914-8FFF-466C-A8D5-A9D9E72942AB}" type="pres">
      <dgm:prSet presAssocID="{6CE72D39-8C47-4788-8943-11515D1A84FF}" presName="sibTrans" presStyleLbl="bgSibTrans2D1" presStyleIdx="9" presStyleCnt="14"/>
      <dgm:spPr/>
      <dgm:t>
        <a:bodyPr/>
        <a:lstStyle/>
        <a:p>
          <a:endParaRPr lang="es-ES"/>
        </a:p>
      </dgm:t>
    </dgm:pt>
    <dgm:pt modelId="{0AA7D728-B956-4602-A1E6-006D2C495A91}" type="pres">
      <dgm:prSet presAssocID="{B18090EC-2AA4-445D-8E96-F6B030C3CF13}" presName="compNode" presStyleCnt="0"/>
      <dgm:spPr/>
    </dgm:pt>
    <dgm:pt modelId="{3F637F61-073D-40FE-8DD6-6855B7EA03D3}" type="pres">
      <dgm:prSet presAssocID="{B18090EC-2AA4-445D-8E96-F6B030C3CF13}" presName="dummyConnPt" presStyleCnt="0"/>
      <dgm:spPr/>
    </dgm:pt>
    <dgm:pt modelId="{D886B181-D157-4470-9043-ACC5F703591B}" type="pres">
      <dgm:prSet presAssocID="{B18090EC-2AA4-445D-8E96-F6B030C3CF13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F0B75-19FE-4868-83F7-85FAE13CC8F8}" type="pres">
      <dgm:prSet presAssocID="{96BF8721-F3BA-4E5A-AACD-F5F5C5EF3A0F}" presName="sibTrans" presStyleLbl="bgSibTrans2D1" presStyleIdx="10" presStyleCnt="14"/>
      <dgm:spPr/>
      <dgm:t>
        <a:bodyPr/>
        <a:lstStyle/>
        <a:p>
          <a:endParaRPr lang="es-ES"/>
        </a:p>
      </dgm:t>
    </dgm:pt>
    <dgm:pt modelId="{162BBB47-B8DE-4FD3-8145-DDEF1366CFB5}" type="pres">
      <dgm:prSet presAssocID="{4275763B-085F-4F91-A4A8-6A905AC1FBD0}" presName="compNode" presStyleCnt="0"/>
      <dgm:spPr/>
    </dgm:pt>
    <dgm:pt modelId="{DD317D77-699A-45DE-AB06-0E77303CD3A5}" type="pres">
      <dgm:prSet presAssocID="{4275763B-085F-4F91-A4A8-6A905AC1FBD0}" presName="dummyConnPt" presStyleCnt="0"/>
      <dgm:spPr/>
    </dgm:pt>
    <dgm:pt modelId="{BE8510A4-D78B-4E95-8AEE-B043274252A2}" type="pres">
      <dgm:prSet presAssocID="{4275763B-085F-4F91-A4A8-6A905AC1FBD0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3E0D6-B008-446E-B2C8-D5E4A55605CA}" type="pres">
      <dgm:prSet presAssocID="{EADC1744-D011-495C-BC57-5398B343C532}" presName="sibTrans" presStyleLbl="bgSibTrans2D1" presStyleIdx="11" presStyleCnt="14"/>
      <dgm:spPr/>
      <dgm:t>
        <a:bodyPr/>
        <a:lstStyle/>
        <a:p>
          <a:endParaRPr lang="es-ES"/>
        </a:p>
      </dgm:t>
    </dgm:pt>
    <dgm:pt modelId="{06F65E92-9BBC-440E-B038-66B459252155}" type="pres">
      <dgm:prSet presAssocID="{BCE894E8-A791-4A1F-883B-D2AE2D45672A}" presName="compNode" presStyleCnt="0"/>
      <dgm:spPr/>
    </dgm:pt>
    <dgm:pt modelId="{72CCBE14-0CA5-4D36-A465-2BA77CF4B669}" type="pres">
      <dgm:prSet presAssocID="{BCE894E8-A791-4A1F-883B-D2AE2D45672A}" presName="dummyConnPt" presStyleCnt="0"/>
      <dgm:spPr/>
    </dgm:pt>
    <dgm:pt modelId="{E1F0E293-D608-4134-839D-F72E42540BB6}" type="pres">
      <dgm:prSet presAssocID="{BCE894E8-A791-4A1F-883B-D2AE2D45672A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75CD95-DEED-4380-A166-F2FB3BB862E5}" type="pres">
      <dgm:prSet presAssocID="{EDA247D2-41A5-4828-99C3-5FE14F57972E}" presName="sibTrans" presStyleLbl="bgSibTrans2D1" presStyleIdx="12" presStyleCnt="14"/>
      <dgm:spPr/>
      <dgm:t>
        <a:bodyPr/>
        <a:lstStyle/>
        <a:p>
          <a:endParaRPr lang="es-ES"/>
        </a:p>
      </dgm:t>
    </dgm:pt>
    <dgm:pt modelId="{688E4A1E-94E7-49AB-97C7-20B1C0FB24CF}" type="pres">
      <dgm:prSet presAssocID="{EBF29ADC-ABAC-4823-BCCD-F4FB178AE4A5}" presName="compNode" presStyleCnt="0"/>
      <dgm:spPr/>
    </dgm:pt>
    <dgm:pt modelId="{75BEA3FC-F541-42C5-B87E-A4111836142E}" type="pres">
      <dgm:prSet presAssocID="{EBF29ADC-ABAC-4823-BCCD-F4FB178AE4A5}" presName="dummyConnPt" presStyleCnt="0"/>
      <dgm:spPr/>
    </dgm:pt>
    <dgm:pt modelId="{B503B062-5950-474C-BE63-D32A4987304E}" type="pres">
      <dgm:prSet presAssocID="{EBF29ADC-ABAC-4823-BCCD-F4FB178AE4A5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BB7E6E-18D6-44CD-B3F9-8C9ACE1AA614}" type="pres">
      <dgm:prSet presAssocID="{B34E3491-0A09-4DC2-93F6-294EA18ACF01}" presName="sibTrans" presStyleLbl="bgSibTrans2D1" presStyleIdx="13" presStyleCnt="14"/>
      <dgm:spPr/>
      <dgm:t>
        <a:bodyPr/>
        <a:lstStyle/>
        <a:p>
          <a:endParaRPr lang="es-ES"/>
        </a:p>
      </dgm:t>
    </dgm:pt>
    <dgm:pt modelId="{E571DB7D-B873-4EE5-AB9D-25CFD9488356}" type="pres">
      <dgm:prSet presAssocID="{9F282B93-22D5-4FD9-B103-60CCC18A35E9}" presName="compNode" presStyleCnt="0"/>
      <dgm:spPr/>
    </dgm:pt>
    <dgm:pt modelId="{C0396752-216F-4774-B620-D00E90E14253}" type="pres">
      <dgm:prSet presAssocID="{9F282B93-22D5-4FD9-B103-60CCC18A35E9}" presName="dummyConnPt" presStyleCnt="0"/>
      <dgm:spPr/>
    </dgm:pt>
    <dgm:pt modelId="{02EC4C11-5CB1-4617-BFAE-D3240EC3802E}" type="pres">
      <dgm:prSet presAssocID="{9F282B93-22D5-4FD9-B103-60CCC18A35E9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E0852F-B5F6-453C-A9F9-E583DB3A3A9D}" type="presOf" srcId="{6CE72D39-8C47-4788-8943-11515D1A84FF}" destId="{02AAA914-8FFF-466C-A8D5-A9D9E72942AB}" srcOrd="0" destOrd="0" presId="urn:microsoft.com/office/officeart/2005/8/layout/bProcess4"/>
    <dgm:cxn modelId="{F4E0F501-4C1D-4058-BCC4-A5D543D8E228}" type="presOf" srcId="{B26418AC-6137-476B-ACD9-358A06529D8D}" destId="{9FDEC7BE-0971-426F-89EF-D4A2E801D8A8}" srcOrd="0" destOrd="0" presId="urn:microsoft.com/office/officeart/2005/8/layout/bProcess4"/>
    <dgm:cxn modelId="{E6AE3C37-DFC8-43D4-85FA-9B188B77714B}" srcId="{4CA5A2E3-7EF0-458B-85EB-04C0B68F02FA}" destId="{B412A6CD-4E54-447E-8340-F0A95312378D}" srcOrd="5" destOrd="0" parTransId="{34F12155-524D-4F8D-8552-F9209B023851}" sibTransId="{FC5708DF-082D-4B1A-9A96-C1D3335D37C5}"/>
    <dgm:cxn modelId="{5C855168-43B0-4C3E-BE9C-3C4CCC42720E}" type="presOf" srcId="{E885185E-C468-43B0-AA9A-0AAB532FA8A6}" destId="{37941791-B289-4F6B-A374-D9FD8B4DF515}" srcOrd="0" destOrd="0" presId="urn:microsoft.com/office/officeart/2005/8/layout/bProcess4"/>
    <dgm:cxn modelId="{8F86DDDF-0B84-4138-8DE2-93AC79BF56D0}" type="presOf" srcId="{EBF29ADC-ABAC-4823-BCCD-F4FB178AE4A5}" destId="{B503B062-5950-474C-BE63-D32A4987304E}" srcOrd="0" destOrd="0" presId="urn:microsoft.com/office/officeart/2005/8/layout/bProcess4"/>
    <dgm:cxn modelId="{113878FE-2260-4766-9C9B-1591FF7AD6FD}" type="presOf" srcId="{9298848E-6DA9-4C13-8514-2D641439BA64}" destId="{2273A90C-EDE4-437D-80B2-6F1D35A5D879}" srcOrd="0" destOrd="0" presId="urn:microsoft.com/office/officeart/2005/8/layout/bProcess4"/>
    <dgm:cxn modelId="{AE5A5D2F-E7A5-430F-B759-9CCA3671CDF7}" type="presOf" srcId="{4FCA42EA-C3FF-423C-9DA1-4D9D7D0A10C6}" destId="{5E116469-C928-4E1B-B74F-B6A604FDD85E}" srcOrd="0" destOrd="0" presId="urn:microsoft.com/office/officeart/2005/8/layout/bProcess4"/>
    <dgm:cxn modelId="{4FC4626D-4C68-4B98-AF20-9FD911278E98}" type="presOf" srcId="{FF54F7FF-FCB9-466C-9779-23F579BF5184}" destId="{BEBE1394-3E1C-4091-A714-C511A53BC9E8}" srcOrd="0" destOrd="0" presId="urn:microsoft.com/office/officeart/2005/8/layout/bProcess4"/>
    <dgm:cxn modelId="{52FDC08A-D332-4E4B-A96B-6949B8F4485C}" type="presOf" srcId="{96BF8721-F3BA-4E5A-AACD-F5F5C5EF3A0F}" destId="{0B6F0B75-19FE-4868-83F7-85FAE13CC8F8}" srcOrd="0" destOrd="0" presId="urn:microsoft.com/office/officeart/2005/8/layout/bProcess4"/>
    <dgm:cxn modelId="{C51160A9-FE0E-4016-8E4B-05BAB35EE41F}" type="presOf" srcId="{B18090EC-2AA4-445D-8E96-F6B030C3CF13}" destId="{D886B181-D157-4470-9043-ACC5F703591B}" srcOrd="0" destOrd="0" presId="urn:microsoft.com/office/officeart/2005/8/layout/bProcess4"/>
    <dgm:cxn modelId="{417D78CD-FE1E-4C8D-8D7B-28B1542E528A}" type="presOf" srcId="{E471D969-A5D5-41B4-A53C-32757EABF8FC}" destId="{6D546B90-FFE1-4EE0-AB85-63EBC310DC09}" srcOrd="0" destOrd="0" presId="urn:microsoft.com/office/officeart/2005/8/layout/bProcess4"/>
    <dgm:cxn modelId="{D442C925-158A-4FDC-99C7-8C9C2B2D6BC6}" type="presOf" srcId="{D9A44DB1-BCD2-40DE-8B01-15DFC8D158B8}" destId="{9707B301-B800-4300-9767-3717996A2B6D}" srcOrd="0" destOrd="0" presId="urn:microsoft.com/office/officeart/2005/8/layout/bProcess4"/>
    <dgm:cxn modelId="{F84EC970-C74D-4C02-A8C4-C234734C35CC}" type="presOf" srcId="{6DBA1EE3-A6F8-4A8E-B326-93F2DB9E890E}" destId="{F6D2335D-60BB-404E-B715-79DFCD289783}" srcOrd="0" destOrd="0" presId="urn:microsoft.com/office/officeart/2005/8/layout/bProcess4"/>
    <dgm:cxn modelId="{4BEAB9E7-D1E3-496F-9DEC-F5F4C3182EF9}" type="presOf" srcId="{7F6792E6-9EC4-47BD-8336-60B97E27DF45}" destId="{F99637B7-2C7B-4137-A5F5-A6E33B59873F}" srcOrd="0" destOrd="0" presId="urn:microsoft.com/office/officeart/2005/8/layout/bProcess4"/>
    <dgm:cxn modelId="{E9AE0223-691B-484E-9F05-982FE6E9EC77}" srcId="{4CA5A2E3-7EF0-458B-85EB-04C0B68F02FA}" destId="{E471D969-A5D5-41B4-A53C-32757EABF8FC}" srcOrd="9" destOrd="0" parTransId="{2415E207-AA38-4B9C-ACC2-5D5FBFA8DFCF}" sibTransId="{6CE72D39-8C47-4788-8943-11515D1A84FF}"/>
    <dgm:cxn modelId="{C42D94C0-F462-4490-A7C2-ED30B56C7048}" type="presOf" srcId="{BCE894E8-A791-4A1F-883B-D2AE2D45672A}" destId="{E1F0E293-D608-4134-839D-F72E42540BB6}" srcOrd="0" destOrd="0" presId="urn:microsoft.com/office/officeart/2005/8/layout/bProcess4"/>
    <dgm:cxn modelId="{25A4E1C1-22DE-45B7-B1B7-A8A6F24B62B7}" type="presOf" srcId="{42EBABEB-DC6C-466A-BC18-878B42B2B1D3}" destId="{E773EAC3-5338-4F72-B00D-D90788AA2CD6}" srcOrd="0" destOrd="0" presId="urn:microsoft.com/office/officeart/2005/8/layout/bProcess4"/>
    <dgm:cxn modelId="{D8595441-A3A3-41C2-B895-8711E0C523D8}" srcId="{4CA5A2E3-7EF0-458B-85EB-04C0B68F02FA}" destId="{7F6792E6-9EC4-47BD-8336-60B97E27DF45}" srcOrd="8" destOrd="0" parTransId="{EE5598AB-87AC-475D-A7D7-3857B8DF71C0}" sibTransId="{42EBABEB-DC6C-466A-BC18-878B42B2B1D3}"/>
    <dgm:cxn modelId="{C667D2AE-4158-4D0F-8EA9-2AE0AC14C65B}" type="presOf" srcId="{EDA247D2-41A5-4828-99C3-5FE14F57972E}" destId="{1B75CD95-DEED-4380-A166-F2FB3BB862E5}" srcOrd="0" destOrd="0" presId="urn:microsoft.com/office/officeart/2005/8/layout/bProcess4"/>
    <dgm:cxn modelId="{DFC1D1AE-2608-4140-8809-EF4B6B39826C}" type="presOf" srcId="{3638CA33-442B-4FE2-B721-1857A5CBDE7C}" destId="{37D97FC3-75D3-4AB4-B31D-38CE245725EB}" srcOrd="0" destOrd="0" presId="urn:microsoft.com/office/officeart/2005/8/layout/bProcess4"/>
    <dgm:cxn modelId="{58E30EFA-2375-497D-ACF3-5881504C49CC}" srcId="{4CA5A2E3-7EF0-458B-85EB-04C0B68F02FA}" destId="{4FCA42EA-C3FF-423C-9DA1-4D9D7D0A10C6}" srcOrd="0" destOrd="0" parTransId="{E00BF701-CEF9-48CA-AF8B-0021FAD934D8}" sibTransId="{E885185E-C468-43B0-AA9A-0AAB532FA8A6}"/>
    <dgm:cxn modelId="{3E4880D2-4228-4CE9-97E5-1CDB80D01817}" type="presOf" srcId="{B412A6CD-4E54-447E-8340-F0A95312378D}" destId="{839F794C-6A4A-4EBD-A59B-217D3407011F}" srcOrd="0" destOrd="0" presId="urn:microsoft.com/office/officeart/2005/8/layout/bProcess4"/>
    <dgm:cxn modelId="{D0D98C62-3CB8-4149-A345-615915917BD6}" srcId="{4CA5A2E3-7EF0-458B-85EB-04C0B68F02FA}" destId="{4C7D1714-6251-4B1B-8738-70AB518B3576}" srcOrd="7" destOrd="0" parTransId="{858D3B04-4B6E-4CB8-AF63-F3E0372EDF6F}" sibTransId="{F1DE065D-D3AB-4346-9216-0E73096C0576}"/>
    <dgm:cxn modelId="{EC3D0A44-9C8C-4A67-B5F6-0B35C3A14B8D}" type="presOf" srcId="{9F282B93-22D5-4FD9-B103-60CCC18A35E9}" destId="{02EC4C11-5CB1-4617-BFAE-D3240EC3802E}" srcOrd="0" destOrd="0" presId="urn:microsoft.com/office/officeart/2005/8/layout/bProcess4"/>
    <dgm:cxn modelId="{38671C86-7E40-4045-AEDC-42C29A667A3B}" srcId="{4CA5A2E3-7EF0-458B-85EB-04C0B68F02FA}" destId="{E39E79B6-4058-4324-AFD4-41E7CB50FDBB}" srcOrd="6" destOrd="0" parTransId="{C11E0198-6E69-48B0-9723-02E4F2FBEE2F}" sibTransId="{6DBA1EE3-A6F8-4A8E-B326-93F2DB9E890E}"/>
    <dgm:cxn modelId="{E588541D-D161-4E4D-BBB6-F1B97B5E82BF}" type="presOf" srcId="{96058583-1524-410B-8E6C-6BBFD027457F}" destId="{75CF38A4-8A12-418A-9644-E8FABDDA5529}" srcOrd="0" destOrd="0" presId="urn:microsoft.com/office/officeart/2005/8/layout/bProcess4"/>
    <dgm:cxn modelId="{2FC8AFED-D128-406F-9AFD-57ACA2278AC0}" type="presOf" srcId="{EF4057E8-2966-47FD-869A-5DAB3C1A561B}" destId="{66BEB0D0-2686-401F-89A3-F0EB81D6F67A}" srcOrd="0" destOrd="0" presId="urn:microsoft.com/office/officeart/2005/8/layout/bProcess4"/>
    <dgm:cxn modelId="{1E0E9925-987F-4297-AD1F-54E9D38D4466}" srcId="{4CA5A2E3-7EF0-458B-85EB-04C0B68F02FA}" destId="{BCE894E8-A791-4A1F-883B-D2AE2D45672A}" srcOrd="12" destOrd="0" parTransId="{D1CD0C76-C67C-455E-82A2-B3E43F21C230}" sibTransId="{EDA247D2-41A5-4828-99C3-5FE14F57972E}"/>
    <dgm:cxn modelId="{2EF67E50-7966-4943-AEF5-7257DF7E27CF}" type="presOf" srcId="{4275763B-085F-4F91-A4A8-6A905AC1FBD0}" destId="{BE8510A4-D78B-4E95-8AEE-B043274252A2}" srcOrd="0" destOrd="0" presId="urn:microsoft.com/office/officeart/2005/8/layout/bProcess4"/>
    <dgm:cxn modelId="{ADB0D491-BD90-4616-B290-92FD06B0AB5C}" srcId="{4CA5A2E3-7EF0-458B-85EB-04C0B68F02FA}" destId="{4275763B-085F-4F91-A4A8-6A905AC1FBD0}" srcOrd="11" destOrd="0" parTransId="{70560FEA-68A3-42B9-9621-7EB72A1CC9D6}" sibTransId="{EADC1744-D011-495C-BC57-5398B343C532}"/>
    <dgm:cxn modelId="{A3B11053-48C3-4249-A42E-832B5A40B9CA}" srcId="{4CA5A2E3-7EF0-458B-85EB-04C0B68F02FA}" destId="{CF496E8E-98DF-4D61-ACC6-47E8E6B0F839}" srcOrd="1" destOrd="0" parTransId="{CBEF7F00-B533-4830-8E47-277406E774D9}" sibTransId="{96058583-1524-410B-8E6C-6BBFD027457F}"/>
    <dgm:cxn modelId="{F5BAFAE7-F7C8-4ACE-9587-DC5F6A52A8EB}" srcId="{4CA5A2E3-7EF0-458B-85EB-04C0B68F02FA}" destId="{EBF29ADC-ABAC-4823-BCCD-F4FB178AE4A5}" srcOrd="13" destOrd="0" parTransId="{0F8D2710-8629-4E82-A92D-005D180D6D7C}" sibTransId="{B34E3491-0A09-4DC2-93F6-294EA18ACF01}"/>
    <dgm:cxn modelId="{E762B681-74B9-4982-8E24-470B31842BE4}" type="presOf" srcId="{F1DE065D-D3AB-4346-9216-0E73096C0576}" destId="{4404C343-7892-41C7-B29C-45B635A91780}" srcOrd="0" destOrd="0" presId="urn:microsoft.com/office/officeart/2005/8/layout/bProcess4"/>
    <dgm:cxn modelId="{6EA91C7A-55DB-4B15-98B6-F531BA6CB1C6}" srcId="{4CA5A2E3-7EF0-458B-85EB-04C0B68F02FA}" destId="{B26418AC-6137-476B-ACD9-358A06529D8D}" srcOrd="4" destOrd="0" parTransId="{0DB677C8-C5FF-4A07-9C9E-27431FD8CDBA}" sibTransId="{3638CA33-442B-4FE2-B721-1857A5CBDE7C}"/>
    <dgm:cxn modelId="{C57197CF-2D72-444E-907E-F1A0DC4C6560}" srcId="{4CA5A2E3-7EF0-458B-85EB-04C0B68F02FA}" destId="{FF54F7FF-FCB9-466C-9779-23F579BF5184}" srcOrd="3" destOrd="0" parTransId="{05AA18D6-8134-4F53-9F50-E09B9A7D7C18}" sibTransId="{D9A44DB1-BCD2-40DE-8B01-15DFC8D158B8}"/>
    <dgm:cxn modelId="{1D85F4A7-9111-4B7F-B706-916A7A791732}" srcId="{4CA5A2E3-7EF0-458B-85EB-04C0B68F02FA}" destId="{EF4057E8-2966-47FD-869A-5DAB3C1A561B}" srcOrd="2" destOrd="0" parTransId="{76D8A3C8-2FCA-402B-86B7-8E1BAADF7BFD}" sibTransId="{9298848E-6DA9-4C13-8514-2D641439BA64}"/>
    <dgm:cxn modelId="{C6D0CD6E-3085-4F86-8916-EB7E82F84EE5}" type="presOf" srcId="{E39E79B6-4058-4324-AFD4-41E7CB50FDBB}" destId="{C7E5E784-EFC0-4041-BA8E-4D1CC49B941E}" srcOrd="0" destOrd="0" presId="urn:microsoft.com/office/officeart/2005/8/layout/bProcess4"/>
    <dgm:cxn modelId="{B0225441-703E-4B69-9788-866F4843C395}" type="presOf" srcId="{CF496E8E-98DF-4D61-ACC6-47E8E6B0F839}" destId="{06A6FE7D-8393-4815-A81E-5D299B14A454}" srcOrd="0" destOrd="0" presId="urn:microsoft.com/office/officeart/2005/8/layout/bProcess4"/>
    <dgm:cxn modelId="{21FF4EF3-2D77-4F64-818B-8B1E6AB7FA0D}" type="presOf" srcId="{EADC1744-D011-495C-BC57-5398B343C532}" destId="{7DB3E0D6-B008-446E-B2C8-D5E4A55605CA}" srcOrd="0" destOrd="0" presId="urn:microsoft.com/office/officeart/2005/8/layout/bProcess4"/>
    <dgm:cxn modelId="{9690FACD-4DCB-43CE-90F8-83A27EAF5F51}" srcId="{4CA5A2E3-7EF0-458B-85EB-04C0B68F02FA}" destId="{9F282B93-22D5-4FD9-B103-60CCC18A35E9}" srcOrd="14" destOrd="0" parTransId="{C193F0D1-8909-4036-B121-D1B753F4B677}" sibTransId="{83BDCCFE-A475-423A-957A-CB7A092FA325}"/>
    <dgm:cxn modelId="{4F49CB9E-0586-47DD-876B-4DFB146AD82A}" type="presOf" srcId="{B34E3491-0A09-4DC2-93F6-294EA18ACF01}" destId="{49BB7E6E-18D6-44CD-B3F9-8C9ACE1AA614}" srcOrd="0" destOrd="0" presId="urn:microsoft.com/office/officeart/2005/8/layout/bProcess4"/>
    <dgm:cxn modelId="{6CF3CC00-9DFA-4736-A9AE-0839C5F6C1C3}" type="presOf" srcId="{4CA5A2E3-7EF0-458B-85EB-04C0B68F02FA}" destId="{1F46BDBE-B645-4E75-86B1-4600E8E60070}" srcOrd="0" destOrd="0" presId="urn:microsoft.com/office/officeart/2005/8/layout/bProcess4"/>
    <dgm:cxn modelId="{3143A4C5-DE08-4B62-8808-8A724654DE75}" srcId="{4CA5A2E3-7EF0-458B-85EB-04C0B68F02FA}" destId="{B18090EC-2AA4-445D-8E96-F6B030C3CF13}" srcOrd="10" destOrd="0" parTransId="{9376E766-70FE-41BF-BAFB-448B940D4E8B}" sibTransId="{96BF8721-F3BA-4E5A-AACD-F5F5C5EF3A0F}"/>
    <dgm:cxn modelId="{2442C2E1-A4F0-4C14-B93C-11B9FC2C94BC}" type="presOf" srcId="{4C7D1714-6251-4B1B-8738-70AB518B3576}" destId="{B76110B5-0F6F-4615-8148-A5A7ACD282A3}" srcOrd="0" destOrd="0" presId="urn:microsoft.com/office/officeart/2005/8/layout/bProcess4"/>
    <dgm:cxn modelId="{8AC42698-8AC6-4EA2-B1FF-440FC3049720}" type="presOf" srcId="{FC5708DF-082D-4B1A-9A96-C1D3335D37C5}" destId="{1EE4728D-6BB5-4FDA-AF72-EC18C2B42188}" srcOrd="0" destOrd="0" presId="urn:microsoft.com/office/officeart/2005/8/layout/bProcess4"/>
    <dgm:cxn modelId="{8FE471CB-ACDD-4BD7-97F3-D73D42B471F7}" type="presParOf" srcId="{1F46BDBE-B645-4E75-86B1-4600E8E60070}" destId="{189E543C-933C-45CF-92F3-FC6948A01BF1}" srcOrd="0" destOrd="0" presId="urn:microsoft.com/office/officeart/2005/8/layout/bProcess4"/>
    <dgm:cxn modelId="{808E8400-6443-4CB2-AC5E-90348C91BBCC}" type="presParOf" srcId="{189E543C-933C-45CF-92F3-FC6948A01BF1}" destId="{F75E7E24-C13D-4B52-A573-50ACC19146CA}" srcOrd="0" destOrd="0" presId="urn:microsoft.com/office/officeart/2005/8/layout/bProcess4"/>
    <dgm:cxn modelId="{451F9787-EDFE-4310-B688-95CF439A18E4}" type="presParOf" srcId="{189E543C-933C-45CF-92F3-FC6948A01BF1}" destId="{5E116469-C928-4E1B-B74F-B6A604FDD85E}" srcOrd="1" destOrd="0" presId="urn:microsoft.com/office/officeart/2005/8/layout/bProcess4"/>
    <dgm:cxn modelId="{E445EB48-81B7-4DAE-BAB6-13606C4B1286}" type="presParOf" srcId="{1F46BDBE-B645-4E75-86B1-4600E8E60070}" destId="{37941791-B289-4F6B-A374-D9FD8B4DF515}" srcOrd="1" destOrd="0" presId="urn:microsoft.com/office/officeart/2005/8/layout/bProcess4"/>
    <dgm:cxn modelId="{166E0D57-1B1B-4CBB-A0F6-109B6E6CAD1C}" type="presParOf" srcId="{1F46BDBE-B645-4E75-86B1-4600E8E60070}" destId="{AB5B1704-B0F3-45C5-BC5C-AB60B3CD1217}" srcOrd="2" destOrd="0" presId="urn:microsoft.com/office/officeart/2005/8/layout/bProcess4"/>
    <dgm:cxn modelId="{4D61754E-A3E0-4804-9284-2FDF51605DFA}" type="presParOf" srcId="{AB5B1704-B0F3-45C5-BC5C-AB60B3CD1217}" destId="{B64C65AD-115D-4725-8F1A-B47FB1B96B04}" srcOrd="0" destOrd="0" presId="urn:microsoft.com/office/officeart/2005/8/layout/bProcess4"/>
    <dgm:cxn modelId="{F3955635-D9BE-44CC-9F49-A78F0A20885E}" type="presParOf" srcId="{AB5B1704-B0F3-45C5-BC5C-AB60B3CD1217}" destId="{06A6FE7D-8393-4815-A81E-5D299B14A454}" srcOrd="1" destOrd="0" presId="urn:microsoft.com/office/officeart/2005/8/layout/bProcess4"/>
    <dgm:cxn modelId="{A4543480-7347-4ED1-8F1E-1A809AFB8380}" type="presParOf" srcId="{1F46BDBE-B645-4E75-86B1-4600E8E60070}" destId="{75CF38A4-8A12-418A-9644-E8FABDDA5529}" srcOrd="3" destOrd="0" presId="urn:microsoft.com/office/officeart/2005/8/layout/bProcess4"/>
    <dgm:cxn modelId="{57D98782-7E4C-4D9C-8C9F-CCA6122394A8}" type="presParOf" srcId="{1F46BDBE-B645-4E75-86B1-4600E8E60070}" destId="{411A9C27-E4BB-4B0A-89B6-86B29B08664D}" srcOrd="4" destOrd="0" presId="urn:microsoft.com/office/officeart/2005/8/layout/bProcess4"/>
    <dgm:cxn modelId="{8F2ABCC4-83DB-497B-B139-0129A07FD902}" type="presParOf" srcId="{411A9C27-E4BB-4B0A-89B6-86B29B08664D}" destId="{C57EDB6D-2EEB-486A-B878-56E7E07F7EBA}" srcOrd="0" destOrd="0" presId="urn:microsoft.com/office/officeart/2005/8/layout/bProcess4"/>
    <dgm:cxn modelId="{77758F62-4150-44F0-98E9-D658D8C49A62}" type="presParOf" srcId="{411A9C27-E4BB-4B0A-89B6-86B29B08664D}" destId="{66BEB0D0-2686-401F-89A3-F0EB81D6F67A}" srcOrd="1" destOrd="0" presId="urn:microsoft.com/office/officeart/2005/8/layout/bProcess4"/>
    <dgm:cxn modelId="{CA491DE3-8AF2-4359-B2C7-94E0833FB6C4}" type="presParOf" srcId="{1F46BDBE-B645-4E75-86B1-4600E8E60070}" destId="{2273A90C-EDE4-437D-80B2-6F1D35A5D879}" srcOrd="5" destOrd="0" presId="urn:microsoft.com/office/officeart/2005/8/layout/bProcess4"/>
    <dgm:cxn modelId="{87258BF0-EC0A-4443-99D9-2C6CF15D85C0}" type="presParOf" srcId="{1F46BDBE-B645-4E75-86B1-4600E8E60070}" destId="{B9B44643-1285-43A6-8755-72FA159F112D}" srcOrd="6" destOrd="0" presId="urn:microsoft.com/office/officeart/2005/8/layout/bProcess4"/>
    <dgm:cxn modelId="{56F95025-4735-4813-9466-CA98FA651D5F}" type="presParOf" srcId="{B9B44643-1285-43A6-8755-72FA159F112D}" destId="{36861BD3-5AFF-42B3-866B-A9BD8E382318}" srcOrd="0" destOrd="0" presId="urn:microsoft.com/office/officeart/2005/8/layout/bProcess4"/>
    <dgm:cxn modelId="{CE41C66A-832E-459F-9708-28BCE6D6A3D6}" type="presParOf" srcId="{B9B44643-1285-43A6-8755-72FA159F112D}" destId="{BEBE1394-3E1C-4091-A714-C511A53BC9E8}" srcOrd="1" destOrd="0" presId="urn:microsoft.com/office/officeart/2005/8/layout/bProcess4"/>
    <dgm:cxn modelId="{69D2F77E-CDDD-4630-8206-890AF97FB3CB}" type="presParOf" srcId="{1F46BDBE-B645-4E75-86B1-4600E8E60070}" destId="{9707B301-B800-4300-9767-3717996A2B6D}" srcOrd="7" destOrd="0" presId="urn:microsoft.com/office/officeart/2005/8/layout/bProcess4"/>
    <dgm:cxn modelId="{052288E2-5E41-43FB-B2E0-FF2BE02AAC08}" type="presParOf" srcId="{1F46BDBE-B645-4E75-86B1-4600E8E60070}" destId="{D4EBDE4D-C837-46ED-94BA-51305AE91F7A}" srcOrd="8" destOrd="0" presId="urn:microsoft.com/office/officeart/2005/8/layout/bProcess4"/>
    <dgm:cxn modelId="{CCA2A273-3A12-4793-AFA9-6BBE9C49BAA2}" type="presParOf" srcId="{D4EBDE4D-C837-46ED-94BA-51305AE91F7A}" destId="{D3359207-2AA9-4978-9AB3-D0102D27A8E7}" srcOrd="0" destOrd="0" presId="urn:microsoft.com/office/officeart/2005/8/layout/bProcess4"/>
    <dgm:cxn modelId="{47E3068C-5C3F-4A1F-9229-60CBE8291A81}" type="presParOf" srcId="{D4EBDE4D-C837-46ED-94BA-51305AE91F7A}" destId="{9FDEC7BE-0971-426F-89EF-D4A2E801D8A8}" srcOrd="1" destOrd="0" presId="urn:microsoft.com/office/officeart/2005/8/layout/bProcess4"/>
    <dgm:cxn modelId="{47BAF317-4707-4A73-87F8-35D03D7E6FFA}" type="presParOf" srcId="{1F46BDBE-B645-4E75-86B1-4600E8E60070}" destId="{37D97FC3-75D3-4AB4-B31D-38CE245725EB}" srcOrd="9" destOrd="0" presId="urn:microsoft.com/office/officeart/2005/8/layout/bProcess4"/>
    <dgm:cxn modelId="{AAEFD23F-6FD7-458A-B76C-B39BC860FAFD}" type="presParOf" srcId="{1F46BDBE-B645-4E75-86B1-4600E8E60070}" destId="{D21E5C8E-951C-4943-A87D-84786EC91042}" srcOrd="10" destOrd="0" presId="urn:microsoft.com/office/officeart/2005/8/layout/bProcess4"/>
    <dgm:cxn modelId="{ECFEFF29-C193-489C-AAF0-E4DB1CBC0679}" type="presParOf" srcId="{D21E5C8E-951C-4943-A87D-84786EC91042}" destId="{6633A5D1-C20B-47DD-A91D-BC763F13C23C}" srcOrd="0" destOrd="0" presId="urn:microsoft.com/office/officeart/2005/8/layout/bProcess4"/>
    <dgm:cxn modelId="{8407A68E-09A2-4CFF-A57E-F9CEAB131B06}" type="presParOf" srcId="{D21E5C8E-951C-4943-A87D-84786EC91042}" destId="{839F794C-6A4A-4EBD-A59B-217D3407011F}" srcOrd="1" destOrd="0" presId="urn:microsoft.com/office/officeart/2005/8/layout/bProcess4"/>
    <dgm:cxn modelId="{289C9D00-4DEA-4F4D-88C7-2AA3170632A3}" type="presParOf" srcId="{1F46BDBE-B645-4E75-86B1-4600E8E60070}" destId="{1EE4728D-6BB5-4FDA-AF72-EC18C2B42188}" srcOrd="11" destOrd="0" presId="urn:microsoft.com/office/officeart/2005/8/layout/bProcess4"/>
    <dgm:cxn modelId="{CF4EEDE1-1584-4D94-BC3A-C7E3A4236DB9}" type="presParOf" srcId="{1F46BDBE-B645-4E75-86B1-4600E8E60070}" destId="{EDE0F651-330F-4BC1-BBA9-18009EEDC1DF}" srcOrd="12" destOrd="0" presId="urn:microsoft.com/office/officeart/2005/8/layout/bProcess4"/>
    <dgm:cxn modelId="{2F89FE0B-C000-4D93-B376-52592328805E}" type="presParOf" srcId="{EDE0F651-330F-4BC1-BBA9-18009EEDC1DF}" destId="{A768CC42-657B-419D-A13C-BA259A215397}" srcOrd="0" destOrd="0" presId="urn:microsoft.com/office/officeart/2005/8/layout/bProcess4"/>
    <dgm:cxn modelId="{CA3D6DF3-4064-45A9-BB61-F0AC7735F920}" type="presParOf" srcId="{EDE0F651-330F-4BC1-BBA9-18009EEDC1DF}" destId="{C7E5E784-EFC0-4041-BA8E-4D1CC49B941E}" srcOrd="1" destOrd="0" presId="urn:microsoft.com/office/officeart/2005/8/layout/bProcess4"/>
    <dgm:cxn modelId="{B2FEE494-9D31-470F-84B8-1E9F398E974E}" type="presParOf" srcId="{1F46BDBE-B645-4E75-86B1-4600E8E60070}" destId="{F6D2335D-60BB-404E-B715-79DFCD289783}" srcOrd="13" destOrd="0" presId="urn:microsoft.com/office/officeart/2005/8/layout/bProcess4"/>
    <dgm:cxn modelId="{F549C0F8-22EF-4BBC-B9A7-CDCD18D15E60}" type="presParOf" srcId="{1F46BDBE-B645-4E75-86B1-4600E8E60070}" destId="{CA2EDBA9-2993-429F-9761-C2CF28855D7E}" srcOrd="14" destOrd="0" presId="urn:microsoft.com/office/officeart/2005/8/layout/bProcess4"/>
    <dgm:cxn modelId="{1038D5FE-515A-487D-8BFF-68E02045E73F}" type="presParOf" srcId="{CA2EDBA9-2993-429F-9761-C2CF28855D7E}" destId="{93A018C7-A3DD-4DCF-AD51-0953C24FFACD}" srcOrd="0" destOrd="0" presId="urn:microsoft.com/office/officeart/2005/8/layout/bProcess4"/>
    <dgm:cxn modelId="{9F119946-786E-49D9-9D0D-5C5E6140D07C}" type="presParOf" srcId="{CA2EDBA9-2993-429F-9761-C2CF28855D7E}" destId="{B76110B5-0F6F-4615-8148-A5A7ACD282A3}" srcOrd="1" destOrd="0" presId="urn:microsoft.com/office/officeart/2005/8/layout/bProcess4"/>
    <dgm:cxn modelId="{5DB35EAE-A65C-46C1-BAF7-97F91B1FECCB}" type="presParOf" srcId="{1F46BDBE-B645-4E75-86B1-4600E8E60070}" destId="{4404C343-7892-41C7-B29C-45B635A91780}" srcOrd="15" destOrd="0" presId="urn:microsoft.com/office/officeart/2005/8/layout/bProcess4"/>
    <dgm:cxn modelId="{EAD37604-6571-479C-82B8-7C7C8BA69EB8}" type="presParOf" srcId="{1F46BDBE-B645-4E75-86B1-4600E8E60070}" destId="{18D66904-ABB8-46A9-ADD6-75665BBD92DC}" srcOrd="16" destOrd="0" presId="urn:microsoft.com/office/officeart/2005/8/layout/bProcess4"/>
    <dgm:cxn modelId="{F543CCB4-D2D4-44A2-AF24-597E9F765BC1}" type="presParOf" srcId="{18D66904-ABB8-46A9-ADD6-75665BBD92DC}" destId="{C0ADD48F-76AB-4213-AE0F-58006E7E1B96}" srcOrd="0" destOrd="0" presId="urn:microsoft.com/office/officeart/2005/8/layout/bProcess4"/>
    <dgm:cxn modelId="{5793319E-20E0-4C79-95CE-369FF4F5F1DD}" type="presParOf" srcId="{18D66904-ABB8-46A9-ADD6-75665BBD92DC}" destId="{F99637B7-2C7B-4137-A5F5-A6E33B59873F}" srcOrd="1" destOrd="0" presId="urn:microsoft.com/office/officeart/2005/8/layout/bProcess4"/>
    <dgm:cxn modelId="{73087B70-6CD3-448E-9059-02BE396E1B60}" type="presParOf" srcId="{1F46BDBE-B645-4E75-86B1-4600E8E60070}" destId="{E773EAC3-5338-4F72-B00D-D90788AA2CD6}" srcOrd="17" destOrd="0" presId="urn:microsoft.com/office/officeart/2005/8/layout/bProcess4"/>
    <dgm:cxn modelId="{A9E1F993-E4B6-48BA-AE70-914BA169D9FD}" type="presParOf" srcId="{1F46BDBE-B645-4E75-86B1-4600E8E60070}" destId="{C447B4E0-8E95-42C8-BBF3-27500008BF53}" srcOrd="18" destOrd="0" presId="urn:microsoft.com/office/officeart/2005/8/layout/bProcess4"/>
    <dgm:cxn modelId="{F8D30232-1EBE-4453-B060-E8D808CB4A3A}" type="presParOf" srcId="{C447B4E0-8E95-42C8-BBF3-27500008BF53}" destId="{F39A390B-71BF-4B52-BDAD-2F2B498C1535}" srcOrd="0" destOrd="0" presId="urn:microsoft.com/office/officeart/2005/8/layout/bProcess4"/>
    <dgm:cxn modelId="{B38AEDF0-4B2E-46B2-BFF9-E7B03C5E4A5F}" type="presParOf" srcId="{C447B4E0-8E95-42C8-BBF3-27500008BF53}" destId="{6D546B90-FFE1-4EE0-AB85-63EBC310DC09}" srcOrd="1" destOrd="0" presId="urn:microsoft.com/office/officeart/2005/8/layout/bProcess4"/>
    <dgm:cxn modelId="{D4EC37E7-6F31-43DF-8568-09C9458431D0}" type="presParOf" srcId="{1F46BDBE-B645-4E75-86B1-4600E8E60070}" destId="{02AAA914-8FFF-466C-A8D5-A9D9E72942AB}" srcOrd="19" destOrd="0" presId="urn:microsoft.com/office/officeart/2005/8/layout/bProcess4"/>
    <dgm:cxn modelId="{D1266ACB-C9EA-4BCD-833D-30F9B8C6876E}" type="presParOf" srcId="{1F46BDBE-B645-4E75-86B1-4600E8E60070}" destId="{0AA7D728-B956-4602-A1E6-006D2C495A91}" srcOrd="20" destOrd="0" presId="urn:microsoft.com/office/officeart/2005/8/layout/bProcess4"/>
    <dgm:cxn modelId="{2D937D08-9CC9-414C-AC40-A40C15D9D6B0}" type="presParOf" srcId="{0AA7D728-B956-4602-A1E6-006D2C495A91}" destId="{3F637F61-073D-40FE-8DD6-6855B7EA03D3}" srcOrd="0" destOrd="0" presId="urn:microsoft.com/office/officeart/2005/8/layout/bProcess4"/>
    <dgm:cxn modelId="{17B21035-457A-4DC6-84BA-34E0DF571B6A}" type="presParOf" srcId="{0AA7D728-B956-4602-A1E6-006D2C495A91}" destId="{D886B181-D157-4470-9043-ACC5F703591B}" srcOrd="1" destOrd="0" presId="urn:microsoft.com/office/officeart/2005/8/layout/bProcess4"/>
    <dgm:cxn modelId="{2E622CFB-1969-4FC9-A946-C1AA695369CE}" type="presParOf" srcId="{1F46BDBE-B645-4E75-86B1-4600E8E60070}" destId="{0B6F0B75-19FE-4868-83F7-85FAE13CC8F8}" srcOrd="21" destOrd="0" presId="urn:microsoft.com/office/officeart/2005/8/layout/bProcess4"/>
    <dgm:cxn modelId="{DB2175F9-8568-4C67-8A90-95F45EB786AA}" type="presParOf" srcId="{1F46BDBE-B645-4E75-86B1-4600E8E60070}" destId="{162BBB47-B8DE-4FD3-8145-DDEF1366CFB5}" srcOrd="22" destOrd="0" presId="urn:microsoft.com/office/officeart/2005/8/layout/bProcess4"/>
    <dgm:cxn modelId="{1D066F84-CD0E-4772-BADA-A071156CA68E}" type="presParOf" srcId="{162BBB47-B8DE-4FD3-8145-DDEF1366CFB5}" destId="{DD317D77-699A-45DE-AB06-0E77303CD3A5}" srcOrd="0" destOrd="0" presId="urn:microsoft.com/office/officeart/2005/8/layout/bProcess4"/>
    <dgm:cxn modelId="{73E210B7-EB5C-4B4B-AA1B-9E72F7E92C95}" type="presParOf" srcId="{162BBB47-B8DE-4FD3-8145-DDEF1366CFB5}" destId="{BE8510A4-D78B-4E95-8AEE-B043274252A2}" srcOrd="1" destOrd="0" presId="urn:microsoft.com/office/officeart/2005/8/layout/bProcess4"/>
    <dgm:cxn modelId="{40FF1050-5F24-4718-A1E9-6AFA0CAA6066}" type="presParOf" srcId="{1F46BDBE-B645-4E75-86B1-4600E8E60070}" destId="{7DB3E0D6-B008-446E-B2C8-D5E4A55605CA}" srcOrd="23" destOrd="0" presId="urn:microsoft.com/office/officeart/2005/8/layout/bProcess4"/>
    <dgm:cxn modelId="{899C3913-44FC-4764-BEA4-F6DCCF073300}" type="presParOf" srcId="{1F46BDBE-B645-4E75-86B1-4600E8E60070}" destId="{06F65E92-9BBC-440E-B038-66B459252155}" srcOrd="24" destOrd="0" presId="urn:microsoft.com/office/officeart/2005/8/layout/bProcess4"/>
    <dgm:cxn modelId="{8C884FA8-C158-4567-AD14-F5A43C84C9CB}" type="presParOf" srcId="{06F65E92-9BBC-440E-B038-66B459252155}" destId="{72CCBE14-0CA5-4D36-A465-2BA77CF4B669}" srcOrd="0" destOrd="0" presId="urn:microsoft.com/office/officeart/2005/8/layout/bProcess4"/>
    <dgm:cxn modelId="{F0E583EB-26B4-4738-9CF6-B485E43F24EF}" type="presParOf" srcId="{06F65E92-9BBC-440E-B038-66B459252155}" destId="{E1F0E293-D608-4134-839D-F72E42540BB6}" srcOrd="1" destOrd="0" presId="urn:microsoft.com/office/officeart/2005/8/layout/bProcess4"/>
    <dgm:cxn modelId="{B440415B-6C03-4029-9645-2E05FE0DEB8A}" type="presParOf" srcId="{1F46BDBE-B645-4E75-86B1-4600E8E60070}" destId="{1B75CD95-DEED-4380-A166-F2FB3BB862E5}" srcOrd="25" destOrd="0" presId="urn:microsoft.com/office/officeart/2005/8/layout/bProcess4"/>
    <dgm:cxn modelId="{EDA288FD-BECB-4403-8D99-AA84823D337B}" type="presParOf" srcId="{1F46BDBE-B645-4E75-86B1-4600E8E60070}" destId="{688E4A1E-94E7-49AB-97C7-20B1C0FB24CF}" srcOrd="26" destOrd="0" presId="urn:microsoft.com/office/officeart/2005/8/layout/bProcess4"/>
    <dgm:cxn modelId="{E60702B0-C70E-4138-A00B-97FBC26F2AC6}" type="presParOf" srcId="{688E4A1E-94E7-49AB-97C7-20B1C0FB24CF}" destId="{75BEA3FC-F541-42C5-B87E-A4111836142E}" srcOrd="0" destOrd="0" presId="urn:microsoft.com/office/officeart/2005/8/layout/bProcess4"/>
    <dgm:cxn modelId="{A02B08B5-50BF-43CE-9568-96C2F0B252AC}" type="presParOf" srcId="{688E4A1E-94E7-49AB-97C7-20B1C0FB24CF}" destId="{B503B062-5950-474C-BE63-D32A4987304E}" srcOrd="1" destOrd="0" presId="urn:microsoft.com/office/officeart/2005/8/layout/bProcess4"/>
    <dgm:cxn modelId="{86B1C45F-05A2-4B34-91F8-653EDBD533F3}" type="presParOf" srcId="{1F46BDBE-B645-4E75-86B1-4600E8E60070}" destId="{49BB7E6E-18D6-44CD-B3F9-8C9ACE1AA614}" srcOrd="27" destOrd="0" presId="urn:microsoft.com/office/officeart/2005/8/layout/bProcess4"/>
    <dgm:cxn modelId="{CFABA105-2CE3-4F43-BA15-DC26297062E7}" type="presParOf" srcId="{1F46BDBE-B645-4E75-86B1-4600E8E60070}" destId="{E571DB7D-B873-4EE5-AB9D-25CFD9488356}" srcOrd="28" destOrd="0" presId="urn:microsoft.com/office/officeart/2005/8/layout/bProcess4"/>
    <dgm:cxn modelId="{ADC6CF01-A8CE-4ACF-8F35-A23F7CAB15AA}" type="presParOf" srcId="{E571DB7D-B873-4EE5-AB9D-25CFD9488356}" destId="{C0396752-216F-4774-B620-D00E90E14253}" srcOrd="0" destOrd="0" presId="urn:microsoft.com/office/officeart/2005/8/layout/bProcess4"/>
    <dgm:cxn modelId="{16F789E7-3F0C-4B91-85AA-90FEC3A9B40D}" type="presParOf" srcId="{E571DB7D-B873-4EE5-AB9D-25CFD9488356}" destId="{02EC4C11-5CB1-4617-BFAE-D3240EC3802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23ACD-4635-4AE9-A103-DBED0D4FA530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601C1-300A-4BE4-9CA2-1C1F4BA36C43}">
      <dsp:nvSpPr>
        <dsp:cNvPr id="0" name=""/>
        <dsp:cNvSpPr/>
      </dsp:nvSpPr>
      <dsp:spPr>
        <a:xfrm>
          <a:off x="996086" y="774110"/>
          <a:ext cx="7987250" cy="15480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El Diccionario de la Real Academia Española define vocación como la inclinación a cualquier profesión o carrera. </a:t>
          </a:r>
          <a:endParaRPr lang="es-ES" sz="18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996086" y="774110"/>
        <a:ext cx="7987250" cy="1548004"/>
      </dsp:txXfrm>
    </dsp:sp>
    <dsp:sp modelId="{35297FA4-FC85-4C49-A300-A12111CE53EF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1FD6F-9AB3-4E1E-8D82-AC60CC212005}">
      <dsp:nvSpPr>
        <dsp:cNvPr id="0" name=""/>
        <dsp:cNvSpPr/>
      </dsp:nvSpPr>
      <dsp:spPr>
        <a:xfrm>
          <a:off x="996086" y="3096551"/>
          <a:ext cx="7987250" cy="154800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Asimismo, define servicio como la acción y efecto de servir.  De esa cuenta, se puede señalar que vocación de servicio es la inclinación de ayudar a otro, implica disposición permanente para dar oportuna atención a los requerimientos y trabajos asignados. </a:t>
          </a:r>
          <a:endParaRPr lang="es-ES" sz="18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996086" y="3096551"/>
        <a:ext cx="7987250" cy="1548004"/>
      </dsp:txXfrm>
    </dsp:sp>
    <dsp:sp modelId="{F87A580E-69CD-4C19-BB34-CC5E72B3B7E2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75D27-4896-4A11-86C5-496F50104D38}">
      <dsp:nvSpPr>
        <dsp:cNvPr id="0" name=""/>
        <dsp:cNvSpPr/>
      </dsp:nvSpPr>
      <dsp:spPr>
        <a:xfrm rot="5400000">
          <a:off x="1842517" y="1113104"/>
          <a:ext cx="1740058" cy="2098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21C13-1120-4304-A526-5A360055783F}">
      <dsp:nvSpPr>
        <dsp:cNvPr id="0" name=""/>
        <dsp:cNvSpPr/>
      </dsp:nvSpPr>
      <dsp:spPr>
        <a:xfrm>
          <a:off x="2242042" y="1475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Siente satisfacción por brindar la mejor atención.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42445"/>
        <a:ext cx="2249422" cy="1316877"/>
      </dsp:txXfrm>
    </dsp:sp>
    <dsp:sp modelId="{C76CA039-4F17-46E9-877A-C14C2EA28DFF}">
      <dsp:nvSpPr>
        <dsp:cNvPr id="0" name=""/>
        <dsp:cNvSpPr/>
      </dsp:nvSpPr>
      <dsp:spPr>
        <a:xfrm rot="5400000">
          <a:off x="1842517" y="2861626"/>
          <a:ext cx="1740058" cy="209822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90428-92BB-4B84-B33A-C7B359EE0925}">
      <dsp:nvSpPr>
        <dsp:cNvPr id="0" name=""/>
        <dsp:cNvSpPr/>
      </dsp:nvSpPr>
      <dsp:spPr>
        <a:xfrm>
          <a:off x="2242042" y="1749997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Busca el bien común o colectivo.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1790967"/>
        <a:ext cx="2249422" cy="1316877"/>
      </dsp:txXfrm>
    </dsp:sp>
    <dsp:sp modelId="{5A016DF0-4BD5-41A3-8CE8-EED49E623752}">
      <dsp:nvSpPr>
        <dsp:cNvPr id="0" name=""/>
        <dsp:cNvSpPr/>
      </dsp:nvSpPr>
      <dsp:spPr>
        <a:xfrm>
          <a:off x="2716778" y="3735887"/>
          <a:ext cx="3092248" cy="209822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67F0B-E282-4722-83EC-C6E319E55130}">
      <dsp:nvSpPr>
        <dsp:cNvPr id="0" name=""/>
        <dsp:cNvSpPr/>
      </dsp:nvSpPr>
      <dsp:spPr>
        <a:xfrm>
          <a:off x="2242042" y="3498519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Tiene el compromiso de atender y entender las necesidades de las personas. 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3539489"/>
        <a:ext cx="2249422" cy="1316877"/>
      </dsp:txXfrm>
    </dsp:sp>
    <dsp:sp modelId="{84E38621-2485-461C-961A-D2E18B7A8CB5}">
      <dsp:nvSpPr>
        <dsp:cNvPr id="0" name=""/>
        <dsp:cNvSpPr/>
      </dsp:nvSpPr>
      <dsp:spPr>
        <a:xfrm rot="16200000">
          <a:off x="4943230" y="2861626"/>
          <a:ext cx="1740058" cy="20982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D7D0D-9C23-4C72-B29F-6D4DD18F4533}">
      <dsp:nvSpPr>
        <dsp:cNvPr id="0" name=""/>
        <dsp:cNvSpPr/>
      </dsp:nvSpPr>
      <dsp:spPr>
        <a:xfrm>
          <a:off x="5342754" y="3498519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Atiende con cordialidad, rapidez y humanidad.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383724" y="3539489"/>
        <a:ext cx="2249422" cy="1316877"/>
      </dsp:txXfrm>
    </dsp:sp>
    <dsp:sp modelId="{16013977-0923-4CC6-80E8-F4DDA6DB9B4D}">
      <dsp:nvSpPr>
        <dsp:cNvPr id="0" name=""/>
        <dsp:cNvSpPr/>
      </dsp:nvSpPr>
      <dsp:spPr>
        <a:xfrm>
          <a:off x="5342754" y="1749997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Es proactivo, constantemente busca nuevas formas de hacer su trabajo más eficiente.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383724" y="1790967"/>
        <a:ext cx="2249422" cy="1316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5C9D0-BD51-4CA0-96A0-0B33D08FD1AA}">
      <dsp:nvSpPr>
        <dsp:cNvPr id="0" name=""/>
        <dsp:cNvSpPr/>
      </dsp:nvSpPr>
      <dsp:spPr>
        <a:xfrm>
          <a:off x="5438" y="602929"/>
          <a:ext cx="2790229" cy="11160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1. Dar  trato humano a todas las personas con las que se relaciona. 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602929"/>
        <a:ext cx="1674138" cy="1116091"/>
      </dsp:txXfrm>
    </dsp:sp>
    <dsp:sp modelId="{12909D4F-810B-4AA4-B585-225B83DDFC8D}">
      <dsp:nvSpPr>
        <dsp:cNvPr id="0" name=""/>
        <dsp:cNvSpPr/>
      </dsp:nvSpPr>
      <dsp:spPr>
        <a:xfrm>
          <a:off x="2432938" y="697797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2. Entender las necesidades y aspiraciones de los usuarios.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697797"/>
        <a:ext cx="1389534" cy="926356"/>
      </dsp:txXfrm>
    </dsp:sp>
    <dsp:sp modelId="{E018E5DE-85EF-4AF2-9AEE-608630FA951C}">
      <dsp:nvSpPr>
        <dsp:cNvPr id="0" name=""/>
        <dsp:cNvSpPr/>
      </dsp:nvSpPr>
      <dsp:spPr>
        <a:xfrm>
          <a:off x="4424604" y="697797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1810321"/>
            <a:satOff val="-8541"/>
            <a:lumOff val="-30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810321"/>
              <a:satOff val="-8541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3. Desarrolla habilidades y aptitudes como la comprensión, paciencia, amabilidad y empatía.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697797"/>
        <a:ext cx="1389534" cy="926356"/>
      </dsp:txXfrm>
    </dsp:sp>
    <dsp:sp modelId="{61D6F9A4-9272-4FA3-BC2F-6FA6BEBFD1B7}">
      <dsp:nvSpPr>
        <dsp:cNvPr id="0" name=""/>
        <dsp:cNvSpPr/>
      </dsp:nvSpPr>
      <dsp:spPr>
        <a:xfrm>
          <a:off x="5438" y="1875274"/>
          <a:ext cx="2790229" cy="1116091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4. Ofrece información oportuna, completa y clara.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1875274"/>
        <a:ext cx="1674138" cy="1116091"/>
      </dsp:txXfrm>
    </dsp:sp>
    <dsp:sp modelId="{53D918B1-7F73-45FC-AF76-133C4CB78E8D}">
      <dsp:nvSpPr>
        <dsp:cNvPr id="0" name=""/>
        <dsp:cNvSpPr/>
      </dsp:nvSpPr>
      <dsp:spPr>
        <a:xfrm>
          <a:off x="2432938" y="1970141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5. Conoce la entidad en la que labora.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1970141"/>
        <a:ext cx="1389534" cy="926356"/>
      </dsp:txXfrm>
    </dsp:sp>
    <dsp:sp modelId="{4DE99FA9-E5A6-4F95-9797-41A9EA9F9815}">
      <dsp:nvSpPr>
        <dsp:cNvPr id="0" name=""/>
        <dsp:cNvSpPr/>
      </dsp:nvSpPr>
      <dsp:spPr>
        <a:xfrm>
          <a:off x="4424604" y="1970141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6. Procura que sus servicios sean recibidos con satisfacción.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1970141"/>
        <a:ext cx="1389534" cy="926356"/>
      </dsp:txXfrm>
    </dsp:sp>
    <dsp:sp modelId="{EE80EF93-CE2B-423D-A838-3CCB614AA05D}">
      <dsp:nvSpPr>
        <dsp:cNvPr id="0" name=""/>
        <dsp:cNvSpPr/>
      </dsp:nvSpPr>
      <dsp:spPr>
        <a:xfrm>
          <a:off x="5438" y="3147618"/>
          <a:ext cx="2790229" cy="1116091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7. Actitud solidaria y con espíritu de colaboración ante las necesidades de los compañeros de trabajo.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3147618"/>
        <a:ext cx="1674138" cy="1116091"/>
      </dsp:txXfrm>
    </dsp:sp>
    <dsp:sp modelId="{09855DA1-CEB9-4D03-978F-1889B290A29A}">
      <dsp:nvSpPr>
        <dsp:cNvPr id="0" name=""/>
        <dsp:cNvSpPr/>
      </dsp:nvSpPr>
      <dsp:spPr>
        <a:xfrm>
          <a:off x="2432938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8. Dedicación y compromiso en el desempeño de todas las atribuciones realizadas y asignadas.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3242486"/>
        <a:ext cx="1389534" cy="926356"/>
      </dsp:txXfrm>
    </dsp:sp>
    <dsp:sp modelId="{5414A0FC-D3C4-4D61-8651-6EF9DC22EB59}">
      <dsp:nvSpPr>
        <dsp:cNvPr id="0" name=""/>
        <dsp:cNvSpPr/>
      </dsp:nvSpPr>
      <dsp:spPr>
        <a:xfrm>
          <a:off x="4424604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9051605"/>
            <a:satOff val="-42704"/>
            <a:lumOff val="-15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051605"/>
              <a:satOff val="-42704"/>
              <a:lumOff val="-15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9. Disponibilidad a trabajar en equipo y suplir las necesidades que se puedan presentar con la prestación del servicio.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3242486"/>
        <a:ext cx="1389534" cy="926356"/>
      </dsp:txXfrm>
    </dsp:sp>
    <dsp:sp modelId="{EAEEDB4B-B2D9-45BC-912B-C06E51C915B4}">
      <dsp:nvSpPr>
        <dsp:cNvPr id="0" name=""/>
        <dsp:cNvSpPr/>
      </dsp:nvSpPr>
      <dsp:spPr>
        <a:xfrm>
          <a:off x="6416270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10. Brinda servicio de calidad, que se constituye en una forma de vida.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879448" y="3242486"/>
        <a:ext cx="1389534" cy="9263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7BE82-7615-4B0E-8E6F-EA304B2FFFF9}">
      <dsp:nvSpPr>
        <dsp:cNvPr id="0" name=""/>
        <dsp:cNvSpPr/>
      </dsp:nvSpPr>
      <dsp:spPr>
        <a:xfrm>
          <a:off x="-6463281" y="-989294"/>
          <a:ext cx="7698904" cy="7698904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269D4-56F6-491E-A232-7939D06CA244}">
      <dsp:nvSpPr>
        <dsp:cNvPr id="0" name=""/>
        <dsp:cNvSpPr/>
      </dsp:nvSpPr>
      <dsp:spPr>
        <a:xfrm>
          <a:off x="401280" y="260045"/>
          <a:ext cx="8005953" cy="519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Metas claras y retroalimentación inmediata</a:t>
          </a:r>
          <a:endParaRPr lang="es-CO" sz="1800" kern="1200" dirty="0">
            <a:solidFill>
              <a:schemeClr val="tx1"/>
            </a:solidFill>
            <a:latin typeface="Work Sans" panose="00000500000000000000" pitchFamily="50" charset="0"/>
          </a:endParaRPr>
        </a:p>
      </dsp:txBody>
      <dsp:txXfrm>
        <a:off x="401280" y="260045"/>
        <a:ext cx="8005953" cy="519862"/>
      </dsp:txXfrm>
    </dsp:sp>
    <dsp:sp modelId="{CF0AE06D-1151-4AD5-8F93-59903F111698}">
      <dsp:nvSpPr>
        <dsp:cNvPr id="0" name=""/>
        <dsp:cNvSpPr/>
      </dsp:nvSpPr>
      <dsp:spPr>
        <a:xfrm>
          <a:off x="76366" y="195062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48000" b="-48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4EDE7-88F7-4785-A104-F5A258E1A7C4}">
      <dsp:nvSpPr>
        <dsp:cNvPr id="0" name=""/>
        <dsp:cNvSpPr/>
      </dsp:nvSpPr>
      <dsp:spPr>
        <a:xfrm>
          <a:off x="872062" y="1040296"/>
          <a:ext cx="7535171" cy="519862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Concentración intensa y enfocada en una tarea específica</a:t>
          </a:r>
        </a:p>
      </dsp:txBody>
      <dsp:txXfrm>
        <a:off x="872062" y="1040296"/>
        <a:ext cx="7535171" cy="519862"/>
      </dsp:txXfrm>
    </dsp:sp>
    <dsp:sp modelId="{55032560-2AC1-4544-BFC3-EB38073596DC}">
      <dsp:nvSpPr>
        <dsp:cNvPr id="0" name=""/>
        <dsp:cNvSpPr/>
      </dsp:nvSpPr>
      <dsp:spPr>
        <a:xfrm>
          <a:off x="547148" y="975313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EB9C8-4B60-4C15-9417-C4A279F9A74C}">
      <dsp:nvSpPr>
        <dsp:cNvPr id="0" name=""/>
        <dsp:cNvSpPr/>
      </dsp:nvSpPr>
      <dsp:spPr>
        <a:xfrm>
          <a:off x="1130048" y="1819975"/>
          <a:ext cx="7277185" cy="519862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Equilibrio entre las habilidades y el desafío</a:t>
          </a:r>
        </a:p>
      </dsp:txBody>
      <dsp:txXfrm>
        <a:off x="1130048" y="1819975"/>
        <a:ext cx="7277185" cy="519862"/>
      </dsp:txXfrm>
    </dsp:sp>
    <dsp:sp modelId="{E3289980-F5F7-49C5-8CAF-99AB50C0B05B}">
      <dsp:nvSpPr>
        <dsp:cNvPr id="0" name=""/>
        <dsp:cNvSpPr/>
      </dsp:nvSpPr>
      <dsp:spPr>
        <a:xfrm>
          <a:off x="805134" y="1754992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59000" r="-59000"/>
          </a:stretch>
        </a:blip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4B62C-EEA1-47E9-B9A6-0B63ACC5CEB6}">
      <dsp:nvSpPr>
        <dsp:cNvPr id="0" name=""/>
        <dsp:cNvSpPr/>
      </dsp:nvSpPr>
      <dsp:spPr>
        <a:xfrm>
          <a:off x="1212420" y="2600226"/>
          <a:ext cx="7194812" cy="519862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Sensación de control personal y dominio sobre la tarea</a:t>
          </a:r>
        </a:p>
      </dsp:txBody>
      <dsp:txXfrm>
        <a:off x="1212420" y="2600226"/>
        <a:ext cx="7194812" cy="519862"/>
      </dsp:txXfrm>
    </dsp:sp>
    <dsp:sp modelId="{FDF293DA-9B61-4A3F-BF22-D2B4B2B037C5}">
      <dsp:nvSpPr>
        <dsp:cNvPr id="0" name=""/>
        <dsp:cNvSpPr/>
      </dsp:nvSpPr>
      <dsp:spPr>
        <a:xfrm>
          <a:off x="887507" y="2535244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11000" r="-11000"/>
          </a:stretch>
        </a:blip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92601-7DE9-4798-8EFA-D77B1607836F}">
      <dsp:nvSpPr>
        <dsp:cNvPr id="0" name=""/>
        <dsp:cNvSpPr/>
      </dsp:nvSpPr>
      <dsp:spPr>
        <a:xfrm>
          <a:off x="1130048" y="3380477"/>
          <a:ext cx="7277185" cy="519862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Pérdida de la conciencia reflexiva</a:t>
          </a:r>
        </a:p>
      </dsp:txBody>
      <dsp:txXfrm>
        <a:off x="1130048" y="3380477"/>
        <a:ext cx="7277185" cy="519862"/>
      </dsp:txXfrm>
    </dsp:sp>
    <dsp:sp modelId="{60602A86-DFAA-4495-8938-9C50CAE1BA60}">
      <dsp:nvSpPr>
        <dsp:cNvPr id="0" name=""/>
        <dsp:cNvSpPr/>
      </dsp:nvSpPr>
      <dsp:spPr>
        <a:xfrm>
          <a:off x="805134" y="3315495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50000" r="-50000"/>
          </a:stretch>
        </a:blip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7D0AE-0EE2-4BE9-B771-EF736C64C0C3}">
      <dsp:nvSpPr>
        <dsp:cNvPr id="0" name=""/>
        <dsp:cNvSpPr/>
      </dsp:nvSpPr>
      <dsp:spPr>
        <a:xfrm>
          <a:off x="872062" y="4160157"/>
          <a:ext cx="7535171" cy="519862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Distorsión del tiempo o noción del tiempo alterada</a:t>
          </a:r>
        </a:p>
      </dsp:txBody>
      <dsp:txXfrm>
        <a:off x="872062" y="4160157"/>
        <a:ext cx="7535171" cy="519862"/>
      </dsp:txXfrm>
    </dsp:sp>
    <dsp:sp modelId="{3FCFC252-D90C-4478-8CAE-AD100B5AB6FC}">
      <dsp:nvSpPr>
        <dsp:cNvPr id="0" name=""/>
        <dsp:cNvSpPr/>
      </dsp:nvSpPr>
      <dsp:spPr>
        <a:xfrm>
          <a:off x="547148" y="4095174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EEAA2-FC38-42B8-A682-21A93E037897}">
      <dsp:nvSpPr>
        <dsp:cNvPr id="0" name=""/>
        <dsp:cNvSpPr/>
      </dsp:nvSpPr>
      <dsp:spPr>
        <a:xfrm>
          <a:off x="401280" y="4940408"/>
          <a:ext cx="8005953" cy="51986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Consolidación de la acción y la conciencia</a:t>
          </a:r>
        </a:p>
      </dsp:txBody>
      <dsp:txXfrm>
        <a:off x="401280" y="4940408"/>
        <a:ext cx="8005953" cy="519862"/>
      </dsp:txXfrm>
    </dsp:sp>
    <dsp:sp modelId="{AC4FA689-FFD4-492D-A7F3-A3296A426590}">
      <dsp:nvSpPr>
        <dsp:cNvPr id="0" name=""/>
        <dsp:cNvSpPr/>
      </dsp:nvSpPr>
      <dsp:spPr>
        <a:xfrm>
          <a:off x="76366" y="4875425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D926D-D16D-4533-B2EB-833D6DCC663F}">
      <dsp:nvSpPr>
        <dsp:cNvPr id="0" name=""/>
        <dsp:cNvSpPr/>
      </dsp:nvSpPr>
      <dsp:spPr>
        <a:xfrm rot="5400000">
          <a:off x="-268627" y="269608"/>
          <a:ext cx="1790850" cy="12535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1 – 2 </a:t>
          </a:r>
          <a:endParaRPr lang="es-CO" sz="3500" kern="1200" dirty="0"/>
        </a:p>
      </dsp:txBody>
      <dsp:txXfrm rot="-5400000">
        <a:off x="1" y="627779"/>
        <a:ext cx="1253595" cy="537255"/>
      </dsp:txXfrm>
    </dsp:sp>
    <dsp:sp modelId="{414C3AA4-607E-4E95-BF54-0752DB2B884E}">
      <dsp:nvSpPr>
        <dsp:cNvPr id="0" name=""/>
        <dsp:cNvSpPr/>
      </dsp:nvSpPr>
      <dsp:spPr>
        <a:xfrm rot="5400000">
          <a:off x="4850096" y="-3595520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Sentirse en sintonía con (y en control de) tus emociones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Mayor satisfacción porque lo que produces durante el </a:t>
          </a:r>
          <a:r>
            <a:rPr lang="es-MX" sz="2300" b="0" i="0" kern="1200" dirty="0" err="1"/>
            <a:t>flow</a:t>
          </a:r>
          <a:r>
            <a:rPr lang="es-MX" sz="2300" b="0" i="0" kern="1200" dirty="0"/>
            <a:t> </a:t>
          </a:r>
          <a:r>
            <a:rPr lang="es-MX" sz="2300" b="0" i="0" kern="1200" dirty="0" err="1"/>
            <a:t>state</a:t>
          </a:r>
          <a:r>
            <a:rPr lang="es-MX" sz="2300" b="0" i="0" kern="1200" dirty="0"/>
            <a:t> tiende a ser tu propia recompensa</a:t>
          </a:r>
        </a:p>
      </dsp:txBody>
      <dsp:txXfrm rot="-5400000">
        <a:off x="1253595" y="57805"/>
        <a:ext cx="8300231" cy="1050405"/>
      </dsp:txXfrm>
    </dsp:sp>
    <dsp:sp modelId="{1123397E-F7C8-4BC4-921B-5DE5E5A0A57A}">
      <dsp:nvSpPr>
        <dsp:cNvPr id="0" name=""/>
        <dsp:cNvSpPr/>
      </dsp:nvSpPr>
      <dsp:spPr>
        <a:xfrm rot="5400000">
          <a:off x="-268627" y="1868210"/>
          <a:ext cx="1790850" cy="1253595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3 – 4 </a:t>
          </a:r>
          <a:endParaRPr lang="es-CO" sz="3500" kern="1200" dirty="0"/>
        </a:p>
      </dsp:txBody>
      <dsp:txXfrm rot="-5400000">
        <a:off x="1" y="2226381"/>
        <a:ext cx="1253595" cy="537255"/>
      </dsp:txXfrm>
    </dsp:sp>
    <dsp:sp modelId="{27932CCB-1CED-4C58-A4E5-8059E13761A3}">
      <dsp:nvSpPr>
        <dsp:cNvPr id="0" name=""/>
        <dsp:cNvSpPr/>
      </dsp:nvSpPr>
      <dsp:spPr>
        <a:xfrm rot="5400000">
          <a:off x="4850096" y="-1996918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Mayor compromiso con tu trabajo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Sensación de mayor creatividad porque eres menos consciente de ti mismo durante el estado de </a:t>
          </a:r>
          <a:r>
            <a:rPr lang="es-MX" sz="2300" b="0" i="0" kern="1200" dirty="0" err="1"/>
            <a:t>flow</a:t>
          </a:r>
          <a:endParaRPr lang="es-MX" sz="2300" b="0" i="0" kern="1200" dirty="0"/>
        </a:p>
      </dsp:txBody>
      <dsp:txXfrm rot="-5400000">
        <a:off x="1253595" y="1656407"/>
        <a:ext cx="8300231" cy="1050405"/>
      </dsp:txXfrm>
    </dsp:sp>
    <dsp:sp modelId="{3D4165D1-46CF-40AC-BEF8-ED103E0FEB7D}">
      <dsp:nvSpPr>
        <dsp:cNvPr id="0" name=""/>
        <dsp:cNvSpPr/>
      </dsp:nvSpPr>
      <dsp:spPr>
        <a:xfrm rot="5400000">
          <a:off x="-268627" y="3466813"/>
          <a:ext cx="1790850" cy="1253595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5 – 6 </a:t>
          </a:r>
          <a:endParaRPr lang="es-CO" sz="3500" kern="1200" dirty="0"/>
        </a:p>
      </dsp:txBody>
      <dsp:txXfrm rot="-5400000">
        <a:off x="1" y="3824984"/>
        <a:ext cx="1253595" cy="537255"/>
      </dsp:txXfrm>
    </dsp:sp>
    <dsp:sp modelId="{06BE03D6-362F-4995-A850-DA4422C3311F}">
      <dsp:nvSpPr>
        <dsp:cNvPr id="0" name=""/>
        <dsp:cNvSpPr/>
      </dsp:nvSpPr>
      <dsp:spPr>
        <a:xfrm rot="5400000">
          <a:off x="4850096" y="-398315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Grado de concentración mayor en lo que estás haciendo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Confianza en que en lo que estás trabajando se puede lograr</a:t>
          </a:r>
        </a:p>
      </dsp:txBody>
      <dsp:txXfrm rot="-5400000">
        <a:off x="1253595" y="3255010"/>
        <a:ext cx="8300231" cy="1050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46E4E-30A6-4365-B62A-9BC4D8E0C801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2A613-10D0-4566-A34E-69A4EE7C1740}">
      <dsp:nvSpPr>
        <dsp:cNvPr id="0" name=""/>
        <dsp:cNvSpPr/>
      </dsp:nvSpPr>
      <dsp:spPr>
        <a:xfrm>
          <a:off x="3657599" y="542395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i="0" kern="1200" dirty="0">
              <a:latin typeface="Comic Sans MS" panose="030F0702030302020204" pitchFamily="66" charset="0"/>
            </a:rPr>
            <a:t>Confiar en los colaboradores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569260"/>
        <a:ext cx="3468403" cy="496603"/>
      </dsp:txXfrm>
    </dsp:sp>
    <dsp:sp modelId="{B432FAB8-0D50-407F-8620-E7E3BEDDF908}">
      <dsp:nvSpPr>
        <dsp:cNvPr id="0" name=""/>
        <dsp:cNvSpPr/>
      </dsp:nvSpPr>
      <dsp:spPr>
        <a:xfrm>
          <a:off x="3657599" y="1161520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Disponer de entornos de trabajo seguros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1188385"/>
        <a:ext cx="3468403" cy="496603"/>
      </dsp:txXfrm>
    </dsp:sp>
    <dsp:sp modelId="{370EC3BB-55A1-4FAD-B3ED-ED7D12AFAF2B}">
      <dsp:nvSpPr>
        <dsp:cNvPr id="0" name=""/>
        <dsp:cNvSpPr/>
      </dsp:nvSpPr>
      <dsp:spPr>
        <a:xfrm>
          <a:off x="3657599" y="1780645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Hacer comunes los objetivos de la entidad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1807510"/>
        <a:ext cx="3468403" cy="496603"/>
      </dsp:txXfrm>
    </dsp:sp>
    <dsp:sp modelId="{B5188DBC-EA9B-44DB-B446-089A5271A9DE}">
      <dsp:nvSpPr>
        <dsp:cNvPr id="0" name=""/>
        <dsp:cNvSpPr/>
      </dsp:nvSpPr>
      <dsp:spPr>
        <a:xfrm>
          <a:off x="3657599" y="2399770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Cercanía de los mandos de la organización 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2426635"/>
        <a:ext cx="3468403" cy="496603"/>
      </dsp:txXfrm>
    </dsp:sp>
    <dsp:sp modelId="{9D2D3322-892A-477C-B9F4-F245835DB40C}">
      <dsp:nvSpPr>
        <dsp:cNvPr id="0" name=""/>
        <dsp:cNvSpPr/>
      </dsp:nvSpPr>
      <dsp:spPr>
        <a:xfrm>
          <a:off x="3657599" y="3018896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Fomentar el trabajo en equipo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3045761"/>
        <a:ext cx="3468403" cy="496603"/>
      </dsp:txXfrm>
    </dsp:sp>
    <dsp:sp modelId="{B0CFCFBD-7F7F-4DD0-8035-D18E465E8E53}">
      <dsp:nvSpPr>
        <dsp:cNvPr id="0" name=""/>
        <dsp:cNvSpPr/>
      </dsp:nvSpPr>
      <dsp:spPr>
        <a:xfrm>
          <a:off x="3657599" y="3638021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Adecuar los incentivos a las necesidades de cada trabajador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3664886"/>
        <a:ext cx="3468403" cy="496603"/>
      </dsp:txXfrm>
    </dsp:sp>
    <dsp:sp modelId="{7D86BFCC-70DD-4003-A52F-3DE6675CDDBE}">
      <dsp:nvSpPr>
        <dsp:cNvPr id="0" name=""/>
        <dsp:cNvSpPr/>
      </dsp:nvSpPr>
      <dsp:spPr>
        <a:xfrm>
          <a:off x="3657599" y="4257146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i="0" kern="1200" dirty="0">
              <a:latin typeface="Comic Sans MS" panose="030F0702030302020204" pitchFamily="66" charset="0"/>
            </a:rPr>
            <a:t>Reconocer el esfuerzo</a:t>
          </a:r>
        </a:p>
      </dsp:txBody>
      <dsp:txXfrm>
        <a:off x="3684464" y="4284011"/>
        <a:ext cx="3468403" cy="4966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41791-B289-4F6B-A374-D9FD8B4DF515}">
      <dsp:nvSpPr>
        <dsp:cNvPr id="0" name=""/>
        <dsp:cNvSpPr/>
      </dsp:nvSpPr>
      <dsp:spPr>
        <a:xfrm rot="5400000">
          <a:off x="1222279" y="831757"/>
          <a:ext cx="1301464" cy="1568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6469-C928-4E1B-B74F-B6A604FDD85E}">
      <dsp:nvSpPr>
        <dsp:cNvPr id="0" name=""/>
        <dsp:cNvSpPr/>
      </dsp:nvSpPr>
      <dsp:spPr>
        <a:xfrm>
          <a:off x="1521857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1. Habilitar líneas de comunicación interna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32061"/>
        <a:ext cx="1681170" cy="984206"/>
      </dsp:txXfrm>
    </dsp:sp>
    <dsp:sp modelId="{75CF38A4-8A12-418A-9644-E8FABDDA5529}">
      <dsp:nvSpPr>
        <dsp:cNvPr id="0" name=""/>
        <dsp:cNvSpPr/>
      </dsp:nvSpPr>
      <dsp:spPr>
        <a:xfrm rot="5400000">
          <a:off x="1222279" y="2138565"/>
          <a:ext cx="1301464" cy="156816"/>
        </a:xfrm>
        <a:prstGeom prst="rect">
          <a:avLst/>
        </a:prstGeom>
        <a:solidFill>
          <a:schemeClr val="accent5">
            <a:hueOff val="-519888"/>
            <a:satOff val="-1340"/>
            <a:lumOff val="-9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6FE7D-8393-4815-A81E-5D299B14A454}">
      <dsp:nvSpPr>
        <dsp:cNvPr id="0" name=""/>
        <dsp:cNvSpPr/>
      </dsp:nvSpPr>
      <dsp:spPr>
        <a:xfrm>
          <a:off x="1521857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82753"/>
            <a:satOff val="-1244"/>
            <a:lumOff val="-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2. Tener expectativas realistas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1338868"/>
        <a:ext cx="1681170" cy="984206"/>
      </dsp:txXfrm>
    </dsp:sp>
    <dsp:sp modelId="{2273A90C-EDE4-437D-80B2-6F1D35A5D879}">
      <dsp:nvSpPr>
        <dsp:cNvPr id="0" name=""/>
        <dsp:cNvSpPr/>
      </dsp:nvSpPr>
      <dsp:spPr>
        <a:xfrm rot="5400000">
          <a:off x="1222279" y="3445373"/>
          <a:ext cx="1301464" cy="156816"/>
        </a:xfrm>
        <a:prstGeom prst="rect">
          <a:avLst/>
        </a:prstGeom>
        <a:solidFill>
          <a:schemeClr val="accent5">
            <a:hueOff val="-1039776"/>
            <a:satOff val="-2680"/>
            <a:lumOff val="-18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EB0D0-2686-401F-89A3-F0EB81D6F67A}">
      <dsp:nvSpPr>
        <dsp:cNvPr id="0" name=""/>
        <dsp:cNvSpPr/>
      </dsp:nvSpPr>
      <dsp:spPr>
        <a:xfrm>
          <a:off x="1521857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3. Poner la información básica a disposición de los empleados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2645676"/>
        <a:ext cx="1681170" cy="984206"/>
      </dsp:txXfrm>
    </dsp:sp>
    <dsp:sp modelId="{9707B301-B800-4300-9767-3717996A2B6D}">
      <dsp:nvSpPr>
        <dsp:cNvPr id="0" name=""/>
        <dsp:cNvSpPr/>
      </dsp:nvSpPr>
      <dsp:spPr>
        <a:xfrm>
          <a:off x="1875683" y="4098777"/>
          <a:ext cx="2312062" cy="156816"/>
        </a:xfrm>
        <a:prstGeom prst="rect">
          <a:avLst/>
        </a:prstGeom>
        <a:solidFill>
          <a:schemeClr val="accent5">
            <a:hueOff val="-1559664"/>
            <a:satOff val="-4020"/>
            <a:lumOff val="-27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E1394-3E1C-4091-A714-C511A53BC9E8}">
      <dsp:nvSpPr>
        <dsp:cNvPr id="0" name=""/>
        <dsp:cNvSpPr/>
      </dsp:nvSpPr>
      <dsp:spPr>
        <a:xfrm>
          <a:off x="1521857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1448259"/>
            <a:satOff val="-3733"/>
            <a:lumOff val="-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4.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Recabar opiniones y valoraciones por parte de la plantilla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3952484"/>
        <a:ext cx="1681170" cy="984206"/>
      </dsp:txXfrm>
    </dsp:sp>
    <dsp:sp modelId="{37D97FC3-75D3-4AB4-B31D-38CE245725EB}">
      <dsp:nvSpPr>
        <dsp:cNvPr id="0" name=""/>
        <dsp:cNvSpPr/>
      </dsp:nvSpPr>
      <dsp:spPr>
        <a:xfrm rot="16200000">
          <a:off x="3539685" y="3445373"/>
          <a:ext cx="1301464" cy="156816"/>
        </a:xfrm>
        <a:prstGeom prst="rect">
          <a:avLst/>
        </a:prstGeom>
        <a:solidFill>
          <a:schemeClr val="accent5">
            <a:hueOff val="-2079552"/>
            <a:satOff val="-5360"/>
            <a:lumOff val="-36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EC7BE-0971-426F-89EF-D4A2E801D8A8}">
      <dsp:nvSpPr>
        <dsp:cNvPr id="0" name=""/>
        <dsp:cNvSpPr/>
      </dsp:nvSpPr>
      <dsp:spPr>
        <a:xfrm>
          <a:off x="3839263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5. Respetar las pautas éticas básicas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3952484"/>
        <a:ext cx="1681170" cy="984206"/>
      </dsp:txXfrm>
    </dsp:sp>
    <dsp:sp modelId="{1EE4728D-6BB5-4FDA-AF72-EC18C2B42188}">
      <dsp:nvSpPr>
        <dsp:cNvPr id="0" name=""/>
        <dsp:cNvSpPr/>
      </dsp:nvSpPr>
      <dsp:spPr>
        <a:xfrm rot="16200000">
          <a:off x="3539685" y="2138565"/>
          <a:ext cx="1301464" cy="156816"/>
        </a:xfrm>
        <a:prstGeom prst="rect">
          <a:avLst/>
        </a:prstGeom>
        <a:solidFill>
          <a:schemeClr val="accent5">
            <a:hueOff val="-2599440"/>
            <a:satOff val="-6700"/>
            <a:lumOff val="-45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F794C-6A4A-4EBD-A59B-217D3407011F}">
      <dsp:nvSpPr>
        <dsp:cNvPr id="0" name=""/>
        <dsp:cNvSpPr/>
      </dsp:nvSpPr>
      <dsp:spPr>
        <a:xfrm>
          <a:off x="3839263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2413765"/>
            <a:satOff val="-622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6.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Mantener elevada la reputación de la empresa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2645676"/>
        <a:ext cx="1681170" cy="984206"/>
      </dsp:txXfrm>
    </dsp:sp>
    <dsp:sp modelId="{F6D2335D-60BB-404E-B715-79DFCD289783}">
      <dsp:nvSpPr>
        <dsp:cNvPr id="0" name=""/>
        <dsp:cNvSpPr/>
      </dsp:nvSpPr>
      <dsp:spPr>
        <a:xfrm rot="16200000">
          <a:off x="3539685" y="831757"/>
          <a:ext cx="1301464" cy="156816"/>
        </a:xfrm>
        <a:prstGeom prst="rect">
          <a:avLst/>
        </a:prstGeom>
        <a:solidFill>
          <a:schemeClr val="accent5">
            <a:hueOff val="-3119328"/>
            <a:satOff val="-8040"/>
            <a:lumOff val="-54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5E784-EFC0-4041-BA8E-4D1CC49B941E}">
      <dsp:nvSpPr>
        <dsp:cNvPr id="0" name=""/>
        <dsp:cNvSpPr/>
      </dsp:nvSpPr>
      <dsp:spPr>
        <a:xfrm>
          <a:off x="3839263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7.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Abrirse a la innovación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1338868"/>
        <a:ext cx="1681170" cy="984206"/>
      </dsp:txXfrm>
    </dsp:sp>
    <dsp:sp modelId="{4404C343-7892-41C7-B29C-45B635A91780}">
      <dsp:nvSpPr>
        <dsp:cNvPr id="0" name=""/>
        <dsp:cNvSpPr/>
      </dsp:nvSpPr>
      <dsp:spPr>
        <a:xfrm>
          <a:off x="4193089" y="178354"/>
          <a:ext cx="2312062" cy="156816"/>
        </a:xfrm>
        <a:prstGeom prst="rect">
          <a:avLst/>
        </a:prstGeom>
        <a:solidFill>
          <a:schemeClr val="accent5">
            <a:hueOff val="-3639215"/>
            <a:satOff val="-9379"/>
            <a:lumOff val="-63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110B5-0F6F-4615-8148-A5A7ACD282A3}">
      <dsp:nvSpPr>
        <dsp:cNvPr id="0" name=""/>
        <dsp:cNvSpPr/>
      </dsp:nvSpPr>
      <dsp:spPr>
        <a:xfrm>
          <a:off x="3839263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8.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Promover actividades fuera del horario laboral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32061"/>
        <a:ext cx="1681170" cy="984206"/>
      </dsp:txXfrm>
    </dsp:sp>
    <dsp:sp modelId="{E773EAC3-5338-4F72-B00D-D90788AA2CD6}">
      <dsp:nvSpPr>
        <dsp:cNvPr id="0" name=""/>
        <dsp:cNvSpPr/>
      </dsp:nvSpPr>
      <dsp:spPr>
        <a:xfrm rot="5400000">
          <a:off x="5857091" y="831757"/>
          <a:ext cx="1301464" cy="156816"/>
        </a:xfrm>
        <a:prstGeom prst="rect">
          <a:avLst/>
        </a:prstGeom>
        <a:solidFill>
          <a:schemeClr val="accent5">
            <a:hueOff val="-4159103"/>
            <a:satOff val="-10719"/>
            <a:lumOff val="-72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637B7-2C7B-4137-A5F5-A6E33B59873F}">
      <dsp:nvSpPr>
        <dsp:cNvPr id="0" name=""/>
        <dsp:cNvSpPr/>
      </dsp:nvSpPr>
      <dsp:spPr>
        <a:xfrm>
          <a:off x="6156669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9.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Conservar la confianza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32061"/>
        <a:ext cx="1681170" cy="984206"/>
      </dsp:txXfrm>
    </dsp:sp>
    <dsp:sp modelId="{02AAA914-8FFF-466C-A8D5-A9D9E72942AB}">
      <dsp:nvSpPr>
        <dsp:cNvPr id="0" name=""/>
        <dsp:cNvSpPr/>
      </dsp:nvSpPr>
      <dsp:spPr>
        <a:xfrm rot="5400000">
          <a:off x="5857091" y="2138565"/>
          <a:ext cx="1301464" cy="156816"/>
        </a:xfrm>
        <a:prstGeom prst="rect">
          <a:avLst/>
        </a:prstGeom>
        <a:solidFill>
          <a:schemeClr val="accent5">
            <a:hueOff val="-4678991"/>
            <a:satOff val="-12059"/>
            <a:lumOff val="-81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46B90-FFE1-4EE0-AB85-63EBC310DC09}">
      <dsp:nvSpPr>
        <dsp:cNvPr id="0" name=""/>
        <dsp:cNvSpPr/>
      </dsp:nvSpPr>
      <dsp:spPr>
        <a:xfrm>
          <a:off x="6156669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344777"/>
            <a:satOff val="-11198"/>
            <a:lumOff val="-7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10. Entender la coherencia como una de las principales cualidades del liderazgo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1338868"/>
        <a:ext cx="1681170" cy="984206"/>
      </dsp:txXfrm>
    </dsp:sp>
    <dsp:sp modelId="{0B6F0B75-19FE-4868-83F7-85FAE13CC8F8}">
      <dsp:nvSpPr>
        <dsp:cNvPr id="0" name=""/>
        <dsp:cNvSpPr/>
      </dsp:nvSpPr>
      <dsp:spPr>
        <a:xfrm rot="5400000">
          <a:off x="5857091" y="3445373"/>
          <a:ext cx="1301464" cy="156816"/>
        </a:xfrm>
        <a:prstGeom prst="rect">
          <a:avLst/>
        </a:prstGeom>
        <a:solidFill>
          <a:schemeClr val="accent5">
            <a:hueOff val="-5198879"/>
            <a:satOff val="-13399"/>
            <a:lumOff val="-90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6B181-D157-4470-9043-ACC5F703591B}">
      <dsp:nvSpPr>
        <dsp:cNvPr id="0" name=""/>
        <dsp:cNvSpPr/>
      </dsp:nvSpPr>
      <dsp:spPr>
        <a:xfrm>
          <a:off x="6156669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11. Impulsar la retroalimentación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2645676"/>
        <a:ext cx="1681170" cy="984206"/>
      </dsp:txXfrm>
    </dsp:sp>
    <dsp:sp modelId="{7DB3E0D6-B008-446E-B2C8-D5E4A55605CA}">
      <dsp:nvSpPr>
        <dsp:cNvPr id="0" name=""/>
        <dsp:cNvSpPr/>
      </dsp:nvSpPr>
      <dsp:spPr>
        <a:xfrm>
          <a:off x="6510495" y="4098777"/>
          <a:ext cx="2312062" cy="156816"/>
        </a:xfrm>
        <a:prstGeom prst="rect">
          <a:avLst/>
        </a:prstGeom>
        <a:solidFill>
          <a:schemeClr val="accent5">
            <a:hueOff val="-5718767"/>
            <a:satOff val="-14739"/>
            <a:lumOff val="-99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10A4-D78B-4E95-8AEE-B043274252A2}">
      <dsp:nvSpPr>
        <dsp:cNvPr id="0" name=""/>
        <dsp:cNvSpPr/>
      </dsp:nvSpPr>
      <dsp:spPr>
        <a:xfrm>
          <a:off x="6156669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5310283"/>
            <a:satOff val="-13686"/>
            <a:lumOff val="-92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12.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Apoyar el crecimiento de los empleados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3952484"/>
        <a:ext cx="1681170" cy="984206"/>
      </dsp:txXfrm>
    </dsp:sp>
    <dsp:sp modelId="{1B75CD95-DEED-4380-A166-F2FB3BB862E5}">
      <dsp:nvSpPr>
        <dsp:cNvPr id="0" name=""/>
        <dsp:cNvSpPr/>
      </dsp:nvSpPr>
      <dsp:spPr>
        <a:xfrm rot="16200000">
          <a:off x="8174497" y="3445373"/>
          <a:ext cx="1301464" cy="156816"/>
        </a:xfrm>
        <a:prstGeom prst="rect">
          <a:avLst/>
        </a:prstGeom>
        <a:solidFill>
          <a:schemeClr val="accent5">
            <a:hueOff val="-6238655"/>
            <a:satOff val="-16079"/>
            <a:lumOff val="-108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0E293-D608-4134-839D-F72E42540BB6}">
      <dsp:nvSpPr>
        <dsp:cNvPr id="0" name=""/>
        <dsp:cNvSpPr/>
      </dsp:nvSpPr>
      <dsp:spPr>
        <a:xfrm>
          <a:off x="8474075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13.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Aprender a delegar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3952484"/>
        <a:ext cx="1681170" cy="984206"/>
      </dsp:txXfrm>
    </dsp:sp>
    <dsp:sp modelId="{49BB7E6E-18D6-44CD-B3F9-8C9ACE1AA614}">
      <dsp:nvSpPr>
        <dsp:cNvPr id="0" name=""/>
        <dsp:cNvSpPr/>
      </dsp:nvSpPr>
      <dsp:spPr>
        <a:xfrm rot="16200000">
          <a:off x="8174497" y="2138565"/>
          <a:ext cx="1301464" cy="15681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3B062-5950-474C-BE63-D32A4987304E}">
      <dsp:nvSpPr>
        <dsp:cNvPr id="0" name=""/>
        <dsp:cNvSpPr/>
      </dsp:nvSpPr>
      <dsp:spPr>
        <a:xfrm>
          <a:off x="8474075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6275789"/>
            <a:satOff val="-16175"/>
            <a:lumOff val="-109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14.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Entender que no todos los logros son económicos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2645676"/>
        <a:ext cx="1681170" cy="984206"/>
      </dsp:txXfrm>
    </dsp:sp>
    <dsp:sp modelId="{02EC4C11-5CB1-4617-BFAE-D3240EC3802E}">
      <dsp:nvSpPr>
        <dsp:cNvPr id="0" name=""/>
        <dsp:cNvSpPr/>
      </dsp:nvSpPr>
      <dsp:spPr>
        <a:xfrm>
          <a:off x="8474075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15. Solucionar los problemas de manera conjunta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1338868"/>
        <a:ext cx="1681170" cy="98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3C1E9A0-0043-A947-8E83-E4DDE806D86B}"/>
              </a:ext>
            </a:extLst>
          </p:cNvPr>
          <p:cNvSpPr/>
          <p:nvPr userDrawn="1"/>
        </p:nvSpPr>
        <p:spPr>
          <a:xfrm>
            <a:off x="804672" y="256032"/>
            <a:ext cx="649224" cy="12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898C5FE-BDD6-7F40-992F-55DA9E4449CC}"/>
              </a:ext>
            </a:extLst>
          </p:cNvPr>
          <p:cNvSpPr/>
          <p:nvPr userDrawn="1"/>
        </p:nvSpPr>
        <p:spPr>
          <a:xfrm>
            <a:off x="804672" y="256032"/>
            <a:ext cx="649224" cy="12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5D4658-5273-5D41-A185-E9B62A8104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46" y="-249382"/>
            <a:ext cx="12635346" cy="71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BLSKocD4o&amp;t=222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JUXxjOeoC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38686-CB92-2B30-2221-6F78EF22E03D}"/>
              </a:ext>
            </a:extLst>
          </p:cNvPr>
          <p:cNvSpPr txBox="1"/>
          <p:nvPr/>
        </p:nvSpPr>
        <p:spPr>
          <a:xfrm>
            <a:off x="468923" y="708629"/>
            <a:ext cx="8999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latin typeface="Comic Sans MS" panose="030F0702030302020204" pitchFamily="66" charset="0"/>
              </a:rPr>
              <a:t>Vocación de Servicio</a:t>
            </a:r>
            <a:endParaRPr lang="es-ES" sz="6600" b="1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02BA3488-389C-488D-AA2C-D399DB40D5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52" y="5899934"/>
            <a:ext cx="2159539" cy="345186"/>
          </a:xfrm>
          <a:prstGeom prst="rect">
            <a:avLst/>
          </a:prstGeom>
        </p:spPr>
      </p:pic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933BB9BD-1C96-4362-B81E-F8AB6E17D9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" y="5909097"/>
            <a:ext cx="1251687" cy="3360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294B41-1044-1E2E-A8FB-C42667FA112B}"/>
              </a:ext>
            </a:extLst>
          </p:cNvPr>
          <p:cNvSpPr txBox="1"/>
          <p:nvPr/>
        </p:nvSpPr>
        <p:spPr>
          <a:xfrm>
            <a:off x="8745415" y="1791350"/>
            <a:ext cx="2977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Work Sans" panose="00000500000000000000" pitchFamily="50" charset="0"/>
              </a:rPr>
              <a:t>Programa para la transformación del ser y la mitigación del riesgo psicosocial </a:t>
            </a:r>
          </a:p>
          <a:p>
            <a:pPr algn="ctr"/>
            <a:endParaRPr lang="es-MX" b="1" dirty="0">
              <a:latin typeface="Work Sans" panose="00000500000000000000" pitchFamily="50" charset="0"/>
            </a:endParaRP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Grupo de Gestión Humana (SST)</a:t>
            </a:r>
          </a:p>
          <a:p>
            <a:pPr algn="ctr"/>
            <a:endParaRPr lang="es-MX" b="1" dirty="0">
              <a:latin typeface="Work Sans" panose="00000500000000000000" pitchFamily="50" charset="0"/>
            </a:endParaRP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Claudia Lozada Ramírez </a:t>
            </a: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Especialista en Psicología de la Seguridad y Salud en el Trabajo </a:t>
            </a:r>
            <a:endParaRPr lang="es-CO" b="1" dirty="0">
              <a:latin typeface="Work Sans" panose="000005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759" y="1858667"/>
            <a:ext cx="4785361" cy="3729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0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8371" b="27089"/>
          <a:stretch/>
        </p:blipFill>
        <p:spPr>
          <a:xfrm>
            <a:off x="2016940" y="1201175"/>
            <a:ext cx="7884161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17C372-61DB-8BF5-D8C7-F2EAEF0C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C24E15-F435-E0C2-394A-20087145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358815"/>
            <a:ext cx="10245547" cy="605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212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36588E-B73A-477D-4C7D-A477F810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643467"/>
            <a:ext cx="10272554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46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6A3735-C3C6-CCE2-EBFB-D448F9B6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49" y="643467"/>
            <a:ext cx="10590835" cy="570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4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07103-C543-C644-5CCF-C1E4DBC7E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8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5A658C-043E-0378-3DE3-462B33B8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8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724029-95FF-0460-B7C0-1C8A2EB4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50" y="914400"/>
            <a:ext cx="7472451" cy="474561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3D43C-8F03-6E49-4FDB-187CCBFBD372}"/>
              </a:ext>
            </a:extLst>
          </p:cNvPr>
          <p:cNvSpPr txBox="1"/>
          <p:nvPr/>
        </p:nvSpPr>
        <p:spPr>
          <a:xfrm>
            <a:off x="3368233" y="3923818"/>
            <a:ext cx="61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https://www.youtube.com/watch?v=itBLSKocD4o&amp;t=222s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5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3E5D8A-4C5F-CC9C-6F6C-FDEDC106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7" y="643467"/>
            <a:ext cx="10615727" cy="5809676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F854C7-6799-6049-386E-240FD9B02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8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926"/>
          <a:stretch/>
        </p:blipFill>
        <p:spPr>
          <a:xfrm>
            <a:off x="1442720" y="1056640"/>
            <a:ext cx="7955280" cy="530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6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B0A057-E6BB-C0DC-8717-898DC603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58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EC8D46-D37E-B0CE-208C-4477B3B8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381965"/>
            <a:ext cx="10491436" cy="5891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825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5034AB-8C9B-5F3D-9611-766B25FC3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9" y="149242"/>
            <a:ext cx="5468586" cy="60965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1EB547-3788-A5E6-9D1A-9053AFF2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404" y="149241"/>
            <a:ext cx="6193647" cy="62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10959C-6C75-A318-3D30-F22F5C626E65}"/>
              </a:ext>
            </a:extLst>
          </p:cNvPr>
          <p:cNvSpPr txBox="1"/>
          <p:nvPr/>
        </p:nvSpPr>
        <p:spPr>
          <a:xfrm>
            <a:off x="2313120" y="2608439"/>
            <a:ext cx="72136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latin typeface="Comic Sans MS" panose="030F0702030302020204" pitchFamily="66" charset="0"/>
              </a:rPr>
              <a:t>El liderazgo y trabajo en equipo se basan en una tendencia de equipos e influencia de grandes o pequeños grupos en los que se necesita un líder para guiar a las personas y equipo hacia los objetivos que se marquen, es por ello que nace el término liderazgo y trabajo en equipo.</a:t>
            </a:r>
            <a:endParaRPr lang="es-CO" b="1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2A71D0-F56A-DD83-2C7C-4F974689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07" y="523652"/>
            <a:ext cx="3081574" cy="1719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1920D1-BA4E-1C32-5C91-307AF344B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45" y="4160195"/>
            <a:ext cx="3081574" cy="1719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271D70-BCA0-1228-FAB3-6C57820F623E}"/>
              </a:ext>
            </a:extLst>
          </p:cNvPr>
          <p:cNvSpPr txBox="1"/>
          <p:nvPr/>
        </p:nvSpPr>
        <p:spPr>
          <a:xfrm>
            <a:off x="2829194" y="4763386"/>
            <a:ext cx="498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effectLst/>
                <a:latin typeface="Segoe UI" panose="020B0502040204020203" pitchFamily="34" charset="0"/>
                <a:hlinkClick r:id="rId4"/>
              </a:rPr>
              <a:t>https://youtu.be/cJUXxjOeoCk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9296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E683B0-5B6C-64CA-E3BF-B5FA96EE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66" y="643467"/>
            <a:ext cx="9237446" cy="555902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8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76EDCD-E909-BE08-0CA9-8F7C15B55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8" y="643468"/>
            <a:ext cx="8346164" cy="5167024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4362B3-B151-B427-A62E-2C6CD0B842C9}"/>
              </a:ext>
            </a:extLst>
          </p:cNvPr>
          <p:cNvSpPr txBox="1"/>
          <p:nvPr/>
        </p:nvSpPr>
        <p:spPr>
          <a:xfrm>
            <a:off x="1412556" y="5948125"/>
            <a:ext cx="921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Comic Sans MS" panose="030F0702030302020204" pitchFamily="66" charset="0"/>
              </a:rPr>
              <a:t>El cambio depende de ti… Entonces, ¿Qué te hace falta para conectar contigo y encontrar Flow y </a:t>
            </a:r>
            <a:r>
              <a:rPr lang="es-MX" sz="2000" b="1" dirty="0" err="1">
                <a:latin typeface="Comic Sans MS" panose="030F0702030302020204" pitchFamily="66" charset="0"/>
              </a:rPr>
              <a:t>Engagement</a:t>
            </a:r>
            <a:r>
              <a:rPr lang="es-MX" sz="2000" b="1" dirty="0">
                <a:latin typeface="Comic Sans MS" panose="030F0702030302020204" pitchFamily="66" charset="0"/>
              </a:rPr>
              <a:t> en tu trabajo </a:t>
            </a:r>
            <a:endParaRPr lang="es-CO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2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3E46D3-CF28-DAEA-15C0-4386D63D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09" y="740418"/>
            <a:ext cx="4986563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446366-F81A-98C4-BE57-6765E5F53CBC}"/>
              </a:ext>
            </a:extLst>
          </p:cNvPr>
          <p:cNvSpPr txBox="1"/>
          <p:nvPr/>
        </p:nvSpPr>
        <p:spPr>
          <a:xfrm>
            <a:off x="7126772" y="989929"/>
            <a:ext cx="340063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Cuando te encuentras en el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flow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, o estado de flujo, estás inmerso en una tarea al punto de perder la noción del tiempo e ignorar las distracciones del entorno. Si logras ese estado óptimo en el trabajo, podrás fortalecer la concentración, la creatividad y la participación; sin mencionar que la sensación es magnífica. Si bien es cierto que el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flow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puede ser difícil de lograr, en este artículo compartiremos seis prácticas cotidianas que pueden resultar muy útiles para mantenerte concentrado en lo que desees.</a:t>
            </a:r>
            <a:endParaRPr lang="es-CO" dirty="0">
              <a:latin typeface="Comic Sans MS" panose="030F0702030302020204" pitchFamily="66" charset="0"/>
            </a:endParaRPr>
          </a:p>
        </p:txBody>
      </p:sp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1E12BE8E-5A9A-C5E1-91CE-130A4D787905}"/>
              </a:ext>
            </a:extLst>
          </p:cNvPr>
          <p:cNvSpPr/>
          <p:nvPr/>
        </p:nvSpPr>
        <p:spPr>
          <a:xfrm>
            <a:off x="6198781" y="5497033"/>
            <a:ext cx="927991" cy="1052623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1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064851-A509-464A-E9B1-923216014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534006"/>
              </p:ext>
            </p:extLst>
          </p:nvPr>
        </p:nvGraphicFramePr>
        <p:xfrm>
          <a:off x="2032000" y="733647"/>
          <a:ext cx="8483600" cy="572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856A52E-F7FB-60C9-8197-B0023B0C591C}"/>
              </a:ext>
            </a:extLst>
          </p:cNvPr>
          <p:cNvSpPr txBox="1"/>
          <p:nvPr/>
        </p:nvSpPr>
        <p:spPr>
          <a:xfrm>
            <a:off x="361507" y="95693"/>
            <a:ext cx="650712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atin typeface="Comic Sans MS" panose="030F0702030302020204" pitchFamily="66" charset="0"/>
              </a:rPr>
              <a:t>Ocho (8) Factores Claves para Desarrollar Flow Laboral </a:t>
            </a:r>
            <a:endParaRPr lang="es-CO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7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04EEC4-5D50-D6F1-4A4F-6DF7035F3943}"/>
              </a:ext>
            </a:extLst>
          </p:cNvPr>
          <p:cNvSpPr txBox="1"/>
          <p:nvPr/>
        </p:nvSpPr>
        <p:spPr>
          <a:xfrm>
            <a:off x="648585" y="223284"/>
            <a:ext cx="698559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omic Sans MS" panose="030F0702030302020204" pitchFamily="66" charset="0"/>
              </a:rPr>
              <a:t>Los Beneficios del Flow en el Trabajo y en Nuestra Vida   </a:t>
            </a:r>
            <a:endParaRPr lang="es-CO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3397C57-1299-B330-A100-FB0A5F215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717610"/>
              </p:ext>
            </p:extLst>
          </p:nvPr>
        </p:nvGraphicFramePr>
        <p:xfrm>
          <a:off x="1447208" y="1467293"/>
          <a:ext cx="9610651" cy="4990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430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E1F4B8-35E5-D31C-EEF0-3A966B19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0" y="937733"/>
            <a:ext cx="10905066" cy="40893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A33306-708C-0CEA-C852-69924D17499C}"/>
              </a:ext>
            </a:extLst>
          </p:cNvPr>
          <p:cNvSpPr txBox="1"/>
          <p:nvPr/>
        </p:nvSpPr>
        <p:spPr>
          <a:xfrm>
            <a:off x="2877262" y="4597086"/>
            <a:ext cx="6628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Significa compromiso, los </a:t>
            </a:r>
            <a:r>
              <a:rPr lang="es-MX" b="1" dirty="0">
                <a:solidFill>
                  <a:srgbClr val="040C28"/>
                </a:solidFill>
                <a:latin typeface="Comic Sans MS" panose="030F0702030302020204" pitchFamily="66" charset="0"/>
              </a:rPr>
              <a:t>colaboradores</a:t>
            </a:r>
            <a:r>
              <a:rPr lang="es-MX" b="1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 están comprometidos con su trabajo dentro de la empresa o entidad</a:t>
            </a:r>
            <a:r>
              <a:rPr lang="es-MX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 Pero, al mismo tiempo, remite también a contrato, es decir, el acuerdo que se firma entre las personas empleadas y quienes les dan trabajo.</a:t>
            </a:r>
            <a:endParaRPr lang="es-CO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7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3680" y="619760"/>
            <a:ext cx="775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b="1" dirty="0" smtClean="0">
                <a:latin typeface="Comic Sans MS" panose="030F0702030302020204" pitchFamily="66" charset="0"/>
              </a:rPr>
              <a:t>¿Qué es Vocación de Servicio?</a:t>
            </a:r>
            <a:endParaRPr lang="es-CO" sz="32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73880664"/>
              </p:ext>
            </p:extLst>
          </p:nvPr>
        </p:nvGraphicFramePr>
        <p:xfrm>
          <a:off x="2072640" y="1204535"/>
          <a:ext cx="90119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3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BAA12C8-7CDA-94ED-2369-0857D1460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4752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27D9E1F-10C2-C2CD-ED8D-9C2340B14837}"/>
              </a:ext>
            </a:extLst>
          </p:cNvPr>
          <p:cNvSpPr txBox="1"/>
          <p:nvPr/>
        </p:nvSpPr>
        <p:spPr>
          <a:xfrm>
            <a:off x="0" y="134891"/>
            <a:ext cx="725140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Comic Sans MS" panose="030F0702030302020204" pitchFamily="66" charset="0"/>
              </a:rPr>
              <a:t>Las siete (7) Claves del </a:t>
            </a:r>
            <a:r>
              <a:rPr lang="es-MX" sz="2800" b="1" dirty="0" err="1">
                <a:latin typeface="Comic Sans MS" panose="030F0702030302020204" pitchFamily="66" charset="0"/>
              </a:rPr>
              <a:t>Engagement</a:t>
            </a:r>
            <a:r>
              <a:rPr lang="es-MX" sz="2800" b="1" dirty="0">
                <a:latin typeface="Comic Sans MS" panose="030F0702030302020204" pitchFamily="66" charset="0"/>
              </a:rPr>
              <a:t> </a:t>
            </a:r>
            <a:endParaRPr lang="es-CO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9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5708CA-4D6B-7C4F-7BA6-A3A7AB1C51A6}"/>
              </a:ext>
            </a:extLst>
          </p:cNvPr>
          <p:cNvSpPr txBox="1"/>
          <p:nvPr/>
        </p:nvSpPr>
        <p:spPr>
          <a:xfrm>
            <a:off x="202019" y="499730"/>
            <a:ext cx="8782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15 </a:t>
            </a:r>
            <a:r>
              <a:rPr lang="es-MX" sz="3200" b="0" i="0" dirty="0" err="1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Tips</a:t>
            </a:r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 para mejorar el </a:t>
            </a:r>
            <a:r>
              <a:rPr lang="es-MX" sz="3200" b="0" i="0" dirty="0" err="1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Engagement</a:t>
            </a:r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 laboral</a:t>
            </a:r>
          </a:p>
          <a:p>
            <a:endParaRPr lang="es-CO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54D78A4-19B7-60BB-3770-D3F0CEAD3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930202"/>
              </p:ext>
            </p:extLst>
          </p:nvPr>
        </p:nvGraphicFramePr>
        <p:xfrm>
          <a:off x="-148855" y="1169582"/>
          <a:ext cx="11738344" cy="49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99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538480" y="2191384"/>
            <a:ext cx="5035894" cy="280076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es-ES" dirty="0" smtClean="0">
                <a:latin typeface="Comic Sans MS" panose="030F0702030302020204" pitchFamily="66" charset="0"/>
              </a:rPr>
              <a:t>Virtud </a:t>
            </a:r>
            <a:r>
              <a:rPr lang="es-ES" dirty="0">
                <a:latin typeface="Comic Sans MS" panose="030F0702030302020204" pitchFamily="66" charset="0"/>
              </a:rPr>
              <a:t>que radica en el </a:t>
            </a:r>
            <a:r>
              <a:rPr lang="es-ES" b="1" dirty="0" smtClean="0">
                <a:latin typeface="Comic Sans MS" panose="030F0702030302020204" pitchFamily="66" charset="0"/>
              </a:rPr>
              <a:t>ALMA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y comprende el </a:t>
            </a:r>
            <a:r>
              <a:rPr lang="es-ES" b="1" dirty="0" smtClean="0">
                <a:latin typeface="Comic Sans MS" panose="030F0702030302020204" pitchFamily="66" charset="0"/>
              </a:rPr>
              <a:t>COMPROMISO</a:t>
            </a:r>
            <a:r>
              <a:rPr lang="es-ES" dirty="0" smtClean="0">
                <a:latin typeface="Comic Sans MS" panose="030F0702030302020204" pitchFamily="66" charset="0"/>
              </a:rPr>
              <a:t>,  </a:t>
            </a:r>
            <a:r>
              <a:rPr lang="es-ES" b="1" dirty="0" smtClean="0">
                <a:latin typeface="Comic Sans MS" panose="030F0702030302020204" pitchFamily="66" charset="0"/>
              </a:rPr>
              <a:t>PASIÓN </a:t>
            </a:r>
            <a:r>
              <a:rPr lang="es-ES" dirty="0" smtClean="0">
                <a:latin typeface="Comic Sans MS" panose="030F0702030302020204" pitchFamily="66" charset="0"/>
              </a:rPr>
              <a:t>y</a:t>
            </a:r>
            <a:r>
              <a:rPr lang="es-ES" b="1" dirty="0" smtClean="0">
                <a:latin typeface="Comic Sans MS" panose="030F0702030302020204" pitchFamily="66" charset="0"/>
              </a:rPr>
              <a:t> ESPÍRITU DE ENTREGA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hacia la actividad o atribución que se debe desarrollar. Práctica constante que permite </a:t>
            </a:r>
            <a:r>
              <a:rPr lang="es-ES" b="1" dirty="0" smtClean="0">
                <a:latin typeface="Comic Sans MS" panose="030F0702030302020204" pitchFamily="66" charset="0"/>
              </a:rPr>
              <a:t>INVOLUCRARSE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en el trabajo para hacer más y mejor las cosas. </a:t>
            </a:r>
            <a:endParaRPr lang="es-CO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8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613457" y="1503955"/>
            <a:ext cx="5035894" cy="39087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es-ES" dirty="0">
                <a:latin typeface="Comic Sans MS" panose="030F0702030302020204" pitchFamily="66" charset="0"/>
              </a:rPr>
              <a:t>Se manifiesta a través de </a:t>
            </a:r>
            <a:r>
              <a:rPr lang="es-ES" b="1" dirty="0" smtClean="0">
                <a:latin typeface="Comic Sans MS" panose="030F0702030302020204" pitchFamily="66" charset="0"/>
              </a:rPr>
              <a:t>ACTITUD DE AGRADO </a:t>
            </a:r>
            <a:r>
              <a:rPr lang="es-ES" dirty="0" smtClean="0">
                <a:latin typeface="Comic Sans MS" panose="030F0702030302020204" pitchFamily="66" charset="0"/>
              </a:rPr>
              <a:t>y </a:t>
            </a:r>
            <a:r>
              <a:rPr lang="es-ES" b="1" dirty="0" smtClean="0">
                <a:latin typeface="Comic Sans MS" panose="030F0702030302020204" pitchFamily="66" charset="0"/>
              </a:rPr>
              <a:t>RESPONSABILIDAD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en la ejecución de las labores cotidianas, sin importar si son grandes, pequeñas o la proyección y alcance que vayan a tener.  La persona que trabaja con vocación de servicio, </a:t>
            </a:r>
            <a:r>
              <a:rPr lang="es-ES" b="1" dirty="0" smtClean="0">
                <a:latin typeface="Comic Sans MS" panose="030F0702030302020204" pitchFamily="66" charset="0"/>
              </a:rPr>
              <a:t>TRABAJA POR EL GUSTO DE HACER LAS COSAS BIEN </a:t>
            </a:r>
            <a:r>
              <a:rPr lang="es-ES" dirty="0" smtClean="0">
                <a:latin typeface="Comic Sans MS" panose="030F0702030302020204" pitchFamily="66" charset="0"/>
              </a:rPr>
              <a:t>y </a:t>
            </a:r>
            <a:r>
              <a:rPr lang="es-ES" b="1" dirty="0" smtClean="0">
                <a:latin typeface="Comic Sans MS" panose="030F0702030302020204" pitchFamily="66" charset="0"/>
              </a:rPr>
              <a:t>EXTERIORIZA SATISFACCIÓN PERSONAL EN LA ACTIVIDAD LABORAL QUE REALIZA</a:t>
            </a:r>
            <a:r>
              <a:rPr lang="es-ES" dirty="0" smtClean="0">
                <a:latin typeface="Comic Sans MS" panose="030F0702030302020204" pitchFamily="66" charset="0"/>
              </a:rPr>
              <a:t>. </a:t>
            </a:r>
            <a:endParaRPr lang="es-CO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613457" y="1503955"/>
            <a:ext cx="5035894" cy="418576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r>
              <a:rPr lang="es-ES" dirty="0">
                <a:latin typeface="Comic Sans MS" panose="030F0702030302020204" pitchFamily="66" charset="0"/>
              </a:rPr>
              <a:t>La vocación de servicio es </a:t>
            </a:r>
            <a:r>
              <a:rPr lang="es-ES" b="1" dirty="0" smtClean="0">
                <a:latin typeface="Comic Sans MS" panose="030F0702030302020204" pitchFamily="66" charset="0"/>
              </a:rPr>
              <a:t>VALOR IMPRESCINDIBLE EN TODO SERVIDOR PÚBLICO</a:t>
            </a:r>
            <a:r>
              <a:rPr lang="es-ES" dirty="0" smtClean="0">
                <a:latin typeface="Comic Sans MS" panose="030F0702030302020204" pitchFamily="66" charset="0"/>
              </a:rPr>
              <a:t>, </a:t>
            </a:r>
            <a:r>
              <a:rPr lang="es-ES" dirty="0">
                <a:latin typeface="Comic Sans MS" panose="030F0702030302020204" pitchFamily="66" charset="0"/>
              </a:rPr>
              <a:t>el mismo se refleja en la habilidad de </a:t>
            </a:r>
            <a:r>
              <a:rPr lang="es-ES" b="1" dirty="0" smtClean="0">
                <a:latin typeface="Comic Sans MS" panose="030F0702030302020204" pitchFamily="66" charset="0"/>
              </a:rPr>
              <a:t>ATENDER DE MANERA ESPECIAL Y NATURAL AL USUARIO, SEA EXTERNO O INTERNO</a:t>
            </a:r>
            <a:r>
              <a:rPr lang="es-ES" dirty="0" smtClean="0">
                <a:latin typeface="Comic Sans MS" panose="030F0702030302020204" pitchFamily="66" charset="0"/>
              </a:rPr>
              <a:t>, </a:t>
            </a:r>
            <a:r>
              <a:rPr lang="es-ES" dirty="0">
                <a:latin typeface="Comic Sans MS" panose="030F0702030302020204" pitchFamily="66" charset="0"/>
              </a:rPr>
              <a:t>de tal modo que se requiere que todo funcionario o </a:t>
            </a:r>
            <a:r>
              <a:rPr lang="es-ES" dirty="0" smtClean="0">
                <a:latin typeface="Comic Sans MS" panose="030F0702030302020204" pitchFamily="66" charset="0"/>
              </a:rPr>
              <a:t>contratista </a:t>
            </a:r>
            <a:r>
              <a:rPr lang="es-ES" dirty="0">
                <a:latin typeface="Comic Sans MS" panose="030F0702030302020204" pitchFamily="66" charset="0"/>
              </a:rPr>
              <a:t>del </a:t>
            </a:r>
            <a:r>
              <a:rPr lang="es-ES" b="1" dirty="0" smtClean="0">
                <a:latin typeface="Comic Sans MS" panose="030F0702030302020204" pitchFamily="66" charset="0"/>
              </a:rPr>
              <a:t>MINISTERIO DE CULTURA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se conduzca con actitud sensible, solidaria, de respeto y apoyo hacia los demás colaboradores, con los </a:t>
            </a:r>
            <a:r>
              <a:rPr lang="es-ES" dirty="0" smtClean="0">
                <a:latin typeface="Comic Sans MS" panose="030F0702030302020204" pitchFamily="66" charset="0"/>
              </a:rPr>
              <a:t>jefes o superiores, visitantes </a:t>
            </a:r>
            <a:r>
              <a:rPr lang="es-ES" dirty="0">
                <a:latin typeface="Comic Sans MS" panose="030F0702030302020204" pitchFamily="66" charset="0"/>
              </a:rPr>
              <a:t>y derechohabientes con quienes interactúa. </a:t>
            </a:r>
            <a:endParaRPr lang="es-E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C0A0D8A-1B96-53C4-B4E5-0AD364D51DF3}"/>
              </a:ext>
            </a:extLst>
          </p:cNvPr>
          <p:cNvSpPr txBox="1"/>
          <p:nvPr/>
        </p:nvSpPr>
        <p:spPr>
          <a:xfrm>
            <a:off x="600806" y="225533"/>
            <a:ext cx="549519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Work Sans" panose="00000500000000000000" pitchFamily="50" charset="0"/>
              </a:rPr>
              <a:t>Características de la persona que demuestra tener el valor de VOCACIÓN DE SERVICIO</a:t>
            </a:r>
            <a:endParaRPr lang="es-CO" b="1" dirty="0">
              <a:latin typeface="Work Sans" panose="00000500000000000000" pitchFamily="50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71732827"/>
              </p:ext>
            </p:extLst>
          </p:nvPr>
        </p:nvGraphicFramePr>
        <p:xfrm>
          <a:off x="243840" y="1239520"/>
          <a:ext cx="9916160" cy="489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1920" y="1239520"/>
            <a:ext cx="4523624" cy="26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98D02D-50BD-C448-7EA8-33F2DE54CC93}"/>
              </a:ext>
            </a:extLst>
          </p:cNvPr>
          <p:cNvSpPr txBox="1"/>
          <p:nvPr/>
        </p:nvSpPr>
        <p:spPr>
          <a:xfrm>
            <a:off x="393405" y="542260"/>
            <a:ext cx="668787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 Acciones que Reflejan Trabajar con Vocación de Servicio </a:t>
            </a:r>
            <a:endParaRPr lang="es-CO" sz="2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992692-1BC1-B2E6-4EAB-950072C6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320" y="1679057"/>
            <a:ext cx="3393440" cy="2472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78695827"/>
              </p:ext>
            </p:extLst>
          </p:nvPr>
        </p:nvGraphicFramePr>
        <p:xfrm>
          <a:off x="254000" y="1778000"/>
          <a:ext cx="8737600" cy="486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702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98D02D-50BD-C448-7EA8-33F2DE54CC93}"/>
              </a:ext>
            </a:extLst>
          </p:cNvPr>
          <p:cNvSpPr txBox="1"/>
          <p:nvPr/>
        </p:nvSpPr>
        <p:spPr>
          <a:xfrm>
            <a:off x="393405" y="542260"/>
            <a:ext cx="668787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¿Qué significa para ti la Vocación de Servicio? </a:t>
            </a:r>
            <a:endParaRPr lang="es-CO" sz="2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1910080"/>
            <a:ext cx="4663439" cy="4165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1386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H7EN5MXTHQNV-1513-612</_dlc_DocId>
    <_dlc_DocIdUrl xmlns="ae9388c0-b1e2-40ea-b6a8-c51c7913cbd2">
      <Url>https://www.mincultura.gov.co/ministerio/recursos-humanos/_layouts/15/DocIdRedir.aspx?ID=H7EN5MXTHQNV-1513-612</Url>
      <Description>H7EN5MXTHQNV-1513-612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2A9C3-14C5-4D34-8FAA-E6D8712C39EE}"/>
</file>

<file path=customXml/itemProps2.xml><?xml version="1.0" encoding="utf-8"?>
<ds:datastoreItem xmlns:ds="http://schemas.openxmlformats.org/officeDocument/2006/customXml" ds:itemID="{4EDB31B9-A368-47F6-B6E5-F392028DD2A8}"/>
</file>

<file path=customXml/itemProps3.xml><?xml version="1.0" encoding="utf-8"?>
<ds:datastoreItem xmlns:ds="http://schemas.openxmlformats.org/officeDocument/2006/customXml" ds:itemID="{D9F79D8B-C7EF-4910-9CE4-98CF5879DF69}"/>
</file>

<file path=customXml/itemProps4.xml><?xml version="1.0" encoding="utf-8"?>
<ds:datastoreItem xmlns:ds="http://schemas.openxmlformats.org/officeDocument/2006/customXml" ds:itemID="{BD69075F-972E-412A-932B-0418FCDB30F8}"/>
</file>

<file path=docProps/app.xml><?xml version="1.0" encoding="utf-8"?>
<Properties xmlns="http://schemas.openxmlformats.org/officeDocument/2006/extended-properties" xmlns:vt="http://schemas.openxmlformats.org/officeDocument/2006/docPropsVTypes">
  <TotalTime>8400</TotalTime>
  <Words>1076</Words>
  <Application>Microsoft Office PowerPoint</Application>
  <PresentationFormat>Panorámica</PresentationFormat>
  <Paragraphs>87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Comic Sans MS</vt:lpstr>
      <vt:lpstr>Segoe UI</vt:lpstr>
      <vt:lpstr>Times New Roman</vt:lpstr>
      <vt:lpstr>Work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Claudia Lozada Ramirez</cp:lastModifiedBy>
  <cp:revision>29</cp:revision>
  <dcterms:created xsi:type="dcterms:W3CDTF">2022-08-21T22:49:05Z</dcterms:created>
  <dcterms:modified xsi:type="dcterms:W3CDTF">2023-07-19T14:12:38Z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ea37d3df-393c-4b68-9484-2da1919b7cec</vt:lpwstr>
  </property>
</Properties>
</file>