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56" r:id="rId6"/>
    <p:sldId id="257" r:id="rId7"/>
    <p:sldId id="262" r:id="rId8"/>
    <p:sldId id="259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9EAB8-13C2-4D30-8124-3887FAF97E59}" v="31" dt="2022-10-19T12:12:41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>
        <p:scale>
          <a:sx n="80" d="100"/>
          <a:sy n="80" d="100"/>
        </p:scale>
        <p:origin x="-21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C1E9A0-0043-A947-8E83-E4DDE806D86B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06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898C5FE-BDD6-7F40-992F-55DA9E4449CC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8FF276-C0ED-4400-BCF9-0F334B13F135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A5D4658-5273-5D41-A185-E9B62A810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346" y="-249382"/>
            <a:ext cx="12635346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videoplayback%20(9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A3B1BA89-6C96-42B3-BA69-71C88D807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699" y="1539580"/>
            <a:ext cx="6554276" cy="43695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738686-CB92-2B30-2221-6F78EF22E03D}"/>
              </a:ext>
            </a:extLst>
          </p:cNvPr>
          <p:cNvSpPr txBox="1"/>
          <p:nvPr/>
        </p:nvSpPr>
        <p:spPr>
          <a:xfrm>
            <a:off x="1273472" y="216141"/>
            <a:ext cx="8045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Conciliación personal, familiar y laboral</a:t>
            </a:r>
            <a:endParaRPr lang="es-ES" sz="4000" b="1" dirty="0">
              <a:latin typeface="Gotham Black" pitchFamily="50" charset="0"/>
            </a:endParaRPr>
          </a:p>
        </p:txBody>
      </p:sp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02BA3488-389C-488D-AA2C-D399DB40D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226" y="6208692"/>
            <a:ext cx="2159539" cy="345186"/>
          </a:xfrm>
          <a:prstGeom prst="rect">
            <a:avLst/>
          </a:prstGeom>
        </p:spPr>
      </p:pic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xmlns="" id="{933BB9BD-1C96-4362-B81E-F8AB6E17D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35" y="5909097"/>
            <a:ext cx="1251687" cy="336023"/>
          </a:xfrm>
          <a:prstGeom prst="rect">
            <a:avLst/>
          </a:prstGeom>
        </p:spPr>
      </p:pic>
      <p:pic>
        <p:nvPicPr>
          <p:cNvPr id="6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7512" y="5650177"/>
            <a:ext cx="2056406" cy="6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0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C45689-E3C6-483A-BFF4-43BF69B09B08}"/>
              </a:ext>
            </a:extLst>
          </p:cNvPr>
          <p:cNvSpPr txBox="1"/>
          <p:nvPr/>
        </p:nvSpPr>
        <p:spPr>
          <a:xfrm>
            <a:off x="0" y="269845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¿Qué es la conciliación personal, familiar y laboral?</a:t>
            </a:r>
            <a:endParaRPr lang="es-ES" sz="4000" b="1" dirty="0">
              <a:latin typeface="Gotham Black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4927A2-2D16-3CC4-9952-FD588742A59C}"/>
              </a:ext>
            </a:extLst>
          </p:cNvPr>
          <p:cNvSpPr txBox="1"/>
          <p:nvPr/>
        </p:nvSpPr>
        <p:spPr>
          <a:xfrm>
            <a:off x="6993440" y="2509091"/>
            <a:ext cx="44881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“ Participación equilibrada en la vida familiar y el trabajo, a partir de la reestructuración y reorganización, con el fin de introducir la igualdad de oportunidades y cubrir las necesidades de atención y cuidado a personas dependientes".</a:t>
            </a:r>
          </a:p>
          <a:p>
            <a:pPr algn="ctr"/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314355-1CB7-4BFE-94A7-3905257C6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32" t="10702" r="34868" b="31578"/>
          <a:stretch/>
        </p:blipFill>
        <p:spPr>
          <a:xfrm>
            <a:off x="0" y="2081462"/>
            <a:ext cx="6096000" cy="39583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942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DA1320-0AF4-446B-BC67-45D3E29460F7}"/>
              </a:ext>
            </a:extLst>
          </p:cNvPr>
          <p:cNvSpPr txBox="1"/>
          <p:nvPr/>
        </p:nvSpPr>
        <p:spPr>
          <a:xfrm>
            <a:off x="266709" y="1644970"/>
            <a:ext cx="374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Importancia</a:t>
            </a:r>
            <a:endParaRPr lang="es-ES" sz="5400" b="1" dirty="0">
              <a:latin typeface="Gotham Black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459CB4-2AB4-48CB-BB83-79C70D6B9AE6}"/>
              </a:ext>
            </a:extLst>
          </p:cNvPr>
          <p:cNvSpPr txBox="1"/>
          <p:nvPr/>
        </p:nvSpPr>
        <p:spPr>
          <a:xfrm>
            <a:off x="328881" y="2935484"/>
            <a:ext cx="35733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Facilitar que cualquier persona pueda mantener al mismo tiempo una carrera profesional plena, ejercer el cuidado de su familia, el desarrollo de su personalidad, su formación o el disfrute de su ocio y tiempo libre.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C569334-B5FC-46FE-A522-286E94B0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606" t="10001" r="33882" b="29298"/>
          <a:stretch/>
        </p:blipFill>
        <p:spPr>
          <a:xfrm>
            <a:off x="4969043" y="1644970"/>
            <a:ext cx="6280484" cy="41629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1183441-6DF0-452D-B6DB-F59B1FF71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5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stion del tiemp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90648"/>
            <a:ext cx="11851574" cy="533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C3B61-D957-E7DB-4207-CDE99D3D6D91}"/>
              </a:ext>
            </a:extLst>
          </p:cNvPr>
          <p:cNvSpPr txBox="1"/>
          <p:nvPr/>
        </p:nvSpPr>
        <p:spPr>
          <a:xfrm>
            <a:off x="1321619" y="940973"/>
            <a:ext cx="347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Buenos hábitos</a:t>
            </a:r>
            <a:endParaRPr lang="es-ES" sz="2400" b="1" dirty="0">
              <a:latin typeface="Gotham Black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1B6E2-2116-4673-C83A-77F35A730F2C}"/>
              </a:ext>
            </a:extLst>
          </p:cNvPr>
          <p:cNvSpPr txBox="1"/>
          <p:nvPr/>
        </p:nvSpPr>
        <p:spPr>
          <a:xfrm>
            <a:off x="930442" y="2962223"/>
            <a:ext cx="32596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Planifique sus actividades.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Defina y delimite tiempos.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Enfóquese. 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Priorice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Delegue labores.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Pida ayuda.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Divida tareas.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AB39BCD-3F2D-492A-BCB3-534E428EC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98" y="3122346"/>
            <a:ext cx="306653" cy="306653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56F4C28C-42F5-418E-A9F5-9895E47A9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94" y="3589122"/>
            <a:ext cx="306653" cy="30665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49979B7D-2EAD-4829-9FA6-D5315CF4B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42" y="4055898"/>
            <a:ext cx="306653" cy="306653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95EB3D9-8C3E-41F2-A9F2-139BD56C6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89" y="4959035"/>
            <a:ext cx="306653" cy="306653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D7365DE6-12CC-42EA-BF7E-DDF03C60A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88" y="4492259"/>
            <a:ext cx="306653" cy="306653"/>
          </a:xfrm>
          <a:prstGeom prst="rect">
            <a:avLst/>
          </a:prstGeom>
        </p:spPr>
      </p:pic>
      <p:pic>
        <p:nvPicPr>
          <p:cNvPr id="15" name="Imagen 14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B6B5DF0-B741-4CD9-99E3-6BA6E9DB6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94" y="5408302"/>
            <a:ext cx="306653" cy="306653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C9D439F-7177-4702-8177-0F2B13B26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98" y="5923292"/>
            <a:ext cx="306653" cy="306653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F31603-7ACF-4869-B0F7-BD94536B5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100" t="10526" r="34374" b="30763"/>
          <a:stretch/>
        </p:blipFill>
        <p:spPr>
          <a:xfrm>
            <a:off x="5101390" y="1660358"/>
            <a:ext cx="6160168" cy="40263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0119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9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062841"/>
            <a:ext cx="11863448" cy="5516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C3B61-D957-E7DB-4207-CDE99D3D6D91}"/>
              </a:ext>
            </a:extLst>
          </p:cNvPr>
          <p:cNvSpPr txBox="1"/>
          <p:nvPr/>
        </p:nvSpPr>
        <p:spPr>
          <a:xfrm>
            <a:off x="1232048" y="890377"/>
            <a:ext cx="347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Buenos hábitos</a:t>
            </a:r>
            <a:endParaRPr lang="es-ES" sz="5400" b="1" dirty="0">
              <a:latin typeface="Gotham Black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1B6E2-2116-4673-C83A-77F35A730F2C}"/>
              </a:ext>
            </a:extLst>
          </p:cNvPr>
          <p:cNvSpPr txBox="1"/>
          <p:nvPr/>
        </p:nvSpPr>
        <p:spPr>
          <a:xfrm>
            <a:off x="1232049" y="2763162"/>
            <a:ext cx="3475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000" dirty="0"/>
              <a:t>Responsabilidad compartida.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Rutinas de familia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Horarios y distancia.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Fije un </a:t>
            </a:r>
            <a:r>
              <a:rPr lang="es-ES" sz="2000" dirty="0" err="1"/>
              <a:t>dead</a:t>
            </a:r>
            <a:r>
              <a:rPr lang="es-ES" sz="2000" dirty="0"/>
              <a:t>-line.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Atrévase a decir que no.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Dese un tiempo para un break.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Tiempo libre.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8842A2-548A-4D13-B1D1-4CAB1DA3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97" t="10877" r="35066" b="30175"/>
          <a:stretch/>
        </p:blipFill>
        <p:spPr>
          <a:xfrm>
            <a:off x="5257799" y="1767540"/>
            <a:ext cx="6063916" cy="40426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0B2A8211-C669-4B6E-802A-870632F89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32BBDC33-3E41-47A7-AABC-A767ECF3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2905777"/>
            <a:ext cx="306653" cy="306653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078E05F4-0593-4988-AED6-2F6655EE9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3355045"/>
            <a:ext cx="306653" cy="306653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5344860A-45D8-474D-A043-BC0B308F5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4294216"/>
            <a:ext cx="306653" cy="30665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1147C998-3897-4CD0-8AD1-F0B822482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4743040"/>
            <a:ext cx="306653" cy="306653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7001E86A-BDBA-498A-BE12-FB19D605D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5191864"/>
            <a:ext cx="306653" cy="306653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2DA62FA-BE51-40A7-887F-846C1FFA5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5640688"/>
            <a:ext cx="306653" cy="3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5966" y="955952"/>
            <a:ext cx="10224655" cy="4779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3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H7EN5MXTHQNV-1513-364</_dlc_DocId>
    <_dlc_DocIdUrl xmlns="ae9388c0-b1e2-40ea-b6a8-c51c7913cbd2">
      <Url>https://www.mincultura.gov.co/ministerio/recursos-humanos/_layouts/15/DocIdRedir.aspx?ID=H7EN5MXTHQNV-1513-364</Url>
      <Description>H7EN5MXTHQNV-1513-364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37C362-41FF-4F63-B5E0-A96C75969089}"/>
</file>

<file path=customXml/itemProps2.xml><?xml version="1.0" encoding="utf-8"?>
<ds:datastoreItem xmlns:ds="http://schemas.openxmlformats.org/officeDocument/2006/customXml" ds:itemID="{BD69075F-972E-412A-932B-0418FCDB30F8}"/>
</file>

<file path=customXml/itemProps3.xml><?xml version="1.0" encoding="utf-8"?>
<ds:datastoreItem xmlns:ds="http://schemas.openxmlformats.org/officeDocument/2006/customXml" ds:itemID="{4EDB31B9-A368-47F6-B6E5-F392028DD2A8}"/>
</file>

<file path=customXml/itemProps4.xml><?xml version="1.0" encoding="utf-8"?>
<ds:datastoreItem xmlns:ds="http://schemas.openxmlformats.org/officeDocument/2006/customXml" ds:itemID="{87D7FB0F-560A-4E23-B211-C6B18C5A5957}"/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152</Words>
  <Application>Microsoft Office PowerPoint</Application>
  <PresentationFormat>Personalizado</PresentationFormat>
  <Paragraphs>21</Paragraphs>
  <Slides>8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Mara Victoria Lozano</cp:lastModifiedBy>
  <cp:revision>8</cp:revision>
  <dcterms:created xsi:type="dcterms:W3CDTF">2022-08-21T22:49:05Z</dcterms:created>
  <dcterms:modified xsi:type="dcterms:W3CDTF">2022-10-19T13:28:50Z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a862dec0-1108-412b-8ecf-bbb609fa54f5</vt:lpwstr>
  </property>
</Properties>
</file>