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3.xml" ContentType="application/vnd.openxmlformats-officedocument.theme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theme/theme1.xml" ContentType="application/vnd.openxmlformats-officedocument.theme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8" r:id="rId5"/>
    <p:sldId id="256" r:id="rId6"/>
    <p:sldId id="263" r:id="rId7"/>
    <p:sldId id="290" r:id="rId8"/>
    <p:sldId id="275" r:id="rId9"/>
    <p:sldId id="291" r:id="rId10"/>
    <p:sldId id="276" r:id="rId11"/>
    <p:sldId id="287" r:id="rId12"/>
    <p:sldId id="277" r:id="rId13"/>
    <p:sldId id="278" r:id="rId14"/>
    <p:sldId id="283" r:id="rId15"/>
    <p:sldId id="284" r:id="rId16"/>
    <p:sldId id="280" r:id="rId17"/>
    <p:sldId id="289" r:id="rId18"/>
    <p:sldId id="292" r:id="rId19"/>
    <p:sldId id="293" r:id="rId20"/>
    <p:sldId id="286" r:id="rId2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6327" autoAdjust="0"/>
  </p:normalViewPr>
  <p:slideViewPr>
    <p:cSldViewPr snapToGrid="0" showGuides="1">
      <p:cViewPr varScale="1">
        <p:scale>
          <a:sx n="75" d="100"/>
          <a:sy n="75" d="100"/>
        </p:scale>
        <p:origin x="498" y="54"/>
      </p:cViewPr>
      <p:guideLst>
        <p:guide orient="horz" pos="912"/>
        <p:guide pos="3840"/>
        <p:guide orient="horz" pos="3984"/>
        <p:guide orient="horz" pos="24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27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EC877C-B720-F242-9C02-571265448048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CE733EF-1917-B74A-AAF9-F040DDDC1E04}">
      <dgm:prSet phldrT="[Texto]"/>
      <dgm:spPr/>
      <dgm:t>
        <a:bodyPr/>
        <a:lstStyle/>
        <a:p>
          <a:r>
            <a:rPr lang="es-ES" b="1" dirty="0"/>
            <a:t>¿Qué es una Lengua Nativa?</a:t>
          </a:r>
        </a:p>
      </dgm:t>
    </dgm:pt>
    <dgm:pt modelId="{ADF4EEAF-0F62-544D-93BD-5397762A23EC}" type="parTrans" cxnId="{1399C391-A106-0A43-8272-5FEB3348A8B0}">
      <dgm:prSet/>
      <dgm:spPr/>
      <dgm:t>
        <a:bodyPr/>
        <a:lstStyle/>
        <a:p>
          <a:endParaRPr lang="es-ES"/>
        </a:p>
      </dgm:t>
    </dgm:pt>
    <dgm:pt modelId="{B40EB57A-8D1F-9A45-BE3C-D00875662756}" type="sibTrans" cxnId="{1399C391-A106-0A43-8272-5FEB3348A8B0}">
      <dgm:prSet/>
      <dgm:spPr/>
      <dgm:t>
        <a:bodyPr/>
        <a:lstStyle/>
        <a:p>
          <a:endParaRPr lang="es-ES"/>
        </a:p>
      </dgm:t>
    </dgm:pt>
    <dgm:pt modelId="{3FD6818C-2B99-094F-8324-56C7CD24D4C4}">
      <dgm:prSet phldrT="[Texto]"/>
      <dgm:spPr/>
      <dgm:t>
        <a:bodyPr/>
        <a:lstStyle/>
        <a:p>
          <a:r>
            <a:rPr lang="es-ES_tradnl" b="1" dirty="0"/>
            <a:t>Reafirmación de una Nación multiétnica  y pluricultural </a:t>
          </a:r>
          <a:endParaRPr lang="es-ES" dirty="0"/>
        </a:p>
      </dgm:t>
    </dgm:pt>
    <dgm:pt modelId="{378B4B1E-FE39-EB4C-93BD-251BA73A0AAA}" type="parTrans" cxnId="{31A7C313-9DCA-3B4B-BBA9-03AF193BA9A3}">
      <dgm:prSet/>
      <dgm:spPr/>
      <dgm:t>
        <a:bodyPr/>
        <a:lstStyle/>
        <a:p>
          <a:endParaRPr lang="es-ES"/>
        </a:p>
      </dgm:t>
    </dgm:pt>
    <dgm:pt modelId="{37AD0EC6-23BC-7143-8821-22B07C5CD3A8}" type="sibTrans" cxnId="{31A7C313-9DCA-3B4B-BBA9-03AF193BA9A3}">
      <dgm:prSet/>
      <dgm:spPr/>
      <dgm:t>
        <a:bodyPr/>
        <a:lstStyle/>
        <a:p>
          <a:endParaRPr lang="es-ES"/>
        </a:p>
      </dgm:t>
    </dgm:pt>
    <dgm:pt modelId="{3466822C-9A4C-3B4F-9833-1514C77FD6EC}">
      <dgm:prSet/>
      <dgm:spPr/>
      <dgm:t>
        <a:bodyPr/>
        <a:lstStyle/>
        <a:p>
          <a:r>
            <a:rPr lang="es-ES" b="1" dirty="0"/>
            <a:t>Principio</a:t>
          </a:r>
          <a:r>
            <a:rPr lang="es-ES" b="1" baseline="0" dirty="0"/>
            <a:t> de concertación </a:t>
          </a:r>
          <a:endParaRPr lang="es-ES" b="1" dirty="0"/>
        </a:p>
      </dgm:t>
    </dgm:pt>
    <dgm:pt modelId="{9679D34D-D00E-7148-8B5B-D433A8BEEA48}" type="parTrans" cxnId="{470F9FBD-40A9-DE4B-94AA-8C864D80E914}">
      <dgm:prSet/>
      <dgm:spPr/>
      <dgm:t>
        <a:bodyPr/>
        <a:lstStyle/>
        <a:p>
          <a:endParaRPr lang="es-ES"/>
        </a:p>
      </dgm:t>
    </dgm:pt>
    <dgm:pt modelId="{11ABAFA1-13A8-E549-B446-A45E6F4EAFA9}" type="sibTrans" cxnId="{470F9FBD-40A9-DE4B-94AA-8C864D80E914}">
      <dgm:prSet/>
      <dgm:spPr/>
      <dgm:t>
        <a:bodyPr/>
        <a:lstStyle/>
        <a:p>
          <a:endParaRPr lang="es-ES"/>
        </a:p>
      </dgm:t>
    </dgm:pt>
    <dgm:pt modelId="{CA4757E7-6E1C-9346-AE6D-5252A8BE4817}">
      <dgm:prSet/>
      <dgm:spPr/>
      <dgm:t>
        <a:bodyPr/>
        <a:lstStyle/>
        <a:p>
          <a:r>
            <a:rPr lang="en-US" dirty="0"/>
            <a:t>Se </a:t>
          </a:r>
          <a:r>
            <a:rPr lang="es-ES_tradnl" dirty="0"/>
            <a:t>entiende</a:t>
          </a:r>
          <a:r>
            <a:rPr lang="en-US" dirty="0"/>
            <a:t> por lenguas nativas </a:t>
          </a:r>
          <a:r>
            <a:rPr lang="es-ES_tradnl" dirty="0"/>
            <a:t>las actualmente en uso habladas por los grupos étnicos del país, así: las de origen indoamericano, habladas por los pueblos indígenas, las lenguas criollas habladas por comunidades afrodescendientes y la lengua Romaní habladas por las comunidades del pueblo Rrom o gitano.</a:t>
          </a:r>
          <a:endParaRPr lang="es-ES" dirty="0"/>
        </a:p>
      </dgm:t>
    </dgm:pt>
    <dgm:pt modelId="{000243DC-A338-8C49-95B8-7D94D2CBDFD1}" type="parTrans" cxnId="{4DA5E017-1BCE-3D4E-BCC4-CEDFD58AC6BC}">
      <dgm:prSet/>
      <dgm:spPr/>
      <dgm:t>
        <a:bodyPr/>
        <a:lstStyle/>
        <a:p>
          <a:endParaRPr lang="es-ES"/>
        </a:p>
      </dgm:t>
    </dgm:pt>
    <dgm:pt modelId="{E7C02C63-F1A5-5743-8A34-A9172D272AFC}" type="sibTrans" cxnId="{4DA5E017-1BCE-3D4E-BCC4-CEDFD58AC6BC}">
      <dgm:prSet/>
      <dgm:spPr/>
      <dgm:t>
        <a:bodyPr/>
        <a:lstStyle/>
        <a:p>
          <a:endParaRPr lang="es-ES"/>
        </a:p>
      </dgm:t>
    </dgm:pt>
    <dgm:pt modelId="{ACBE651A-F9BB-DB48-BCF9-8993E1D28234}">
      <dgm:prSet/>
      <dgm:spPr/>
      <dgm:t>
        <a:bodyPr/>
        <a:lstStyle/>
        <a:p>
          <a:r>
            <a:rPr lang="es-ES" dirty="0"/>
            <a:t>Las Lenguas Nativas constituyen parte integrante del patrimonio cultural inmaterial de los pueblos que las hablan, y demandan por lo tanto una tención particular del Estado y de los poderes públicos para su protección y fortalecimiento. </a:t>
          </a:r>
        </a:p>
      </dgm:t>
    </dgm:pt>
    <dgm:pt modelId="{45FDAD4D-94F4-F448-B14B-F6016A9FF295}" type="parTrans" cxnId="{F259FF4B-9452-0E4B-8371-7520CFDB47E2}">
      <dgm:prSet/>
      <dgm:spPr/>
      <dgm:t>
        <a:bodyPr/>
        <a:lstStyle/>
        <a:p>
          <a:endParaRPr lang="es-ES"/>
        </a:p>
      </dgm:t>
    </dgm:pt>
    <dgm:pt modelId="{5EA31FB8-5215-7D48-800B-1BBAA62AA195}" type="sibTrans" cxnId="{F259FF4B-9452-0E4B-8371-7520CFDB47E2}">
      <dgm:prSet/>
      <dgm:spPr/>
      <dgm:t>
        <a:bodyPr/>
        <a:lstStyle/>
        <a:p>
          <a:endParaRPr lang="es-ES"/>
        </a:p>
      </dgm:t>
    </dgm:pt>
    <dgm:pt modelId="{EEB74AEC-A128-B940-9521-12A0567E32F2}">
      <dgm:prSet/>
      <dgm:spPr/>
      <dgm:t>
        <a:bodyPr/>
        <a:lstStyle/>
        <a:p>
          <a:r>
            <a:rPr lang="es-ES" dirty="0"/>
            <a:t>Las entidades del Estado, deberán actuar con reconocimiento y sujeción a los principios de la necesaria concertación de sus actividades con las comunidades de los grupos étnicos y sus autoridades.</a:t>
          </a:r>
        </a:p>
      </dgm:t>
    </dgm:pt>
    <dgm:pt modelId="{C2733916-1B46-0D49-A98C-98F7184A1BC4}" type="parTrans" cxnId="{942839C7-0BCB-AE4D-99E9-7720B3631C43}">
      <dgm:prSet/>
      <dgm:spPr/>
      <dgm:t>
        <a:bodyPr/>
        <a:lstStyle/>
        <a:p>
          <a:endParaRPr lang="es-ES"/>
        </a:p>
      </dgm:t>
    </dgm:pt>
    <dgm:pt modelId="{1BF59428-0299-9E4F-AD28-2BCA04A61E3B}" type="sibTrans" cxnId="{942839C7-0BCB-AE4D-99E9-7720B3631C43}">
      <dgm:prSet/>
      <dgm:spPr/>
      <dgm:t>
        <a:bodyPr/>
        <a:lstStyle/>
        <a:p>
          <a:endParaRPr lang="es-ES"/>
        </a:p>
      </dgm:t>
    </dgm:pt>
    <dgm:pt modelId="{E9CAF927-4551-8E4F-B32B-1D670C94BA16}" type="pres">
      <dgm:prSet presAssocID="{48EC877C-B720-F242-9C02-5712654480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8CE4DA8-D1F6-2F40-AD3B-4DC8FDBB395D}" type="pres">
      <dgm:prSet presAssocID="{ACE733EF-1917-B74A-AAF9-F040DDDC1E04}" presName="composite" presStyleCnt="0"/>
      <dgm:spPr/>
    </dgm:pt>
    <dgm:pt modelId="{A624B613-64F7-0A40-A73E-1921761FD401}" type="pres">
      <dgm:prSet presAssocID="{ACE733EF-1917-B74A-AAF9-F040DDDC1E04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285822C-578F-B84D-979F-78E4BEB4F767}" type="pres">
      <dgm:prSet presAssocID="{ACE733EF-1917-B74A-AAF9-F040DDDC1E04}" presName="rect2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es-CO"/>
        </a:p>
      </dgm:t>
    </dgm:pt>
    <dgm:pt modelId="{E9945440-0F0B-0540-988B-37CE19126AB5}" type="pres">
      <dgm:prSet presAssocID="{B40EB57A-8D1F-9A45-BE3C-D00875662756}" presName="sibTrans" presStyleCnt="0"/>
      <dgm:spPr/>
    </dgm:pt>
    <dgm:pt modelId="{FFA31E06-A897-294D-A69B-5F6863B89A2C}" type="pres">
      <dgm:prSet presAssocID="{3FD6818C-2B99-094F-8324-56C7CD24D4C4}" presName="composite" presStyleCnt="0"/>
      <dgm:spPr/>
    </dgm:pt>
    <dgm:pt modelId="{03C1E811-064F-0049-B258-BD01099CD2D0}" type="pres">
      <dgm:prSet presAssocID="{3FD6818C-2B99-094F-8324-56C7CD24D4C4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EB9C887-3733-1244-A9B9-2C93D1EAE16D}" type="pres">
      <dgm:prSet presAssocID="{3FD6818C-2B99-094F-8324-56C7CD24D4C4}" presName="rect2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s-CO"/>
        </a:p>
      </dgm:t>
    </dgm:pt>
    <dgm:pt modelId="{DEDEBA16-0279-D84B-BEBD-C8B2284237EF}" type="pres">
      <dgm:prSet presAssocID="{37AD0EC6-23BC-7143-8821-22B07C5CD3A8}" presName="sibTrans" presStyleCnt="0"/>
      <dgm:spPr/>
    </dgm:pt>
    <dgm:pt modelId="{A8F50CAE-1DD1-EA48-A7BB-D8197FFADB54}" type="pres">
      <dgm:prSet presAssocID="{3466822C-9A4C-3B4F-9833-1514C77FD6EC}" presName="composite" presStyleCnt="0"/>
      <dgm:spPr/>
    </dgm:pt>
    <dgm:pt modelId="{6578F940-0BDF-284E-9448-64B7956651BF}" type="pres">
      <dgm:prSet presAssocID="{3466822C-9A4C-3B4F-9833-1514C77FD6EC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FC470D8-4336-2942-A256-FB6CC4B9DEA5}" type="pres">
      <dgm:prSet presAssocID="{3466822C-9A4C-3B4F-9833-1514C77FD6EC}" presName="rect2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</dgm:ptLst>
  <dgm:cxnLst>
    <dgm:cxn modelId="{1399C391-A106-0A43-8272-5FEB3348A8B0}" srcId="{48EC877C-B720-F242-9C02-571265448048}" destId="{ACE733EF-1917-B74A-AAF9-F040DDDC1E04}" srcOrd="0" destOrd="0" parTransId="{ADF4EEAF-0F62-544D-93BD-5397762A23EC}" sibTransId="{B40EB57A-8D1F-9A45-BE3C-D00875662756}"/>
    <dgm:cxn modelId="{217445F0-0BE7-463A-A95C-A11E5F8CF4E0}" type="presOf" srcId="{48EC877C-B720-F242-9C02-571265448048}" destId="{E9CAF927-4551-8E4F-B32B-1D670C94BA16}" srcOrd="0" destOrd="0" presId="urn:microsoft.com/office/officeart/2008/layout/PictureStrips"/>
    <dgm:cxn modelId="{DD1F24AA-9A38-42CC-B10F-C67226850F76}" type="presOf" srcId="{3466822C-9A4C-3B4F-9833-1514C77FD6EC}" destId="{6578F940-0BDF-284E-9448-64B7956651BF}" srcOrd="0" destOrd="0" presId="urn:microsoft.com/office/officeart/2008/layout/PictureStrips"/>
    <dgm:cxn modelId="{F259FF4B-9452-0E4B-8371-7520CFDB47E2}" srcId="{3FD6818C-2B99-094F-8324-56C7CD24D4C4}" destId="{ACBE651A-F9BB-DB48-BCF9-8993E1D28234}" srcOrd="0" destOrd="0" parTransId="{45FDAD4D-94F4-F448-B14B-F6016A9FF295}" sibTransId="{5EA31FB8-5215-7D48-800B-1BBAA62AA195}"/>
    <dgm:cxn modelId="{4DA5E017-1BCE-3D4E-BCC4-CEDFD58AC6BC}" srcId="{ACE733EF-1917-B74A-AAF9-F040DDDC1E04}" destId="{CA4757E7-6E1C-9346-AE6D-5252A8BE4817}" srcOrd="0" destOrd="0" parTransId="{000243DC-A338-8C49-95B8-7D94D2CBDFD1}" sibTransId="{E7C02C63-F1A5-5743-8A34-A9172D272AFC}"/>
    <dgm:cxn modelId="{942839C7-0BCB-AE4D-99E9-7720B3631C43}" srcId="{3466822C-9A4C-3B4F-9833-1514C77FD6EC}" destId="{EEB74AEC-A128-B940-9521-12A0567E32F2}" srcOrd="0" destOrd="0" parTransId="{C2733916-1B46-0D49-A98C-98F7184A1BC4}" sibTransId="{1BF59428-0299-9E4F-AD28-2BCA04A61E3B}"/>
    <dgm:cxn modelId="{470F9FBD-40A9-DE4B-94AA-8C864D80E914}" srcId="{48EC877C-B720-F242-9C02-571265448048}" destId="{3466822C-9A4C-3B4F-9833-1514C77FD6EC}" srcOrd="2" destOrd="0" parTransId="{9679D34D-D00E-7148-8B5B-D433A8BEEA48}" sibTransId="{11ABAFA1-13A8-E549-B446-A45E6F4EAFA9}"/>
    <dgm:cxn modelId="{26220DFB-9916-48B6-9BC7-724AC629FB15}" type="presOf" srcId="{ACBE651A-F9BB-DB48-BCF9-8993E1D28234}" destId="{03C1E811-064F-0049-B258-BD01099CD2D0}" srcOrd="0" destOrd="1" presId="urn:microsoft.com/office/officeart/2008/layout/PictureStrips"/>
    <dgm:cxn modelId="{4337386B-2D2B-4608-A0CB-9C8F26616F72}" type="presOf" srcId="{CA4757E7-6E1C-9346-AE6D-5252A8BE4817}" destId="{A624B613-64F7-0A40-A73E-1921761FD401}" srcOrd="0" destOrd="1" presId="urn:microsoft.com/office/officeart/2008/layout/PictureStrips"/>
    <dgm:cxn modelId="{43803B50-75BA-450D-AD08-89A0755C08B7}" type="presOf" srcId="{3FD6818C-2B99-094F-8324-56C7CD24D4C4}" destId="{03C1E811-064F-0049-B258-BD01099CD2D0}" srcOrd="0" destOrd="0" presId="urn:microsoft.com/office/officeart/2008/layout/PictureStrips"/>
    <dgm:cxn modelId="{63B5CD78-2C1E-4D09-94FA-C17C6B9D6682}" type="presOf" srcId="{ACE733EF-1917-B74A-AAF9-F040DDDC1E04}" destId="{A624B613-64F7-0A40-A73E-1921761FD401}" srcOrd="0" destOrd="0" presId="urn:microsoft.com/office/officeart/2008/layout/PictureStrips"/>
    <dgm:cxn modelId="{0D01E346-D862-472C-9F31-E307C7C83B27}" type="presOf" srcId="{EEB74AEC-A128-B940-9521-12A0567E32F2}" destId="{6578F940-0BDF-284E-9448-64B7956651BF}" srcOrd="0" destOrd="1" presId="urn:microsoft.com/office/officeart/2008/layout/PictureStrips"/>
    <dgm:cxn modelId="{31A7C313-9DCA-3B4B-BBA9-03AF193BA9A3}" srcId="{48EC877C-B720-F242-9C02-571265448048}" destId="{3FD6818C-2B99-094F-8324-56C7CD24D4C4}" srcOrd="1" destOrd="0" parTransId="{378B4B1E-FE39-EB4C-93BD-251BA73A0AAA}" sibTransId="{37AD0EC6-23BC-7143-8821-22B07C5CD3A8}"/>
    <dgm:cxn modelId="{49AD501F-4EDD-40AE-9037-8542A99A713D}" type="presParOf" srcId="{E9CAF927-4551-8E4F-B32B-1D670C94BA16}" destId="{D8CE4DA8-D1F6-2F40-AD3B-4DC8FDBB395D}" srcOrd="0" destOrd="0" presId="urn:microsoft.com/office/officeart/2008/layout/PictureStrips"/>
    <dgm:cxn modelId="{22E70158-6294-4ED9-B059-FE22F1422E14}" type="presParOf" srcId="{D8CE4DA8-D1F6-2F40-AD3B-4DC8FDBB395D}" destId="{A624B613-64F7-0A40-A73E-1921761FD401}" srcOrd="0" destOrd="0" presId="urn:microsoft.com/office/officeart/2008/layout/PictureStrips"/>
    <dgm:cxn modelId="{D268291A-49E0-4E3A-B730-F72330D8AB15}" type="presParOf" srcId="{D8CE4DA8-D1F6-2F40-AD3B-4DC8FDBB395D}" destId="{3285822C-578F-B84D-979F-78E4BEB4F767}" srcOrd="1" destOrd="0" presId="urn:microsoft.com/office/officeart/2008/layout/PictureStrips"/>
    <dgm:cxn modelId="{8939C837-A58E-4796-ABC6-808F60206107}" type="presParOf" srcId="{E9CAF927-4551-8E4F-B32B-1D670C94BA16}" destId="{E9945440-0F0B-0540-988B-37CE19126AB5}" srcOrd="1" destOrd="0" presId="urn:microsoft.com/office/officeart/2008/layout/PictureStrips"/>
    <dgm:cxn modelId="{FB6B5B62-8236-4C73-8FBA-9BC8A2563B5E}" type="presParOf" srcId="{E9CAF927-4551-8E4F-B32B-1D670C94BA16}" destId="{FFA31E06-A897-294D-A69B-5F6863B89A2C}" srcOrd="2" destOrd="0" presId="urn:microsoft.com/office/officeart/2008/layout/PictureStrips"/>
    <dgm:cxn modelId="{F026A971-1E7D-46CD-B3A1-1EC086403FBD}" type="presParOf" srcId="{FFA31E06-A897-294D-A69B-5F6863B89A2C}" destId="{03C1E811-064F-0049-B258-BD01099CD2D0}" srcOrd="0" destOrd="0" presId="urn:microsoft.com/office/officeart/2008/layout/PictureStrips"/>
    <dgm:cxn modelId="{251A4CAA-60B3-4CBF-AA24-9AA07FA9209E}" type="presParOf" srcId="{FFA31E06-A897-294D-A69B-5F6863B89A2C}" destId="{2EB9C887-3733-1244-A9B9-2C93D1EAE16D}" srcOrd="1" destOrd="0" presId="urn:microsoft.com/office/officeart/2008/layout/PictureStrips"/>
    <dgm:cxn modelId="{8B459608-116B-4983-8646-691879AC7653}" type="presParOf" srcId="{E9CAF927-4551-8E4F-B32B-1D670C94BA16}" destId="{DEDEBA16-0279-D84B-BEBD-C8B2284237EF}" srcOrd="3" destOrd="0" presId="urn:microsoft.com/office/officeart/2008/layout/PictureStrips"/>
    <dgm:cxn modelId="{46D6DD22-6865-4029-A5E1-4F7060739457}" type="presParOf" srcId="{E9CAF927-4551-8E4F-B32B-1D670C94BA16}" destId="{A8F50CAE-1DD1-EA48-A7BB-D8197FFADB54}" srcOrd="4" destOrd="0" presId="urn:microsoft.com/office/officeart/2008/layout/PictureStrips"/>
    <dgm:cxn modelId="{0C185B8B-5210-4E7A-8D5E-A469CDD810BF}" type="presParOf" srcId="{A8F50CAE-1DD1-EA48-A7BB-D8197FFADB54}" destId="{6578F940-0BDF-284E-9448-64B7956651BF}" srcOrd="0" destOrd="0" presId="urn:microsoft.com/office/officeart/2008/layout/PictureStrips"/>
    <dgm:cxn modelId="{F3B9A458-D7B7-4A31-A0A1-CAD5127A0E80}" type="presParOf" srcId="{A8F50CAE-1DD1-EA48-A7BB-D8197FFADB54}" destId="{7FC470D8-4336-2942-A256-FB6CC4B9DEA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F446BB-C4FA-044D-808C-E18C434AE614}" type="doc">
      <dgm:prSet loTypeId="urn:microsoft.com/office/officeart/2008/layout/PictureStrips" loCatId="pyramid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F55C06-9930-5946-92FF-0525398EF46A}">
      <dgm:prSet/>
      <dgm:spPr/>
      <dgm:t>
        <a:bodyPr/>
        <a:lstStyle/>
        <a:p>
          <a:r>
            <a:rPr lang="es-AR"/>
            <a:t>Constitución política de Colombia.</a:t>
          </a:r>
          <a:endParaRPr lang="es-CO"/>
        </a:p>
      </dgm:t>
    </dgm:pt>
    <dgm:pt modelId="{CA91D244-3F8B-4941-89F9-20B1B836CB24}" type="parTrans" cxnId="{DCE6CDE4-E7CA-504E-894B-F1B4F629E7C7}">
      <dgm:prSet/>
      <dgm:spPr/>
      <dgm:t>
        <a:bodyPr/>
        <a:lstStyle/>
        <a:p>
          <a:endParaRPr lang="es-ES"/>
        </a:p>
      </dgm:t>
    </dgm:pt>
    <dgm:pt modelId="{EB76FEF6-748D-0B47-A76E-EE9AFC898335}" type="sibTrans" cxnId="{DCE6CDE4-E7CA-504E-894B-F1B4F629E7C7}">
      <dgm:prSet/>
      <dgm:spPr/>
      <dgm:t>
        <a:bodyPr/>
        <a:lstStyle/>
        <a:p>
          <a:endParaRPr lang="es-ES"/>
        </a:p>
      </dgm:t>
    </dgm:pt>
    <dgm:pt modelId="{1D6A57EF-B5DC-4D40-A5B2-8206B210744C}">
      <dgm:prSet/>
      <dgm:spPr/>
      <dgm:t>
        <a:bodyPr/>
        <a:lstStyle/>
        <a:p>
          <a:r>
            <a:rPr lang="es-AR"/>
            <a:t>Artículo 7. El Estado reconoce y protege la diversidad étnica y cultural de la Nación colombiana. </a:t>
          </a:r>
          <a:endParaRPr lang="es-CO"/>
        </a:p>
      </dgm:t>
    </dgm:pt>
    <dgm:pt modelId="{FC96FBF3-3CA6-E244-87C7-D8D31F28547E}" type="parTrans" cxnId="{B16AEBA2-66D7-1542-A260-8836C2DBEFA5}">
      <dgm:prSet/>
      <dgm:spPr/>
      <dgm:t>
        <a:bodyPr/>
        <a:lstStyle/>
        <a:p>
          <a:endParaRPr lang="es-ES"/>
        </a:p>
      </dgm:t>
    </dgm:pt>
    <dgm:pt modelId="{7D7FF29A-A599-794F-B65D-2BE4B57D3026}" type="sibTrans" cxnId="{B16AEBA2-66D7-1542-A260-8836C2DBEFA5}">
      <dgm:prSet/>
      <dgm:spPr/>
      <dgm:t>
        <a:bodyPr/>
        <a:lstStyle/>
        <a:p>
          <a:endParaRPr lang="es-ES"/>
        </a:p>
      </dgm:t>
    </dgm:pt>
    <dgm:pt modelId="{C2F57EE1-54D6-1744-A199-BEE6A92A6DC9}">
      <dgm:prSet/>
      <dgm:spPr/>
      <dgm:t>
        <a:bodyPr/>
        <a:lstStyle/>
        <a:p>
          <a:r>
            <a:rPr lang="es-AR" dirty="0"/>
            <a:t>Artículo 8. Es obligación del Estado y de las personas proteger las riquezas culturales y naturales de la Nación.</a:t>
          </a:r>
          <a:endParaRPr lang="es-CO" dirty="0"/>
        </a:p>
      </dgm:t>
    </dgm:pt>
    <dgm:pt modelId="{8BBB9319-FB03-3141-8AAA-FD2A03658CED}" type="parTrans" cxnId="{764D3DBC-CD07-E446-9E40-B2D7A7C96D51}">
      <dgm:prSet/>
      <dgm:spPr/>
      <dgm:t>
        <a:bodyPr/>
        <a:lstStyle/>
        <a:p>
          <a:endParaRPr lang="es-ES"/>
        </a:p>
      </dgm:t>
    </dgm:pt>
    <dgm:pt modelId="{F43F16A8-2B66-4243-BB01-BCFD31ED1376}" type="sibTrans" cxnId="{764D3DBC-CD07-E446-9E40-B2D7A7C96D51}">
      <dgm:prSet/>
      <dgm:spPr/>
      <dgm:t>
        <a:bodyPr/>
        <a:lstStyle/>
        <a:p>
          <a:endParaRPr lang="es-ES"/>
        </a:p>
      </dgm:t>
    </dgm:pt>
    <dgm:pt modelId="{DEE32CC5-7171-9047-9D53-C832438B0743}">
      <dgm:prSet/>
      <dgm:spPr/>
      <dgm:t>
        <a:bodyPr/>
        <a:lstStyle/>
        <a:p>
          <a:r>
            <a:rPr lang="es-AR" dirty="0"/>
            <a:t>Artículo 10. El castellano es el idioma oficial de Colombia. Las lenguas y dialectos de los grupos étnicos son también oficiales en sus territorios. La enseñanza que se imparta en las comunidades con tradiciones lingüísticas propias será bilingüe. </a:t>
          </a:r>
          <a:endParaRPr lang="es-CO" dirty="0"/>
        </a:p>
      </dgm:t>
    </dgm:pt>
    <dgm:pt modelId="{7FD8B3CE-9F06-7A4E-A4C0-789148EF14BC}" type="parTrans" cxnId="{CF5B9160-A863-1E4A-90A3-1B648418C0DE}">
      <dgm:prSet/>
      <dgm:spPr/>
      <dgm:t>
        <a:bodyPr/>
        <a:lstStyle/>
        <a:p>
          <a:endParaRPr lang="es-ES"/>
        </a:p>
      </dgm:t>
    </dgm:pt>
    <dgm:pt modelId="{ACC3EFB9-6E6F-5C47-BDFF-26FF5C975AD3}" type="sibTrans" cxnId="{CF5B9160-A863-1E4A-90A3-1B648418C0DE}">
      <dgm:prSet/>
      <dgm:spPr/>
      <dgm:t>
        <a:bodyPr/>
        <a:lstStyle/>
        <a:p>
          <a:endParaRPr lang="es-ES"/>
        </a:p>
      </dgm:t>
    </dgm:pt>
    <dgm:pt modelId="{0CA62916-692E-E842-BA72-017958A41BE0}">
      <dgm:prSet/>
      <dgm:spPr/>
      <dgm:t>
        <a:bodyPr/>
        <a:lstStyle/>
        <a:p>
          <a:r>
            <a:rPr lang="es-AR"/>
            <a:t>Artículo 70. El Estado tiene el deber de promover y fomentar el acceso a la cultura de todos los colombianos en igualdad de oportunidades, por medio de la educación permanente y la enseñanza científica, técnica, artística y profesional en todas las etapas del proceso de creación de la identidad nacional.</a:t>
          </a:r>
          <a:endParaRPr lang="es-CO"/>
        </a:p>
      </dgm:t>
    </dgm:pt>
    <dgm:pt modelId="{A7415148-DEFF-7249-949E-C90900E3B08D}" type="parTrans" cxnId="{8CED58A1-0882-7C4A-A866-C5E4C2FF4C47}">
      <dgm:prSet/>
      <dgm:spPr/>
      <dgm:t>
        <a:bodyPr/>
        <a:lstStyle/>
        <a:p>
          <a:endParaRPr lang="es-ES"/>
        </a:p>
      </dgm:t>
    </dgm:pt>
    <dgm:pt modelId="{DD11E552-F00F-0548-A436-3D15E8F9F6B2}" type="sibTrans" cxnId="{8CED58A1-0882-7C4A-A866-C5E4C2FF4C47}">
      <dgm:prSet/>
      <dgm:spPr/>
      <dgm:t>
        <a:bodyPr/>
        <a:lstStyle/>
        <a:p>
          <a:endParaRPr lang="es-ES"/>
        </a:p>
      </dgm:t>
    </dgm:pt>
    <dgm:pt modelId="{764BD869-E525-0C4F-801E-61D64ECF5A4E}" type="pres">
      <dgm:prSet presAssocID="{45F446BB-C4FA-044D-808C-E18C434AE6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324B872-AD45-AE4D-AF95-72FC2D38222A}" type="pres">
      <dgm:prSet presAssocID="{DBF55C06-9930-5946-92FF-0525398EF46A}" presName="composite" presStyleCnt="0"/>
      <dgm:spPr/>
    </dgm:pt>
    <dgm:pt modelId="{E13F4FB1-C2D1-B241-A6F0-BF4AAD23A69D}" type="pres">
      <dgm:prSet presAssocID="{DBF55C06-9930-5946-92FF-0525398EF46A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F8E819-83CD-864E-AF0A-583C3A05AB4A}" type="pres">
      <dgm:prSet presAssocID="{DBF55C06-9930-5946-92FF-0525398EF46A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BD8AB37C-0633-1B47-906B-B44383958021}" type="pres">
      <dgm:prSet presAssocID="{EB76FEF6-748D-0B47-A76E-EE9AFC898335}" presName="sibTrans" presStyleCnt="0"/>
      <dgm:spPr/>
    </dgm:pt>
    <dgm:pt modelId="{716E0FD0-D777-1F47-A043-88EF24467D58}" type="pres">
      <dgm:prSet presAssocID="{1D6A57EF-B5DC-4D40-A5B2-8206B210744C}" presName="composite" presStyleCnt="0"/>
      <dgm:spPr/>
    </dgm:pt>
    <dgm:pt modelId="{B0CE04F4-7C2F-8140-BBE0-D615B2B94537}" type="pres">
      <dgm:prSet presAssocID="{1D6A57EF-B5DC-4D40-A5B2-8206B210744C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AE93315-B2BA-D34F-80F2-3E5476BD5DB3}" type="pres">
      <dgm:prSet presAssocID="{1D6A57EF-B5DC-4D40-A5B2-8206B210744C}" presName="rect2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B5EE3935-F071-B741-98D6-E1CCE0D8B972}" type="pres">
      <dgm:prSet presAssocID="{7D7FF29A-A599-794F-B65D-2BE4B57D3026}" presName="sibTrans" presStyleCnt="0"/>
      <dgm:spPr/>
    </dgm:pt>
    <dgm:pt modelId="{31BFCE1A-368C-C84E-B200-9DA762E1F2C8}" type="pres">
      <dgm:prSet presAssocID="{C2F57EE1-54D6-1744-A199-BEE6A92A6DC9}" presName="composite" presStyleCnt="0"/>
      <dgm:spPr/>
    </dgm:pt>
    <dgm:pt modelId="{467E996F-7089-BF44-9908-24DBA3786DC9}" type="pres">
      <dgm:prSet presAssocID="{C2F57EE1-54D6-1744-A199-BEE6A92A6DC9}" presName="rect1" presStyleLbl="trAlignAcc1" presStyleIdx="2" presStyleCnt="5" custLinFactNeighborX="-540" custLinFactNeighborY="414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32B3633-338E-8548-850B-369EAF8C5D0E}" type="pres">
      <dgm:prSet presAssocID="{C2F57EE1-54D6-1744-A199-BEE6A92A6DC9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10F8C481-52A9-D84F-A876-8DF752893411}" type="pres">
      <dgm:prSet presAssocID="{F43F16A8-2B66-4243-BB01-BCFD31ED1376}" presName="sibTrans" presStyleCnt="0"/>
      <dgm:spPr/>
    </dgm:pt>
    <dgm:pt modelId="{260389E6-5FD3-B542-AACF-46689445941E}" type="pres">
      <dgm:prSet presAssocID="{DEE32CC5-7171-9047-9D53-C832438B0743}" presName="composite" presStyleCnt="0"/>
      <dgm:spPr/>
    </dgm:pt>
    <dgm:pt modelId="{678683CC-5ADE-3941-863B-06AF54FE04AB}" type="pres">
      <dgm:prSet presAssocID="{DEE32CC5-7171-9047-9D53-C832438B074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B3E3FEB-368D-2C42-9CFF-5346589F3040}" type="pres">
      <dgm:prSet presAssocID="{DEE32CC5-7171-9047-9D53-C832438B0743}" presName="rect2" presStyleLbl="fgImgPlac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E77CA600-1614-D441-8B7C-2ECF37A98638}" type="pres">
      <dgm:prSet presAssocID="{ACC3EFB9-6E6F-5C47-BDFF-26FF5C975AD3}" presName="sibTrans" presStyleCnt="0"/>
      <dgm:spPr/>
    </dgm:pt>
    <dgm:pt modelId="{B0983622-F5FC-0049-85F9-CCBF0FDE3D67}" type="pres">
      <dgm:prSet presAssocID="{0CA62916-692E-E842-BA72-017958A41BE0}" presName="composite" presStyleCnt="0"/>
      <dgm:spPr/>
    </dgm:pt>
    <dgm:pt modelId="{2A916222-E406-AD46-8E1E-87D5D19EECA8}" type="pres">
      <dgm:prSet presAssocID="{0CA62916-692E-E842-BA72-017958A41BE0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F9FD08-9105-6C44-B85F-D36AD34A9C10}" type="pres">
      <dgm:prSet presAssocID="{0CA62916-692E-E842-BA72-017958A41BE0}" presName="rect2" presStyleLbl="fgImgPlace1" presStyleIdx="4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</dgm:ptLst>
  <dgm:cxnLst>
    <dgm:cxn modelId="{C37FD91A-23C5-4C99-A736-061539C4BB4B}" type="presOf" srcId="{C2F57EE1-54D6-1744-A199-BEE6A92A6DC9}" destId="{467E996F-7089-BF44-9908-24DBA3786DC9}" srcOrd="0" destOrd="0" presId="urn:microsoft.com/office/officeart/2008/layout/PictureStrips"/>
    <dgm:cxn modelId="{DCE6CDE4-E7CA-504E-894B-F1B4F629E7C7}" srcId="{45F446BB-C4FA-044D-808C-E18C434AE614}" destId="{DBF55C06-9930-5946-92FF-0525398EF46A}" srcOrd="0" destOrd="0" parTransId="{CA91D244-3F8B-4941-89F9-20B1B836CB24}" sibTransId="{EB76FEF6-748D-0B47-A76E-EE9AFC898335}"/>
    <dgm:cxn modelId="{E2B381F5-2DF9-49BE-972B-47529A067141}" type="presOf" srcId="{1D6A57EF-B5DC-4D40-A5B2-8206B210744C}" destId="{B0CE04F4-7C2F-8140-BBE0-D615B2B94537}" srcOrd="0" destOrd="0" presId="urn:microsoft.com/office/officeart/2008/layout/PictureStrips"/>
    <dgm:cxn modelId="{6F03F4DB-4D2A-4618-8C08-8EDE2B50EB58}" type="presOf" srcId="{45F446BB-C4FA-044D-808C-E18C434AE614}" destId="{764BD869-E525-0C4F-801E-61D64ECF5A4E}" srcOrd="0" destOrd="0" presId="urn:microsoft.com/office/officeart/2008/layout/PictureStrips"/>
    <dgm:cxn modelId="{CF5B9160-A863-1E4A-90A3-1B648418C0DE}" srcId="{45F446BB-C4FA-044D-808C-E18C434AE614}" destId="{DEE32CC5-7171-9047-9D53-C832438B0743}" srcOrd="3" destOrd="0" parTransId="{7FD8B3CE-9F06-7A4E-A4C0-789148EF14BC}" sibTransId="{ACC3EFB9-6E6F-5C47-BDFF-26FF5C975AD3}"/>
    <dgm:cxn modelId="{91A0A591-0E7D-4A11-A5FC-EFF1F51BB48B}" type="presOf" srcId="{DEE32CC5-7171-9047-9D53-C832438B0743}" destId="{678683CC-5ADE-3941-863B-06AF54FE04AB}" srcOrd="0" destOrd="0" presId="urn:microsoft.com/office/officeart/2008/layout/PictureStrips"/>
    <dgm:cxn modelId="{8CED58A1-0882-7C4A-A866-C5E4C2FF4C47}" srcId="{45F446BB-C4FA-044D-808C-E18C434AE614}" destId="{0CA62916-692E-E842-BA72-017958A41BE0}" srcOrd="4" destOrd="0" parTransId="{A7415148-DEFF-7249-949E-C90900E3B08D}" sibTransId="{DD11E552-F00F-0548-A436-3D15E8F9F6B2}"/>
    <dgm:cxn modelId="{355DCE13-05D7-4077-82D4-BBC809CE9999}" type="presOf" srcId="{DBF55C06-9930-5946-92FF-0525398EF46A}" destId="{E13F4FB1-C2D1-B241-A6F0-BF4AAD23A69D}" srcOrd="0" destOrd="0" presId="urn:microsoft.com/office/officeart/2008/layout/PictureStrips"/>
    <dgm:cxn modelId="{EBCA1ED7-B127-4B71-B342-1D97D101A900}" type="presOf" srcId="{0CA62916-692E-E842-BA72-017958A41BE0}" destId="{2A916222-E406-AD46-8E1E-87D5D19EECA8}" srcOrd="0" destOrd="0" presId="urn:microsoft.com/office/officeart/2008/layout/PictureStrips"/>
    <dgm:cxn modelId="{764D3DBC-CD07-E446-9E40-B2D7A7C96D51}" srcId="{45F446BB-C4FA-044D-808C-E18C434AE614}" destId="{C2F57EE1-54D6-1744-A199-BEE6A92A6DC9}" srcOrd="2" destOrd="0" parTransId="{8BBB9319-FB03-3141-8AAA-FD2A03658CED}" sibTransId="{F43F16A8-2B66-4243-BB01-BCFD31ED1376}"/>
    <dgm:cxn modelId="{B16AEBA2-66D7-1542-A260-8836C2DBEFA5}" srcId="{45F446BB-C4FA-044D-808C-E18C434AE614}" destId="{1D6A57EF-B5DC-4D40-A5B2-8206B210744C}" srcOrd="1" destOrd="0" parTransId="{FC96FBF3-3CA6-E244-87C7-D8D31F28547E}" sibTransId="{7D7FF29A-A599-794F-B65D-2BE4B57D3026}"/>
    <dgm:cxn modelId="{3C3081FC-147D-44EA-868B-B3A6C0951F8B}" type="presParOf" srcId="{764BD869-E525-0C4F-801E-61D64ECF5A4E}" destId="{5324B872-AD45-AE4D-AF95-72FC2D38222A}" srcOrd="0" destOrd="0" presId="urn:microsoft.com/office/officeart/2008/layout/PictureStrips"/>
    <dgm:cxn modelId="{E0FB1F1A-DDE9-44B5-831C-10A011F4B7F5}" type="presParOf" srcId="{5324B872-AD45-AE4D-AF95-72FC2D38222A}" destId="{E13F4FB1-C2D1-B241-A6F0-BF4AAD23A69D}" srcOrd="0" destOrd="0" presId="urn:microsoft.com/office/officeart/2008/layout/PictureStrips"/>
    <dgm:cxn modelId="{727F5B8D-D499-4F80-8FD6-0A7EE02A6C94}" type="presParOf" srcId="{5324B872-AD45-AE4D-AF95-72FC2D38222A}" destId="{E9F8E819-83CD-864E-AF0A-583C3A05AB4A}" srcOrd="1" destOrd="0" presId="urn:microsoft.com/office/officeart/2008/layout/PictureStrips"/>
    <dgm:cxn modelId="{BBD94C0F-33CA-45F6-8750-920E4D46818F}" type="presParOf" srcId="{764BD869-E525-0C4F-801E-61D64ECF5A4E}" destId="{BD8AB37C-0633-1B47-906B-B44383958021}" srcOrd="1" destOrd="0" presId="urn:microsoft.com/office/officeart/2008/layout/PictureStrips"/>
    <dgm:cxn modelId="{ED4EBBFD-D431-439C-BD7B-AA522E833985}" type="presParOf" srcId="{764BD869-E525-0C4F-801E-61D64ECF5A4E}" destId="{716E0FD0-D777-1F47-A043-88EF24467D58}" srcOrd="2" destOrd="0" presId="urn:microsoft.com/office/officeart/2008/layout/PictureStrips"/>
    <dgm:cxn modelId="{D1038B09-2EC6-4514-997D-105FADC9B370}" type="presParOf" srcId="{716E0FD0-D777-1F47-A043-88EF24467D58}" destId="{B0CE04F4-7C2F-8140-BBE0-D615B2B94537}" srcOrd="0" destOrd="0" presId="urn:microsoft.com/office/officeart/2008/layout/PictureStrips"/>
    <dgm:cxn modelId="{BBFC6390-8779-48E3-8C71-EAE5EFF3F418}" type="presParOf" srcId="{716E0FD0-D777-1F47-A043-88EF24467D58}" destId="{4AE93315-B2BA-D34F-80F2-3E5476BD5DB3}" srcOrd="1" destOrd="0" presId="urn:microsoft.com/office/officeart/2008/layout/PictureStrips"/>
    <dgm:cxn modelId="{9DA4F868-ABA3-45E7-8B69-37A1B69BC584}" type="presParOf" srcId="{764BD869-E525-0C4F-801E-61D64ECF5A4E}" destId="{B5EE3935-F071-B741-98D6-E1CCE0D8B972}" srcOrd="3" destOrd="0" presId="urn:microsoft.com/office/officeart/2008/layout/PictureStrips"/>
    <dgm:cxn modelId="{26A5A6ED-27B5-423B-8873-5F252E9D53B8}" type="presParOf" srcId="{764BD869-E525-0C4F-801E-61D64ECF5A4E}" destId="{31BFCE1A-368C-C84E-B200-9DA762E1F2C8}" srcOrd="4" destOrd="0" presId="urn:microsoft.com/office/officeart/2008/layout/PictureStrips"/>
    <dgm:cxn modelId="{BC1BDE10-69EE-4D4B-8D96-B16F62C41F70}" type="presParOf" srcId="{31BFCE1A-368C-C84E-B200-9DA762E1F2C8}" destId="{467E996F-7089-BF44-9908-24DBA3786DC9}" srcOrd="0" destOrd="0" presId="urn:microsoft.com/office/officeart/2008/layout/PictureStrips"/>
    <dgm:cxn modelId="{88D99A08-E1CA-4781-9CAA-51CE71D0864C}" type="presParOf" srcId="{31BFCE1A-368C-C84E-B200-9DA762E1F2C8}" destId="{B32B3633-338E-8548-850B-369EAF8C5D0E}" srcOrd="1" destOrd="0" presId="urn:microsoft.com/office/officeart/2008/layout/PictureStrips"/>
    <dgm:cxn modelId="{1FB81E1A-673D-4696-AE83-17055545CC3D}" type="presParOf" srcId="{764BD869-E525-0C4F-801E-61D64ECF5A4E}" destId="{10F8C481-52A9-D84F-A876-8DF752893411}" srcOrd="5" destOrd="0" presId="urn:microsoft.com/office/officeart/2008/layout/PictureStrips"/>
    <dgm:cxn modelId="{170AAF97-E1B7-46D7-8038-C68718054E27}" type="presParOf" srcId="{764BD869-E525-0C4F-801E-61D64ECF5A4E}" destId="{260389E6-5FD3-B542-AACF-46689445941E}" srcOrd="6" destOrd="0" presId="urn:microsoft.com/office/officeart/2008/layout/PictureStrips"/>
    <dgm:cxn modelId="{67C7D1EA-F50C-403C-9500-EE1F065354DF}" type="presParOf" srcId="{260389E6-5FD3-B542-AACF-46689445941E}" destId="{678683CC-5ADE-3941-863B-06AF54FE04AB}" srcOrd="0" destOrd="0" presId="urn:microsoft.com/office/officeart/2008/layout/PictureStrips"/>
    <dgm:cxn modelId="{57C22254-175E-4E15-B31A-98FCCD0C008D}" type="presParOf" srcId="{260389E6-5FD3-B542-AACF-46689445941E}" destId="{7B3E3FEB-368D-2C42-9CFF-5346589F3040}" srcOrd="1" destOrd="0" presId="urn:microsoft.com/office/officeart/2008/layout/PictureStrips"/>
    <dgm:cxn modelId="{13654C08-27FF-4824-A1E2-639BCE3EA85A}" type="presParOf" srcId="{764BD869-E525-0C4F-801E-61D64ECF5A4E}" destId="{E77CA600-1614-D441-8B7C-2ECF37A98638}" srcOrd="7" destOrd="0" presId="urn:microsoft.com/office/officeart/2008/layout/PictureStrips"/>
    <dgm:cxn modelId="{DC46208E-35DF-4C86-8984-F839922EEA90}" type="presParOf" srcId="{764BD869-E525-0C4F-801E-61D64ECF5A4E}" destId="{B0983622-F5FC-0049-85F9-CCBF0FDE3D67}" srcOrd="8" destOrd="0" presId="urn:microsoft.com/office/officeart/2008/layout/PictureStrips"/>
    <dgm:cxn modelId="{A8889535-7D0C-4475-A045-306EBA811ACF}" type="presParOf" srcId="{B0983622-F5FC-0049-85F9-CCBF0FDE3D67}" destId="{2A916222-E406-AD46-8E1E-87D5D19EECA8}" srcOrd="0" destOrd="0" presId="urn:microsoft.com/office/officeart/2008/layout/PictureStrips"/>
    <dgm:cxn modelId="{3EE416FF-FC78-4997-8ACA-EDCB1AAD0D2A}" type="presParOf" srcId="{B0983622-F5FC-0049-85F9-CCBF0FDE3D67}" destId="{0FF9FD08-9105-6C44-B85F-D36AD34A9C1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6AABBD-6F53-C841-9053-7BDDC85965DE}" type="doc">
      <dgm:prSet loTypeId="urn:microsoft.com/office/officeart/2005/8/layout/venn1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A538731-D30A-7C46-BD47-2A27744E2EDB}">
      <dgm:prSet/>
      <dgm:spPr/>
      <dgm:t>
        <a:bodyPr/>
        <a:lstStyle/>
        <a:p>
          <a:r>
            <a:rPr lang="es-ES_tradnl" dirty="0"/>
            <a:t>1. </a:t>
          </a:r>
          <a:endParaRPr lang="es-CO" dirty="0"/>
        </a:p>
      </dgm:t>
    </dgm:pt>
    <dgm:pt modelId="{3529016A-FB53-8247-92FE-B6493261C3E9}" type="parTrans" cxnId="{E9CD2142-66FE-5746-B54A-E80590218F73}">
      <dgm:prSet/>
      <dgm:spPr/>
      <dgm:t>
        <a:bodyPr/>
        <a:lstStyle/>
        <a:p>
          <a:endParaRPr lang="es-ES"/>
        </a:p>
      </dgm:t>
    </dgm:pt>
    <dgm:pt modelId="{CC42F572-8EED-1648-BEE1-422262B07B0C}" type="sibTrans" cxnId="{E9CD2142-66FE-5746-B54A-E80590218F73}">
      <dgm:prSet/>
      <dgm:spPr/>
      <dgm:t>
        <a:bodyPr/>
        <a:lstStyle/>
        <a:p>
          <a:endParaRPr lang="es-ES"/>
        </a:p>
      </dgm:t>
    </dgm:pt>
    <dgm:pt modelId="{AF989351-C8BC-7348-94D2-6C0F26E2B66F}">
      <dgm:prSet/>
      <dgm:spPr/>
      <dgm:t>
        <a:bodyPr/>
        <a:lstStyle/>
        <a:p>
          <a:r>
            <a:rPr lang="es-ES_tradnl" dirty="0"/>
            <a:t>Nombres propios y toponimia en las lenguas nativas </a:t>
          </a:r>
          <a:endParaRPr lang="es-CO" dirty="0"/>
        </a:p>
      </dgm:t>
    </dgm:pt>
    <dgm:pt modelId="{7126A133-C81A-CE4C-8CF4-B52ACEC12340}" type="parTrans" cxnId="{3F1F12CE-7555-FD4A-A28B-CBB019D4182B}">
      <dgm:prSet/>
      <dgm:spPr/>
      <dgm:t>
        <a:bodyPr/>
        <a:lstStyle/>
        <a:p>
          <a:endParaRPr lang="es-ES"/>
        </a:p>
      </dgm:t>
    </dgm:pt>
    <dgm:pt modelId="{7A2F9882-0B78-4848-B78E-2C689836A949}" type="sibTrans" cxnId="{3F1F12CE-7555-FD4A-A28B-CBB019D4182B}">
      <dgm:prSet/>
      <dgm:spPr/>
      <dgm:t>
        <a:bodyPr/>
        <a:lstStyle/>
        <a:p>
          <a:endParaRPr lang="es-ES"/>
        </a:p>
      </dgm:t>
    </dgm:pt>
    <dgm:pt modelId="{E257EED0-3BD3-244D-9B9F-E8F5805A0AE1}">
      <dgm:prSet/>
      <dgm:spPr/>
      <dgm:t>
        <a:bodyPr/>
        <a:lstStyle/>
        <a:p>
          <a:r>
            <a:rPr lang="es-ES_tradnl" dirty="0"/>
            <a:t>Derechos en las relaciones con la administración pública </a:t>
          </a:r>
          <a:endParaRPr lang="es-CO" dirty="0"/>
        </a:p>
      </dgm:t>
    </dgm:pt>
    <dgm:pt modelId="{D86F188C-D0E5-4040-84E7-59AD03C3FB61}" type="parTrans" cxnId="{D1C52CF7-B4F1-3141-8C6B-09BB4A0C51C8}">
      <dgm:prSet/>
      <dgm:spPr/>
      <dgm:t>
        <a:bodyPr/>
        <a:lstStyle/>
        <a:p>
          <a:endParaRPr lang="es-ES"/>
        </a:p>
      </dgm:t>
    </dgm:pt>
    <dgm:pt modelId="{7D759038-CDDE-084A-8F05-605116E3A68A}" type="sibTrans" cxnId="{D1C52CF7-B4F1-3141-8C6B-09BB4A0C51C8}">
      <dgm:prSet/>
      <dgm:spPr/>
      <dgm:t>
        <a:bodyPr/>
        <a:lstStyle/>
        <a:p>
          <a:endParaRPr lang="es-ES"/>
        </a:p>
      </dgm:t>
    </dgm:pt>
    <dgm:pt modelId="{86F8AC04-C43E-334F-812F-3A0E00471E1B}">
      <dgm:prSet/>
      <dgm:spPr/>
      <dgm:t>
        <a:bodyPr/>
        <a:lstStyle/>
        <a:p>
          <a:r>
            <a:rPr lang="es-ES_tradnl" dirty="0"/>
            <a:t>Derechos en las relaciones con la salud.</a:t>
          </a:r>
          <a:endParaRPr lang="es-CO" dirty="0"/>
        </a:p>
      </dgm:t>
    </dgm:pt>
    <dgm:pt modelId="{148D61F2-B230-DA4D-988B-0F81F3173156}" type="parTrans" cxnId="{081CBDF5-9300-B146-A867-989D43FE734B}">
      <dgm:prSet/>
      <dgm:spPr/>
      <dgm:t>
        <a:bodyPr/>
        <a:lstStyle/>
        <a:p>
          <a:endParaRPr lang="es-ES"/>
        </a:p>
      </dgm:t>
    </dgm:pt>
    <dgm:pt modelId="{B9FF672B-FEA4-CD4D-940C-327F46A9AA12}" type="sibTrans" cxnId="{081CBDF5-9300-B146-A867-989D43FE734B}">
      <dgm:prSet/>
      <dgm:spPr/>
      <dgm:t>
        <a:bodyPr/>
        <a:lstStyle/>
        <a:p>
          <a:endParaRPr lang="es-ES"/>
        </a:p>
      </dgm:t>
    </dgm:pt>
    <dgm:pt modelId="{E18E0D21-E8CD-B645-9CD5-49745CBDC7D9}">
      <dgm:prSet/>
      <dgm:spPr/>
      <dgm:t>
        <a:bodyPr/>
        <a:lstStyle/>
        <a:p>
          <a:r>
            <a:rPr lang="es-ES_tradnl" dirty="0"/>
            <a:t>Derecho de uso de las lenguas nativas y del castellano </a:t>
          </a:r>
          <a:endParaRPr lang="es-CO" dirty="0"/>
        </a:p>
      </dgm:t>
    </dgm:pt>
    <dgm:pt modelId="{D668C037-2833-8240-A2FE-4DCC1B57B2B0}" type="sibTrans" cxnId="{35F4CB0D-6981-FF46-BAB8-F213BAEF0575}">
      <dgm:prSet/>
      <dgm:spPr/>
      <dgm:t>
        <a:bodyPr/>
        <a:lstStyle/>
        <a:p>
          <a:endParaRPr lang="es-ES"/>
        </a:p>
      </dgm:t>
    </dgm:pt>
    <dgm:pt modelId="{28461024-F16D-1041-AE18-4EAB87BD3D4C}" type="parTrans" cxnId="{35F4CB0D-6981-FF46-BAB8-F213BAEF0575}">
      <dgm:prSet/>
      <dgm:spPr/>
      <dgm:t>
        <a:bodyPr/>
        <a:lstStyle/>
        <a:p>
          <a:endParaRPr lang="es-ES"/>
        </a:p>
      </dgm:t>
    </dgm:pt>
    <dgm:pt modelId="{BD967703-72CF-E74A-981C-CDB175B3270C}">
      <dgm:prSet/>
      <dgm:spPr/>
      <dgm:t>
        <a:bodyPr/>
        <a:lstStyle/>
        <a:p>
          <a:r>
            <a:rPr lang="es-ES_tradnl"/>
            <a:t>No discriminación </a:t>
          </a:r>
          <a:endParaRPr lang="es-ES"/>
        </a:p>
      </dgm:t>
    </dgm:pt>
    <dgm:pt modelId="{6C75928B-1E17-6148-8FC3-62FA1EF965FA}" type="parTrans" cxnId="{5D35A254-54A4-B240-BAC2-4C6BA3B3B72E}">
      <dgm:prSet/>
      <dgm:spPr/>
      <dgm:t>
        <a:bodyPr/>
        <a:lstStyle/>
        <a:p>
          <a:endParaRPr lang="es-ES"/>
        </a:p>
      </dgm:t>
    </dgm:pt>
    <dgm:pt modelId="{6ECF3F21-4EC7-E245-A4EC-8A282A13B212}" type="sibTrans" cxnId="{5D35A254-54A4-B240-BAC2-4C6BA3B3B72E}">
      <dgm:prSet/>
      <dgm:spPr/>
      <dgm:t>
        <a:bodyPr/>
        <a:lstStyle/>
        <a:p>
          <a:endParaRPr lang="es-ES"/>
        </a:p>
      </dgm:t>
    </dgm:pt>
    <dgm:pt modelId="{143BFDA4-C9F1-2C41-97C4-95F739775FD6}">
      <dgm:prSet/>
      <dgm:spPr/>
      <dgm:t>
        <a:bodyPr/>
        <a:lstStyle/>
        <a:p>
          <a:r>
            <a:rPr lang="es-ES" dirty="0"/>
            <a:t>3</a:t>
          </a:r>
        </a:p>
      </dgm:t>
    </dgm:pt>
    <dgm:pt modelId="{87DA1719-8DA5-1F45-A909-73B671E68C4C}" type="parTrans" cxnId="{C89C1AB4-7E9B-6D42-AE84-21900B407F2B}">
      <dgm:prSet/>
      <dgm:spPr/>
      <dgm:t>
        <a:bodyPr/>
        <a:lstStyle/>
        <a:p>
          <a:endParaRPr lang="es-ES"/>
        </a:p>
      </dgm:t>
    </dgm:pt>
    <dgm:pt modelId="{462D3A6E-04FC-DF45-B941-B96F07635514}" type="sibTrans" cxnId="{C89C1AB4-7E9B-6D42-AE84-21900B407F2B}">
      <dgm:prSet/>
      <dgm:spPr/>
      <dgm:t>
        <a:bodyPr/>
        <a:lstStyle/>
        <a:p>
          <a:endParaRPr lang="es-ES"/>
        </a:p>
      </dgm:t>
    </dgm:pt>
    <dgm:pt modelId="{3EA710DD-CF92-0C42-BD34-1351917D8075}">
      <dgm:prSet/>
      <dgm:spPr/>
      <dgm:t>
        <a:bodyPr/>
        <a:lstStyle/>
        <a:p>
          <a:r>
            <a:rPr lang="es-ES" dirty="0"/>
            <a:t>2</a:t>
          </a:r>
        </a:p>
      </dgm:t>
    </dgm:pt>
    <dgm:pt modelId="{6011BE85-13EF-7A4C-B57A-75FE0AF838AB}" type="parTrans" cxnId="{B39D76A5-98A9-7E44-8BBA-8E2B4F1ACC6C}">
      <dgm:prSet/>
      <dgm:spPr/>
      <dgm:t>
        <a:bodyPr/>
        <a:lstStyle/>
        <a:p>
          <a:endParaRPr lang="es-ES"/>
        </a:p>
      </dgm:t>
    </dgm:pt>
    <dgm:pt modelId="{FC483FD0-A454-BE46-8690-9E7E426EB920}" type="sibTrans" cxnId="{B39D76A5-98A9-7E44-8BBA-8E2B4F1ACC6C}">
      <dgm:prSet/>
      <dgm:spPr/>
      <dgm:t>
        <a:bodyPr/>
        <a:lstStyle/>
        <a:p>
          <a:endParaRPr lang="es-ES"/>
        </a:p>
      </dgm:t>
    </dgm:pt>
    <dgm:pt modelId="{65EB062E-E136-B64E-A747-5F78A870B804}">
      <dgm:prSet/>
      <dgm:spPr/>
      <dgm:t>
        <a:bodyPr/>
        <a:lstStyle/>
        <a:p>
          <a:r>
            <a:rPr lang="es-ES" dirty="0"/>
            <a:t>5</a:t>
          </a:r>
        </a:p>
      </dgm:t>
    </dgm:pt>
    <dgm:pt modelId="{851AFFC2-8408-5C44-9679-2281223FAAB7}" type="parTrans" cxnId="{E9DF654C-7FF1-684C-8C68-648E844AAF63}">
      <dgm:prSet/>
      <dgm:spPr/>
      <dgm:t>
        <a:bodyPr/>
        <a:lstStyle/>
        <a:p>
          <a:endParaRPr lang="es-ES"/>
        </a:p>
      </dgm:t>
    </dgm:pt>
    <dgm:pt modelId="{A2FF36ED-71AD-3A4F-A50F-D61651AF2F72}" type="sibTrans" cxnId="{E9DF654C-7FF1-684C-8C68-648E844AAF63}">
      <dgm:prSet/>
      <dgm:spPr/>
      <dgm:t>
        <a:bodyPr/>
        <a:lstStyle/>
        <a:p>
          <a:endParaRPr lang="es-ES"/>
        </a:p>
      </dgm:t>
    </dgm:pt>
    <dgm:pt modelId="{0EF8BDAF-E6BF-1A4F-8171-FFF876251418}">
      <dgm:prSet/>
      <dgm:spPr/>
      <dgm:t>
        <a:bodyPr/>
        <a:lstStyle/>
        <a:p>
          <a:r>
            <a:rPr lang="es-ES" dirty="0"/>
            <a:t>6</a:t>
          </a:r>
        </a:p>
      </dgm:t>
    </dgm:pt>
    <dgm:pt modelId="{B4FCFB9F-67F3-7044-9E9D-C9F76B7A6552}" type="parTrans" cxnId="{825D8B48-0DDA-3C45-AF29-707885443818}">
      <dgm:prSet/>
      <dgm:spPr/>
      <dgm:t>
        <a:bodyPr/>
        <a:lstStyle/>
        <a:p>
          <a:endParaRPr lang="es-ES"/>
        </a:p>
      </dgm:t>
    </dgm:pt>
    <dgm:pt modelId="{93ADC168-878B-5D43-A166-6359D65FC948}" type="sibTrans" cxnId="{825D8B48-0DDA-3C45-AF29-707885443818}">
      <dgm:prSet/>
      <dgm:spPr/>
      <dgm:t>
        <a:bodyPr/>
        <a:lstStyle/>
        <a:p>
          <a:endParaRPr lang="es-ES"/>
        </a:p>
      </dgm:t>
    </dgm:pt>
    <dgm:pt modelId="{045C87C6-8E3D-2746-9E7A-DC637758D155}">
      <dgm:prSet/>
      <dgm:spPr/>
      <dgm:t>
        <a:bodyPr/>
        <a:lstStyle/>
        <a:p>
          <a:r>
            <a:rPr lang="es-ES" dirty="0"/>
            <a:t>4.</a:t>
          </a:r>
        </a:p>
      </dgm:t>
    </dgm:pt>
    <dgm:pt modelId="{3B357D39-9175-6842-B322-53BD34D65ED4}" type="parTrans" cxnId="{FBD5EF88-A73A-554A-AC3B-16A4B4D3C7C0}">
      <dgm:prSet/>
      <dgm:spPr/>
      <dgm:t>
        <a:bodyPr/>
        <a:lstStyle/>
        <a:p>
          <a:endParaRPr lang="es-ES"/>
        </a:p>
      </dgm:t>
    </dgm:pt>
    <dgm:pt modelId="{522BD44D-3C40-6842-B15E-9DD505540C95}" type="sibTrans" cxnId="{FBD5EF88-A73A-554A-AC3B-16A4B4D3C7C0}">
      <dgm:prSet/>
      <dgm:spPr/>
      <dgm:t>
        <a:bodyPr/>
        <a:lstStyle/>
        <a:p>
          <a:endParaRPr lang="es-ES"/>
        </a:p>
      </dgm:t>
    </dgm:pt>
    <dgm:pt modelId="{3832D01B-28F1-E840-8A75-BF7A56106075}">
      <dgm:prSet/>
      <dgm:spPr/>
      <dgm:t>
        <a:bodyPr/>
        <a:lstStyle/>
        <a:p>
          <a:r>
            <a:rPr lang="es-ES" dirty="0"/>
            <a:t>Derecho al relacionamiento con la justicia.</a:t>
          </a:r>
        </a:p>
      </dgm:t>
    </dgm:pt>
    <dgm:pt modelId="{F5A15BAC-0A77-2549-9989-C42C06401066}" type="parTrans" cxnId="{92B0D42F-E579-D04F-998B-FDD547459793}">
      <dgm:prSet/>
      <dgm:spPr/>
      <dgm:t>
        <a:bodyPr/>
        <a:lstStyle/>
        <a:p>
          <a:endParaRPr lang="es-ES"/>
        </a:p>
      </dgm:t>
    </dgm:pt>
    <dgm:pt modelId="{7DCC7171-38F3-4141-917E-0C9D54EF4443}" type="sibTrans" cxnId="{92B0D42F-E579-D04F-998B-FDD547459793}">
      <dgm:prSet/>
      <dgm:spPr/>
      <dgm:t>
        <a:bodyPr/>
        <a:lstStyle/>
        <a:p>
          <a:endParaRPr lang="es-ES"/>
        </a:p>
      </dgm:t>
    </dgm:pt>
    <dgm:pt modelId="{9475BD07-2EFF-2F43-B67D-7FCB00C244F7}">
      <dgm:prSet/>
      <dgm:spPr/>
      <dgm:t>
        <a:bodyPr/>
        <a:lstStyle/>
        <a:p>
          <a:r>
            <a:rPr lang="es-ES" b="1" dirty="0"/>
            <a:t>Derechos de los hablantes de las lenguas Nativas</a:t>
          </a:r>
        </a:p>
      </dgm:t>
    </dgm:pt>
    <dgm:pt modelId="{0DBD1E13-AC0D-7D4E-9CB8-ADCB39E1AEBD}" type="parTrans" cxnId="{52FC7E01-5CA3-8745-994C-21CDC229260F}">
      <dgm:prSet/>
      <dgm:spPr/>
      <dgm:t>
        <a:bodyPr/>
        <a:lstStyle/>
        <a:p>
          <a:endParaRPr lang="es-ES"/>
        </a:p>
      </dgm:t>
    </dgm:pt>
    <dgm:pt modelId="{69852486-5B93-824B-9E9E-64D48C3EB955}" type="sibTrans" cxnId="{52FC7E01-5CA3-8745-994C-21CDC229260F}">
      <dgm:prSet/>
      <dgm:spPr/>
      <dgm:t>
        <a:bodyPr/>
        <a:lstStyle/>
        <a:p>
          <a:endParaRPr lang="es-ES"/>
        </a:p>
      </dgm:t>
    </dgm:pt>
    <dgm:pt modelId="{541325CE-8722-2F4F-B816-3C88C75EEB0F}" type="pres">
      <dgm:prSet presAssocID="{0E6AABBD-6F53-C841-9053-7BDDC85965D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97AC9B0-F0DC-9342-AD49-82CA0CC6701D}" type="pres">
      <dgm:prSet presAssocID="{9475BD07-2EFF-2F43-B67D-7FCB00C244F7}" presName="circ1" presStyleLbl="vennNode1" presStyleIdx="0" presStyleCnt="7"/>
      <dgm:spPr/>
    </dgm:pt>
    <dgm:pt modelId="{C72C729B-15C1-3148-86B9-E6886EF7A370}" type="pres">
      <dgm:prSet presAssocID="{9475BD07-2EFF-2F43-B67D-7FCB00C244F7}" presName="circ1Tx" presStyleLbl="revTx" presStyleIdx="0" presStyleCnt="0" custScaleX="1701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F7BC0DD-1333-2545-92D7-E12A62BE198B}" type="pres">
      <dgm:prSet presAssocID="{AA538731-D30A-7C46-BD47-2A27744E2EDB}" presName="circ2" presStyleLbl="vennNode1" presStyleIdx="1" presStyleCnt="7"/>
      <dgm:spPr/>
    </dgm:pt>
    <dgm:pt modelId="{1D1E6885-5638-104E-9DD0-7074F2A9D6B6}" type="pres">
      <dgm:prSet presAssocID="{AA538731-D30A-7C46-BD47-2A27744E2ED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820DEBF-D9DE-924C-9A69-248EBAF14CBD}" type="pres">
      <dgm:prSet presAssocID="{3EA710DD-CF92-0C42-BD34-1351917D8075}" presName="circ3" presStyleLbl="vennNode1" presStyleIdx="2" presStyleCnt="7"/>
      <dgm:spPr/>
    </dgm:pt>
    <dgm:pt modelId="{C796BFAF-368D-AC45-A64D-C9B38AFA1358}" type="pres">
      <dgm:prSet presAssocID="{3EA710DD-CF92-0C42-BD34-1351917D807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34F510-D5B8-3F42-80EF-55F91227CFA1}" type="pres">
      <dgm:prSet presAssocID="{143BFDA4-C9F1-2C41-97C4-95F739775FD6}" presName="circ4" presStyleLbl="vennNode1" presStyleIdx="3" presStyleCnt="7"/>
      <dgm:spPr/>
    </dgm:pt>
    <dgm:pt modelId="{4D53A6C7-0D01-8B43-B504-AE15025354E5}" type="pres">
      <dgm:prSet presAssocID="{143BFDA4-C9F1-2C41-97C4-95F739775FD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3551BC9-2E9B-BD4E-A9B5-66B6C258EFBC}" type="pres">
      <dgm:prSet presAssocID="{045C87C6-8E3D-2746-9E7A-DC637758D155}" presName="circ5" presStyleLbl="vennNode1" presStyleIdx="4" presStyleCnt="7"/>
      <dgm:spPr/>
    </dgm:pt>
    <dgm:pt modelId="{6B2473C5-69B2-0144-A311-7AF98A244510}" type="pres">
      <dgm:prSet presAssocID="{045C87C6-8E3D-2746-9E7A-DC637758D155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E69D3D0-461C-5D4E-A228-928DDD8CBBEB}" type="pres">
      <dgm:prSet presAssocID="{65EB062E-E136-B64E-A747-5F78A870B804}" presName="circ6" presStyleLbl="vennNode1" presStyleIdx="5" presStyleCnt="7"/>
      <dgm:spPr/>
    </dgm:pt>
    <dgm:pt modelId="{3CEFDFAE-7BD7-FF41-9DF1-4739977187A0}" type="pres">
      <dgm:prSet presAssocID="{65EB062E-E136-B64E-A747-5F78A870B804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4A0E90E-8FBF-3D4A-A787-E6842D8FA82B}" type="pres">
      <dgm:prSet presAssocID="{0EF8BDAF-E6BF-1A4F-8171-FFF876251418}" presName="circ7" presStyleLbl="vennNode1" presStyleIdx="6" presStyleCnt="7"/>
      <dgm:spPr/>
    </dgm:pt>
    <dgm:pt modelId="{43D188D7-0179-154E-88F2-F3D5C132EAE0}" type="pres">
      <dgm:prSet presAssocID="{0EF8BDAF-E6BF-1A4F-8171-FFF876251418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81CBDF5-9300-B146-A867-989D43FE734B}" srcId="{0EF8BDAF-E6BF-1A4F-8171-FFF876251418}" destId="{86F8AC04-C43E-334F-812F-3A0E00471E1B}" srcOrd="0" destOrd="0" parTransId="{148D61F2-B230-DA4D-988B-0F81F3173156}" sibTransId="{B9FF672B-FEA4-CD4D-940C-327F46A9AA12}"/>
    <dgm:cxn modelId="{B90FE243-CAE4-489B-BC25-AA9D0F82B972}" type="presOf" srcId="{BD967703-72CF-E74A-981C-CDB175B3270C}" destId="{1D1E6885-5638-104E-9DD0-7074F2A9D6B6}" srcOrd="0" destOrd="1" presId="urn:microsoft.com/office/officeart/2005/8/layout/venn1"/>
    <dgm:cxn modelId="{5D35A254-54A4-B240-BAC2-4C6BA3B3B72E}" srcId="{AA538731-D30A-7C46-BD47-2A27744E2EDB}" destId="{BD967703-72CF-E74A-981C-CDB175B3270C}" srcOrd="0" destOrd="0" parTransId="{6C75928B-1E17-6148-8FC3-62FA1EF965FA}" sibTransId="{6ECF3F21-4EC7-E245-A4EC-8A282A13B212}"/>
    <dgm:cxn modelId="{82DD4A88-F831-420D-8587-76C3FCE27450}" type="presOf" srcId="{E18E0D21-E8CD-B645-9CD5-49745CBDC7D9}" destId="{C796BFAF-368D-AC45-A64D-C9B38AFA1358}" srcOrd="0" destOrd="1" presId="urn:microsoft.com/office/officeart/2005/8/layout/venn1"/>
    <dgm:cxn modelId="{571E4F33-D057-426A-B3F7-D1DE6B85F4A3}" type="presOf" srcId="{E257EED0-3BD3-244D-9B9F-E8F5805A0AE1}" destId="{3CEFDFAE-7BD7-FF41-9DF1-4739977187A0}" srcOrd="0" destOrd="1" presId="urn:microsoft.com/office/officeart/2005/8/layout/venn1"/>
    <dgm:cxn modelId="{3F1F12CE-7555-FD4A-A28B-CBB019D4182B}" srcId="{143BFDA4-C9F1-2C41-97C4-95F739775FD6}" destId="{AF989351-C8BC-7348-94D2-6C0F26E2B66F}" srcOrd="0" destOrd="0" parTransId="{7126A133-C81A-CE4C-8CF4-B52ACEC12340}" sibTransId="{7A2F9882-0B78-4848-B78E-2C689836A949}"/>
    <dgm:cxn modelId="{D1C52CF7-B4F1-3141-8C6B-09BB4A0C51C8}" srcId="{65EB062E-E136-B64E-A747-5F78A870B804}" destId="{E257EED0-3BD3-244D-9B9F-E8F5805A0AE1}" srcOrd="0" destOrd="0" parTransId="{D86F188C-D0E5-4040-84E7-59AD03C3FB61}" sibTransId="{7D759038-CDDE-084A-8F05-605116E3A68A}"/>
    <dgm:cxn modelId="{FBD5EF88-A73A-554A-AC3B-16A4B4D3C7C0}" srcId="{0E6AABBD-6F53-C841-9053-7BDDC85965DE}" destId="{045C87C6-8E3D-2746-9E7A-DC637758D155}" srcOrd="4" destOrd="0" parTransId="{3B357D39-9175-6842-B322-53BD34D65ED4}" sibTransId="{522BD44D-3C40-6842-B15E-9DD505540C95}"/>
    <dgm:cxn modelId="{459593D9-9AED-47CD-803A-774C6AC47926}" type="presOf" srcId="{0EF8BDAF-E6BF-1A4F-8171-FFF876251418}" destId="{43D188D7-0179-154E-88F2-F3D5C132EAE0}" srcOrd="0" destOrd="0" presId="urn:microsoft.com/office/officeart/2005/8/layout/venn1"/>
    <dgm:cxn modelId="{C89C1AB4-7E9B-6D42-AE84-21900B407F2B}" srcId="{0E6AABBD-6F53-C841-9053-7BDDC85965DE}" destId="{143BFDA4-C9F1-2C41-97C4-95F739775FD6}" srcOrd="3" destOrd="0" parTransId="{87DA1719-8DA5-1F45-A909-73B671E68C4C}" sibTransId="{462D3A6E-04FC-DF45-B941-B96F07635514}"/>
    <dgm:cxn modelId="{938EDA19-4BCF-4C24-9E5A-98F82E00409D}" type="presOf" srcId="{AF989351-C8BC-7348-94D2-6C0F26E2B66F}" destId="{4D53A6C7-0D01-8B43-B504-AE15025354E5}" srcOrd="0" destOrd="1" presId="urn:microsoft.com/office/officeart/2005/8/layout/venn1"/>
    <dgm:cxn modelId="{626E78D4-CB40-4CDC-962C-065445BA4A3F}" type="presOf" srcId="{AA538731-D30A-7C46-BD47-2A27744E2EDB}" destId="{1D1E6885-5638-104E-9DD0-7074F2A9D6B6}" srcOrd="0" destOrd="0" presId="urn:microsoft.com/office/officeart/2005/8/layout/venn1"/>
    <dgm:cxn modelId="{C953B696-7D54-47F2-8150-8DC2E705F8E9}" type="presOf" srcId="{65EB062E-E136-B64E-A747-5F78A870B804}" destId="{3CEFDFAE-7BD7-FF41-9DF1-4739977187A0}" srcOrd="0" destOrd="0" presId="urn:microsoft.com/office/officeart/2005/8/layout/venn1"/>
    <dgm:cxn modelId="{52FC7E01-5CA3-8745-994C-21CDC229260F}" srcId="{0E6AABBD-6F53-C841-9053-7BDDC85965DE}" destId="{9475BD07-2EFF-2F43-B67D-7FCB00C244F7}" srcOrd="0" destOrd="0" parTransId="{0DBD1E13-AC0D-7D4E-9CB8-ADCB39E1AEBD}" sibTransId="{69852486-5B93-824B-9E9E-64D48C3EB955}"/>
    <dgm:cxn modelId="{DF7DD6E1-742D-485C-A520-E787E16A6103}" type="presOf" srcId="{045C87C6-8E3D-2746-9E7A-DC637758D155}" destId="{6B2473C5-69B2-0144-A311-7AF98A244510}" srcOrd="0" destOrd="0" presId="urn:microsoft.com/office/officeart/2005/8/layout/venn1"/>
    <dgm:cxn modelId="{92B0D42F-E579-D04F-998B-FDD547459793}" srcId="{045C87C6-8E3D-2746-9E7A-DC637758D155}" destId="{3832D01B-28F1-E840-8A75-BF7A56106075}" srcOrd="0" destOrd="0" parTransId="{F5A15BAC-0A77-2549-9989-C42C06401066}" sibTransId="{7DCC7171-38F3-4141-917E-0C9D54EF4443}"/>
    <dgm:cxn modelId="{E9DF654C-7FF1-684C-8C68-648E844AAF63}" srcId="{0E6AABBD-6F53-C841-9053-7BDDC85965DE}" destId="{65EB062E-E136-B64E-A747-5F78A870B804}" srcOrd="5" destOrd="0" parTransId="{851AFFC2-8408-5C44-9679-2281223FAAB7}" sibTransId="{A2FF36ED-71AD-3A4F-A50F-D61651AF2F72}"/>
    <dgm:cxn modelId="{ED3DC90B-0CE0-4B2A-8271-16694CDD35FF}" type="presOf" srcId="{3832D01B-28F1-E840-8A75-BF7A56106075}" destId="{6B2473C5-69B2-0144-A311-7AF98A244510}" srcOrd="0" destOrd="1" presId="urn:microsoft.com/office/officeart/2005/8/layout/venn1"/>
    <dgm:cxn modelId="{80F5DD52-29BD-4125-85A0-B16B0465076D}" type="presOf" srcId="{0E6AABBD-6F53-C841-9053-7BDDC85965DE}" destId="{541325CE-8722-2F4F-B816-3C88C75EEB0F}" srcOrd="0" destOrd="0" presId="urn:microsoft.com/office/officeart/2005/8/layout/venn1"/>
    <dgm:cxn modelId="{B39D76A5-98A9-7E44-8BBA-8E2B4F1ACC6C}" srcId="{0E6AABBD-6F53-C841-9053-7BDDC85965DE}" destId="{3EA710DD-CF92-0C42-BD34-1351917D8075}" srcOrd="2" destOrd="0" parTransId="{6011BE85-13EF-7A4C-B57A-75FE0AF838AB}" sibTransId="{FC483FD0-A454-BE46-8690-9E7E426EB920}"/>
    <dgm:cxn modelId="{825D8B48-0DDA-3C45-AF29-707885443818}" srcId="{0E6AABBD-6F53-C841-9053-7BDDC85965DE}" destId="{0EF8BDAF-E6BF-1A4F-8171-FFF876251418}" srcOrd="6" destOrd="0" parTransId="{B4FCFB9F-67F3-7044-9E9D-C9F76B7A6552}" sibTransId="{93ADC168-878B-5D43-A166-6359D65FC948}"/>
    <dgm:cxn modelId="{935BD743-0F86-4D60-A14B-7C867A9389E8}" type="presOf" srcId="{143BFDA4-C9F1-2C41-97C4-95F739775FD6}" destId="{4D53A6C7-0D01-8B43-B504-AE15025354E5}" srcOrd="0" destOrd="0" presId="urn:microsoft.com/office/officeart/2005/8/layout/venn1"/>
    <dgm:cxn modelId="{35F4CB0D-6981-FF46-BAB8-F213BAEF0575}" srcId="{3EA710DD-CF92-0C42-BD34-1351917D8075}" destId="{E18E0D21-E8CD-B645-9CD5-49745CBDC7D9}" srcOrd="0" destOrd="0" parTransId="{28461024-F16D-1041-AE18-4EAB87BD3D4C}" sibTransId="{D668C037-2833-8240-A2FE-4DCC1B57B2B0}"/>
    <dgm:cxn modelId="{E9CD2142-66FE-5746-B54A-E80590218F73}" srcId="{0E6AABBD-6F53-C841-9053-7BDDC85965DE}" destId="{AA538731-D30A-7C46-BD47-2A27744E2EDB}" srcOrd="1" destOrd="0" parTransId="{3529016A-FB53-8247-92FE-B6493261C3E9}" sibTransId="{CC42F572-8EED-1648-BEE1-422262B07B0C}"/>
    <dgm:cxn modelId="{992BFEDD-0168-450D-9DF8-2E49987D431D}" type="presOf" srcId="{9475BD07-2EFF-2F43-B67D-7FCB00C244F7}" destId="{C72C729B-15C1-3148-86B9-E6886EF7A370}" srcOrd="0" destOrd="0" presId="urn:microsoft.com/office/officeart/2005/8/layout/venn1"/>
    <dgm:cxn modelId="{06775F65-6E30-4E5C-8452-BB6E14A7AAD6}" type="presOf" srcId="{86F8AC04-C43E-334F-812F-3A0E00471E1B}" destId="{43D188D7-0179-154E-88F2-F3D5C132EAE0}" srcOrd="0" destOrd="1" presId="urn:microsoft.com/office/officeart/2005/8/layout/venn1"/>
    <dgm:cxn modelId="{A13DF215-4559-4D28-A76F-A5F24CCF087A}" type="presOf" srcId="{3EA710DD-CF92-0C42-BD34-1351917D8075}" destId="{C796BFAF-368D-AC45-A64D-C9B38AFA1358}" srcOrd="0" destOrd="0" presId="urn:microsoft.com/office/officeart/2005/8/layout/venn1"/>
    <dgm:cxn modelId="{6CCD5807-A9ED-4025-B244-4F36BAA45E6A}" type="presParOf" srcId="{541325CE-8722-2F4F-B816-3C88C75EEB0F}" destId="{A97AC9B0-F0DC-9342-AD49-82CA0CC6701D}" srcOrd="0" destOrd="0" presId="urn:microsoft.com/office/officeart/2005/8/layout/venn1"/>
    <dgm:cxn modelId="{59C9EC38-D22B-4B28-98C8-271CBFCFD09B}" type="presParOf" srcId="{541325CE-8722-2F4F-B816-3C88C75EEB0F}" destId="{C72C729B-15C1-3148-86B9-E6886EF7A370}" srcOrd="1" destOrd="0" presId="urn:microsoft.com/office/officeart/2005/8/layout/venn1"/>
    <dgm:cxn modelId="{067BC167-823A-4B4D-9696-EED18D45E9B4}" type="presParOf" srcId="{541325CE-8722-2F4F-B816-3C88C75EEB0F}" destId="{8F7BC0DD-1333-2545-92D7-E12A62BE198B}" srcOrd="2" destOrd="0" presId="urn:microsoft.com/office/officeart/2005/8/layout/venn1"/>
    <dgm:cxn modelId="{55BE8353-70E0-4A10-A32A-7C15974E8412}" type="presParOf" srcId="{541325CE-8722-2F4F-B816-3C88C75EEB0F}" destId="{1D1E6885-5638-104E-9DD0-7074F2A9D6B6}" srcOrd="3" destOrd="0" presId="urn:microsoft.com/office/officeart/2005/8/layout/venn1"/>
    <dgm:cxn modelId="{4050B164-2081-4B19-995C-963A1582C4D2}" type="presParOf" srcId="{541325CE-8722-2F4F-B816-3C88C75EEB0F}" destId="{6820DEBF-D9DE-924C-9A69-248EBAF14CBD}" srcOrd="4" destOrd="0" presId="urn:microsoft.com/office/officeart/2005/8/layout/venn1"/>
    <dgm:cxn modelId="{F8DD9E4C-E411-433E-AE5C-A11390CFA1E3}" type="presParOf" srcId="{541325CE-8722-2F4F-B816-3C88C75EEB0F}" destId="{C796BFAF-368D-AC45-A64D-C9B38AFA1358}" srcOrd="5" destOrd="0" presId="urn:microsoft.com/office/officeart/2005/8/layout/venn1"/>
    <dgm:cxn modelId="{EF301755-95C4-4856-A9A6-8A19BAFE038D}" type="presParOf" srcId="{541325CE-8722-2F4F-B816-3C88C75EEB0F}" destId="{4034F510-D5B8-3F42-80EF-55F91227CFA1}" srcOrd="6" destOrd="0" presId="urn:microsoft.com/office/officeart/2005/8/layout/venn1"/>
    <dgm:cxn modelId="{4D86F328-4012-4F92-A0EE-1B9161EC33AA}" type="presParOf" srcId="{541325CE-8722-2F4F-B816-3C88C75EEB0F}" destId="{4D53A6C7-0D01-8B43-B504-AE15025354E5}" srcOrd="7" destOrd="0" presId="urn:microsoft.com/office/officeart/2005/8/layout/venn1"/>
    <dgm:cxn modelId="{47324151-3065-48DD-9BE2-C516CBABDA91}" type="presParOf" srcId="{541325CE-8722-2F4F-B816-3C88C75EEB0F}" destId="{E3551BC9-2E9B-BD4E-A9B5-66B6C258EFBC}" srcOrd="8" destOrd="0" presId="urn:microsoft.com/office/officeart/2005/8/layout/venn1"/>
    <dgm:cxn modelId="{7F04573D-96A7-4B4C-B114-BCF0196F62F5}" type="presParOf" srcId="{541325CE-8722-2F4F-B816-3C88C75EEB0F}" destId="{6B2473C5-69B2-0144-A311-7AF98A244510}" srcOrd="9" destOrd="0" presId="urn:microsoft.com/office/officeart/2005/8/layout/venn1"/>
    <dgm:cxn modelId="{EF235509-4E07-4C08-9953-26677BDF8AC5}" type="presParOf" srcId="{541325CE-8722-2F4F-B816-3C88C75EEB0F}" destId="{2E69D3D0-461C-5D4E-A228-928DDD8CBBEB}" srcOrd="10" destOrd="0" presId="urn:microsoft.com/office/officeart/2005/8/layout/venn1"/>
    <dgm:cxn modelId="{9A6C2F13-CFD2-4236-A7FE-49AA81A92B4E}" type="presParOf" srcId="{541325CE-8722-2F4F-B816-3C88C75EEB0F}" destId="{3CEFDFAE-7BD7-FF41-9DF1-4739977187A0}" srcOrd="11" destOrd="0" presId="urn:microsoft.com/office/officeart/2005/8/layout/venn1"/>
    <dgm:cxn modelId="{D31F2BFE-813B-411F-803F-A591234998DF}" type="presParOf" srcId="{541325CE-8722-2F4F-B816-3C88C75EEB0F}" destId="{C4A0E90E-8FBF-3D4A-A787-E6842D8FA82B}" srcOrd="12" destOrd="0" presId="urn:microsoft.com/office/officeart/2005/8/layout/venn1"/>
    <dgm:cxn modelId="{803182E9-FBC9-482B-8B39-CBE39D2E96E2}" type="presParOf" srcId="{541325CE-8722-2F4F-B816-3C88C75EEB0F}" destId="{43D188D7-0179-154E-88F2-F3D5C132EAE0}" srcOrd="13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4B613-64F7-0A40-A73E-1921761FD401}">
      <dsp:nvSpPr>
        <dsp:cNvPr id="0" name=""/>
        <dsp:cNvSpPr/>
      </dsp:nvSpPr>
      <dsp:spPr>
        <a:xfrm>
          <a:off x="211258" y="1060957"/>
          <a:ext cx="4989303" cy="15591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069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/>
            <a:t>¿Qué es una Lengua Nativa?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Se </a:t>
          </a:r>
          <a:r>
            <a:rPr lang="es-ES_tradnl" sz="1200" kern="1200" dirty="0"/>
            <a:t>entiende</a:t>
          </a:r>
          <a:r>
            <a:rPr lang="en-US" sz="1200" kern="1200" dirty="0"/>
            <a:t> por lenguas nativas </a:t>
          </a:r>
          <a:r>
            <a:rPr lang="es-ES_tradnl" sz="1200" kern="1200" dirty="0"/>
            <a:t>las actualmente en uso habladas por los grupos étnicos del país, así: las de origen indoamericano, habladas por los pueblos indígenas, las lenguas criollas habladas por comunidades afrodescendientes y la lengua Romaní habladas por las comunidades del pueblo Rrom o gitano.</a:t>
          </a:r>
          <a:endParaRPr lang="es-ES" sz="1200" kern="1200" dirty="0"/>
        </a:p>
      </dsp:txBody>
      <dsp:txXfrm>
        <a:off x="211258" y="1060957"/>
        <a:ext cx="4989303" cy="1559157"/>
      </dsp:txXfrm>
    </dsp:sp>
    <dsp:sp modelId="{3285822C-578F-B84D-979F-78E4BEB4F767}">
      <dsp:nvSpPr>
        <dsp:cNvPr id="0" name=""/>
        <dsp:cNvSpPr/>
      </dsp:nvSpPr>
      <dsp:spPr>
        <a:xfrm>
          <a:off x="3370" y="835746"/>
          <a:ext cx="1091410" cy="163711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1E811-064F-0049-B258-BD01099CD2D0}">
      <dsp:nvSpPr>
        <dsp:cNvPr id="0" name=""/>
        <dsp:cNvSpPr/>
      </dsp:nvSpPr>
      <dsp:spPr>
        <a:xfrm>
          <a:off x="5672503" y="1060957"/>
          <a:ext cx="4989303" cy="15591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069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/>
            <a:t>Reafirmación de una Nación multiétnica  y pluricultural </a:t>
          </a:r>
          <a:endParaRPr lang="es-E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/>
            <a:t>Las Lenguas Nativas constituyen parte integrante del patrimonio cultural inmaterial de los pueblos que las hablan, y demandan por lo tanto una tención particular del Estado y de los poderes públicos para su protección y fortalecimiento. </a:t>
          </a:r>
        </a:p>
      </dsp:txBody>
      <dsp:txXfrm>
        <a:off x="5672503" y="1060957"/>
        <a:ext cx="4989303" cy="1559157"/>
      </dsp:txXfrm>
    </dsp:sp>
    <dsp:sp modelId="{2EB9C887-3733-1244-A9B9-2C93D1EAE16D}">
      <dsp:nvSpPr>
        <dsp:cNvPr id="0" name=""/>
        <dsp:cNvSpPr/>
      </dsp:nvSpPr>
      <dsp:spPr>
        <a:xfrm>
          <a:off x="5464616" y="835746"/>
          <a:ext cx="1091410" cy="163711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8F940-0BDF-284E-9448-64B7956651BF}">
      <dsp:nvSpPr>
        <dsp:cNvPr id="0" name=""/>
        <dsp:cNvSpPr/>
      </dsp:nvSpPr>
      <dsp:spPr>
        <a:xfrm>
          <a:off x="2941881" y="3023763"/>
          <a:ext cx="4989303" cy="15591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069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/>
            <a:t>Principio</a:t>
          </a:r>
          <a:r>
            <a:rPr lang="es-ES" sz="1600" b="1" kern="1200" baseline="0" dirty="0"/>
            <a:t> de concertación </a:t>
          </a:r>
          <a:endParaRPr lang="es-ES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/>
            <a:t>Las entidades del Estado, deberán actuar con reconocimiento y sujeción a los principios de la necesaria concertación de sus actividades con las comunidades de los grupos étnicos y sus autoridades.</a:t>
          </a:r>
        </a:p>
      </dsp:txBody>
      <dsp:txXfrm>
        <a:off x="2941881" y="3023763"/>
        <a:ext cx="4989303" cy="1559157"/>
      </dsp:txXfrm>
    </dsp:sp>
    <dsp:sp modelId="{7FC470D8-4336-2942-A256-FB6CC4B9DEA5}">
      <dsp:nvSpPr>
        <dsp:cNvPr id="0" name=""/>
        <dsp:cNvSpPr/>
      </dsp:nvSpPr>
      <dsp:spPr>
        <a:xfrm>
          <a:off x="2733993" y="2798551"/>
          <a:ext cx="1091410" cy="163711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F4FB1-C2D1-B241-A6F0-BF4AAD23A69D}">
      <dsp:nvSpPr>
        <dsp:cNvPr id="0" name=""/>
        <dsp:cNvSpPr/>
      </dsp:nvSpPr>
      <dsp:spPr>
        <a:xfrm>
          <a:off x="455882" y="233626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/>
            <a:t>Constitución política de Colombia.</a:t>
          </a:r>
          <a:endParaRPr lang="es-CO" sz="1100" kern="1200"/>
        </a:p>
      </dsp:txBody>
      <dsp:txXfrm>
        <a:off x="455882" y="233626"/>
        <a:ext cx="3715640" cy="1161137"/>
      </dsp:txXfrm>
    </dsp:sp>
    <dsp:sp modelId="{E9F8E819-83CD-864E-AF0A-583C3A05AB4A}">
      <dsp:nvSpPr>
        <dsp:cNvPr id="0" name=""/>
        <dsp:cNvSpPr/>
      </dsp:nvSpPr>
      <dsp:spPr>
        <a:xfrm>
          <a:off x="301063" y="65906"/>
          <a:ext cx="812796" cy="1219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CE04F4-7C2F-8140-BBE0-D615B2B94537}">
      <dsp:nvSpPr>
        <dsp:cNvPr id="0" name=""/>
        <dsp:cNvSpPr/>
      </dsp:nvSpPr>
      <dsp:spPr>
        <a:xfrm>
          <a:off x="4524998" y="233626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/>
            <a:t>Artículo 7. El Estado reconoce y protege la diversidad étnica y cultural de la Nación colombiana. </a:t>
          </a:r>
          <a:endParaRPr lang="es-CO" sz="1100" kern="1200"/>
        </a:p>
      </dsp:txBody>
      <dsp:txXfrm>
        <a:off x="4524998" y="233626"/>
        <a:ext cx="3715640" cy="1161137"/>
      </dsp:txXfrm>
    </dsp:sp>
    <dsp:sp modelId="{4AE93315-B2BA-D34F-80F2-3E5476BD5DB3}">
      <dsp:nvSpPr>
        <dsp:cNvPr id="0" name=""/>
        <dsp:cNvSpPr/>
      </dsp:nvSpPr>
      <dsp:spPr>
        <a:xfrm>
          <a:off x="4370180" y="65906"/>
          <a:ext cx="812796" cy="121919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7E996F-7089-BF44-9908-24DBA3786DC9}">
      <dsp:nvSpPr>
        <dsp:cNvPr id="0" name=""/>
        <dsp:cNvSpPr/>
      </dsp:nvSpPr>
      <dsp:spPr>
        <a:xfrm>
          <a:off x="435817" y="1743498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 dirty="0"/>
            <a:t>Artículo 8. Es obligación del Estado y de las personas proteger las riquezas culturales y naturales de la Nación.</a:t>
          </a:r>
          <a:endParaRPr lang="es-CO" sz="1100" kern="1200" dirty="0"/>
        </a:p>
      </dsp:txBody>
      <dsp:txXfrm>
        <a:off x="435817" y="1743498"/>
        <a:ext cx="3715640" cy="1161137"/>
      </dsp:txXfrm>
    </dsp:sp>
    <dsp:sp modelId="{B32B3633-338E-8548-850B-369EAF8C5D0E}">
      <dsp:nvSpPr>
        <dsp:cNvPr id="0" name=""/>
        <dsp:cNvSpPr/>
      </dsp:nvSpPr>
      <dsp:spPr>
        <a:xfrm>
          <a:off x="301063" y="1527649"/>
          <a:ext cx="812796" cy="1219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8683CC-5ADE-3941-863B-06AF54FE04AB}">
      <dsp:nvSpPr>
        <dsp:cNvPr id="0" name=""/>
        <dsp:cNvSpPr/>
      </dsp:nvSpPr>
      <dsp:spPr>
        <a:xfrm>
          <a:off x="4524998" y="1695369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 dirty="0"/>
            <a:t>Artículo 10. El castellano es el idioma oficial de Colombia. Las lenguas y dialectos de los grupos étnicos son también oficiales en sus territorios. La enseñanza que se imparta en las comunidades con tradiciones lingüísticas propias será bilingüe. </a:t>
          </a:r>
          <a:endParaRPr lang="es-CO" sz="1100" kern="1200" dirty="0"/>
        </a:p>
      </dsp:txBody>
      <dsp:txXfrm>
        <a:off x="4524998" y="1695369"/>
        <a:ext cx="3715640" cy="1161137"/>
      </dsp:txXfrm>
    </dsp:sp>
    <dsp:sp modelId="{7B3E3FEB-368D-2C42-9CFF-5346589F3040}">
      <dsp:nvSpPr>
        <dsp:cNvPr id="0" name=""/>
        <dsp:cNvSpPr/>
      </dsp:nvSpPr>
      <dsp:spPr>
        <a:xfrm>
          <a:off x="4370180" y="1527649"/>
          <a:ext cx="812796" cy="1219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916222-E406-AD46-8E1E-87D5D19EECA8}">
      <dsp:nvSpPr>
        <dsp:cNvPr id="0" name=""/>
        <dsp:cNvSpPr/>
      </dsp:nvSpPr>
      <dsp:spPr>
        <a:xfrm>
          <a:off x="2490440" y="3157112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/>
            <a:t>Artículo 70. El Estado tiene el deber de promover y fomentar el acceso a la cultura de todos los colombianos en igualdad de oportunidades, por medio de la educación permanente y la enseñanza científica, técnica, artística y profesional en todas las etapas del proceso de creación de la identidad nacional.</a:t>
          </a:r>
          <a:endParaRPr lang="es-CO" sz="1100" kern="1200"/>
        </a:p>
      </dsp:txBody>
      <dsp:txXfrm>
        <a:off x="2490440" y="3157112"/>
        <a:ext cx="3715640" cy="1161137"/>
      </dsp:txXfrm>
    </dsp:sp>
    <dsp:sp modelId="{0FF9FD08-9105-6C44-B85F-D36AD34A9C10}">
      <dsp:nvSpPr>
        <dsp:cNvPr id="0" name=""/>
        <dsp:cNvSpPr/>
      </dsp:nvSpPr>
      <dsp:spPr>
        <a:xfrm>
          <a:off x="2335621" y="2989393"/>
          <a:ext cx="812796" cy="1219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AC9B0-F0DC-9342-AD49-82CA0CC6701D}">
      <dsp:nvSpPr>
        <dsp:cNvPr id="0" name=""/>
        <dsp:cNvSpPr/>
      </dsp:nvSpPr>
      <dsp:spPr>
        <a:xfrm>
          <a:off x="2689607" y="1675177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C72C729B-15C1-3148-86B9-E6886EF7A370}">
      <dsp:nvSpPr>
        <dsp:cNvPr id="0" name=""/>
        <dsp:cNvSpPr/>
      </dsp:nvSpPr>
      <dsp:spPr>
        <a:xfrm>
          <a:off x="1882664" y="349175"/>
          <a:ext cx="3312584" cy="10416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/>
            <a:t>Derechos de los hablantes de las lenguas Nativas</a:t>
          </a:r>
        </a:p>
      </dsp:txBody>
      <dsp:txXfrm>
        <a:off x="1882664" y="349175"/>
        <a:ext cx="3312584" cy="1041635"/>
      </dsp:txXfrm>
    </dsp:sp>
    <dsp:sp modelId="{8F7BC0DD-1333-2545-92D7-E12A62BE198B}">
      <dsp:nvSpPr>
        <dsp:cNvPr id="0" name=""/>
        <dsp:cNvSpPr/>
      </dsp:nvSpPr>
      <dsp:spPr>
        <a:xfrm>
          <a:off x="3187892" y="1914753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37007"/>
                <a:satOff val="20"/>
                <a:lumOff val="-2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37007"/>
                <a:satOff val="20"/>
                <a:lumOff val="-2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37007"/>
                <a:satOff val="20"/>
                <a:lumOff val="-2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1D1E6885-5638-104E-9DD0-7074F2A9D6B6}">
      <dsp:nvSpPr>
        <dsp:cNvPr id="0" name=""/>
        <dsp:cNvSpPr/>
      </dsp:nvSpPr>
      <dsp:spPr>
        <a:xfrm>
          <a:off x="5096098" y="1338729"/>
          <a:ext cx="1840257" cy="11457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/>
            <a:t>1. </a:t>
          </a:r>
          <a:endParaRPr lang="es-CO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/>
            <a:t>No discriminación </a:t>
          </a:r>
          <a:endParaRPr lang="es-ES" sz="1500" kern="1200"/>
        </a:p>
      </dsp:txBody>
      <dsp:txXfrm>
        <a:off x="5096098" y="1338729"/>
        <a:ext cx="1840257" cy="1145799"/>
      </dsp:txXfrm>
    </dsp:sp>
    <dsp:sp modelId="{6820DEBF-D9DE-924C-9A69-248EBAF14CBD}">
      <dsp:nvSpPr>
        <dsp:cNvPr id="0" name=""/>
        <dsp:cNvSpPr/>
      </dsp:nvSpPr>
      <dsp:spPr>
        <a:xfrm>
          <a:off x="3310340" y="2453800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74014"/>
                <a:satOff val="40"/>
                <a:lumOff val="-41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74014"/>
                <a:satOff val="40"/>
                <a:lumOff val="-41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74014"/>
                <a:satOff val="40"/>
                <a:lumOff val="-41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C796BFAF-368D-AC45-A64D-C9B38AFA1358}">
      <dsp:nvSpPr>
        <dsp:cNvPr id="0" name=""/>
        <dsp:cNvSpPr/>
      </dsp:nvSpPr>
      <dsp:spPr>
        <a:xfrm>
          <a:off x="5273045" y="2797019"/>
          <a:ext cx="1804868" cy="12239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2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dirty="0"/>
            <a:t>Derecho de uso de las lenguas nativas y del castellano </a:t>
          </a:r>
          <a:endParaRPr lang="es-CO" sz="1500" kern="1200" dirty="0"/>
        </a:p>
      </dsp:txBody>
      <dsp:txXfrm>
        <a:off x="5273045" y="2797019"/>
        <a:ext cx="1804868" cy="1223921"/>
      </dsp:txXfrm>
    </dsp:sp>
    <dsp:sp modelId="{4034F510-D5B8-3F42-80EF-55F91227CFA1}">
      <dsp:nvSpPr>
        <dsp:cNvPr id="0" name=""/>
        <dsp:cNvSpPr/>
      </dsp:nvSpPr>
      <dsp:spPr>
        <a:xfrm>
          <a:off x="2965645" y="2886079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11021"/>
                <a:satOff val="60"/>
                <a:lumOff val="-61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11021"/>
                <a:satOff val="60"/>
                <a:lumOff val="-61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11021"/>
                <a:satOff val="60"/>
                <a:lumOff val="-61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4D53A6C7-0D01-8B43-B504-AE15025354E5}">
      <dsp:nvSpPr>
        <dsp:cNvPr id="0" name=""/>
        <dsp:cNvSpPr/>
      </dsp:nvSpPr>
      <dsp:spPr>
        <a:xfrm>
          <a:off x="4494475" y="4437595"/>
          <a:ext cx="1946426" cy="11197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3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dirty="0"/>
            <a:t>Nombres propios y toponimia en las lenguas nativas </a:t>
          </a:r>
          <a:endParaRPr lang="es-CO" sz="1500" kern="1200" dirty="0"/>
        </a:p>
      </dsp:txBody>
      <dsp:txXfrm>
        <a:off x="4494475" y="4437595"/>
        <a:ext cx="1946426" cy="1119758"/>
      </dsp:txXfrm>
    </dsp:sp>
    <dsp:sp modelId="{E3551BC9-2E9B-BD4E-A9B5-66B6C258EFBC}">
      <dsp:nvSpPr>
        <dsp:cNvPr id="0" name=""/>
        <dsp:cNvSpPr/>
      </dsp:nvSpPr>
      <dsp:spPr>
        <a:xfrm>
          <a:off x="2413568" y="2886079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48027"/>
                <a:satOff val="79"/>
                <a:lumOff val="-8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48027"/>
                <a:satOff val="79"/>
                <a:lumOff val="-8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48027"/>
                <a:satOff val="79"/>
                <a:lumOff val="-8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6B2473C5-69B2-0144-A311-7AF98A244510}">
      <dsp:nvSpPr>
        <dsp:cNvPr id="0" name=""/>
        <dsp:cNvSpPr/>
      </dsp:nvSpPr>
      <dsp:spPr>
        <a:xfrm>
          <a:off x="637012" y="4437595"/>
          <a:ext cx="1946426" cy="11197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4.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/>
            <a:t>Derecho al relacionamiento con la justicia.</a:t>
          </a:r>
        </a:p>
      </dsp:txBody>
      <dsp:txXfrm>
        <a:off x="637012" y="4437595"/>
        <a:ext cx="1946426" cy="1119758"/>
      </dsp:txXfrm>
    </dsp:sp>
    <dsp:sp modelId="{2E69D3D0-461C-5D4E-A228-928DDD8CBBEB}">
      <dsp:nvSpPr>
        <dsp:cNvPr id="0" name=""/>
        <dsp:cNvSpPr/>
      </dsp:nvSpPr>
      <dsp:spPr>
        <a:xfrm>
          <a:off x="2068874" y="2453800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85034"/>
                <a:satOff val="99"/>
                <a:lumOff val="-10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85034"/>
                <a:satOff val="99"/>
                <a:lumOff val="-10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85034"/>
                <a:satOff val="99"/>
                <a:lumOff val="-10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3CEFDFAE-7BD7-FF41-9DF1-4739977187A0}">
      <dsp:nvSpPr>
        <dsp:cNvPr id="0" name=""/>
        <dsp:cNvSpPr/>
      </dsp:nvSpPr>
      <dsp:spPr>
        <a:xfrm>
          <a:off x="0" y="2797019"/>
          <a:ext cx="1804868" cy="12239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5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dirty="0"/>
            <a:t>Derechos en las relaciones con la administración pública </a:t>
          </a:r>
          <a:endParaRPr lang="es-CO" sz="1500" kern="1200" dirty="0"/>
        </a:p>
      </dsp:txBody>
      <dsp:txXfrm>
        <a:off x="0" y="2797019"/>
        <a:ext cx="1804868" cy="1223921"/>
      </dsp:txXfrm>
    </dsp:sp>
    <dsp:sp modelId="{C4A0E90E-8FBF-3D4A-A787-E6842D8FA82B}">
      <dsp:nvSpPr>
        <dsp:cNvPr id="0" name=""/>
        <dsp:cNvSpPr/>
      </dsp:nvSpPr>
      <dsp:spPr>
        <a:xfrm>
          <a:off x="2191322" y="1914753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222041"/>
                <a:satOff val="119"/>
                <a:lumOff val="-1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222041"/>
                <a:satOff val="119"/>
                <a:lumOff val="-1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222041"/>
                <a:satOff val="119"/>
                <a:lumOff val="-1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43D188D7-0179-154E-88F2-F3D5C132EAE0}">
      <dsp:nvSpPr>
        <dsp:cNvPr id="0" name=""/>
        <dsp:cNvSpPr/>
      </dsp:nvSpPr>
      <dsp:spPr>
        <a:xfrm>
          <a:off x="141558" y="1338729"/>
          <a:ext cx="1840257" cy="11457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6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dirty="0"/>
            <a:t>Derechos en las relaciones con la salud.</a:t>
          </a:r>
          <a:endParaRPr lang="es-CO" sz="1500" kern="1200" dirty="0"/>
        </a:p>
      </dsp:txBody>
      <dsp:txXfrm>
        <a:off x="141558" y="1338729"/>
        <a:ext cx="1840257" cy="1145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623F4313-9FCE-4A92-819A-FAD0FCF0E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ED8F2DB-1094-477F-B0A7-6AC3F2199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CB664A-B526-4C2E-95B3-9E7F8320EBF7}" type="datetime1">
              <a:rPr lang="es-ES" smtClean="0"/>
              <a:t>26/03/2021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06BA01-9EAD-49E8-91CF-2A395945E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8C7E85C4-F9C1-42D8-B803-39C514A3B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474F99-60BC-462F-82FF-AD0F7D3371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9019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58408BD-05EF-46E0-957E-46903776F0AC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226AB8-ACBE-42E6-92F5-667EDDCD965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28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557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800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6049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053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159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98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80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BD421-E477-405A-91D4-9468DE9B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024F0D-0F00-4C64-975C-BD7D4FE0E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7D0E03-CFD6-4610-88AC-17F03CE8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585750-A33A-47B1-9EAE-45243D1B6652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4536D-CBA9-4A34-85D3-481BD12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98C1F8E3-036A-45B8-BF1F-BEF0C559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3774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6B1F3-61FB-4FDC-814D-EEC1C1FC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D52403B0-8D7F-4489-AB72-C346C8870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FC9304-E5BD-4F3E-ADB0-974FEBCD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839B08-6748-4A6F-9A36-7F0A0F1F3D6A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8AD29-D9CD-42D8-9604-C47996EE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452C394-EF43-405B-9653-70AAB909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2945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D1E61D-2F00-41ED-8D92-7CAEB9A5A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54647491-5142-48CA-9664-F5082D450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94576D-BE01-4BB5-A9F4-7DE4814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80D8E9-76A4-41EE-8C8C-00F162735C25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10CA14-AD61-4101-9143-F7884378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5E98B885-CFEA-4882-BBEA-C5F14208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5166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C47AB-DC6F-40F0-B4FB-9C0850EE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AB0939C5-683A-4FDC-A8CF-5F35848AD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1FB5F0-A7AB-4ACB-91A6-4B836F17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4A9715-D476-41F9-AD74-756A594775CE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1BCE02-CEFC-4D30-BBB0-23CE2CB5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38F49760-3E16-4F16-B710-C85178E2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7980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EE07D-6026-47C0-975A-7E493011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3CC00015-2956-4E1F-B05F-214F1DE24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56B43-C1CB-4618-B91B-AAAEEB4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438392-298D-41BB-A2E8-E991493FF4C5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88E39-E80F-4C18-9C2A-69886B82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A24C5964-5187-4195-8EAF-85D18DC4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5891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7B990-ED8C-4AAA-8241-C4881B13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566612F2-9E33-44D3-80E2-578C5440A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9F8F7B21-660D-43B3-9151-B40C9ABCD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326A10-CB05-4418-9338-CB55A705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4151E6-E7DE-41FB-9B7D-0D8A53239396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940335-9BE1-42D1-A30D-C3232BD3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14E95C68-4307-4B03-8921-74DB1041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2120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EBEC8-AC56-429B-89C3-BB6A0E6E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63866BA-F48C-4383-B119-81B349676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5C89F967-CBBC-414E-9DC3-136707A8D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4B905A60-FBC4-40AC-9F71-0FAD9CD7A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F24F92BA-75D6-44F9-A1C8-BCFBF6FF6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93CDDC-3537-4692-BE83-87B2A82A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B28FDD-AA74-4312-9A2B-3D859C863274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F37B9E1-D5EA-4054-8D92-F930B369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898A038-7CD6-4715-9FDA-7194E6B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8703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D65FAF-B698-49B0-B197-FD64C97A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3E3F44-F1D6-40F7-9A7D-0542C4A9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702DD4-D071-40C4-89C7-11151EB8F2C9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48CC28-3F4A-42A0-B211-4BA085AD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C3B6C99-6764-43D0-84AE-52C83494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0576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79C79D-3B8A-4FA9-BC4A-63E3EF10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9FCADB-0CA4-42FD-8B7E-2E63E4C73403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730E35-44DB-4FED-9E24-5BBE5D9D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CDC42F-3337-4692-B53C-A5529048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5842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07D58-952D-44D7-9911-60544C9F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305BC150-9914-4A82-84CF-B3708B975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144A7C02-9C7E-401F-BABE-D3028FF18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D6080A-4623-4F4C-B5BF-7E9E7531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5AF4F8-B91F-4CBB-9204-24F9831ED27A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9B1D15-0BD5-4F6E-A265-BD1F2F36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5FF764D4-AA29-4DF8-A501-E2B904E9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7885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4D526-F53C-446D-8D7C-8A73C2A6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41CC3D-D32B-4629-85B8-E779A4105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A0517242-BF08-4A5E-ABD7-483896CAE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B2B8E4-DF23-4701-B28A-B9E5700B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0FE530-6FA3-497F-A009-5424F6797696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6DE909-4588-4CF5-B2FA-B7631243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69EA005E-65C2-4007-815C-52F23809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5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D8373118-F27D-412D-B19A-2DB8C810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1B537CCC-B536-48B0-B893-63FFC2EBD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CE552F-73E7-48CE-AAB3-E947C535D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8E32D1C-983D-4C32-8FBD-39D2FE9E6868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E40B4F-2015-4E9F-BCB3-E0BFA4AF9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B610C3C-BBD3-4864-98E4-5D7B08A62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326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24slides.com/?utm_campaign=mp&amp;utm_medium=ppt&amp;utm_source=pptlink&amp;utm_content=&amp;utm_term=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</a:t>
            </a:fld>
            <a:endParaRPr lang="es-ES" noProof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89068"/>
            <a:ext cx="12096465" cy="67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10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46" name="Google Shape;65;p14">
            <a:extLst>
              <a:ext uri="{FF2B5EF4-FFF2-40B4-BE49-F238E27FC236}">
                <a16:creationId xmlns:a16="http://schemas.microsoft.com/office/drawing/2014/main" id="{59B0DB8F-A835-0449-BE32-69476C0102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49" y="6218504"/>
            <a:ext cx="2086001" cy="420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Elbow Connector 11">
            <a:extLst>
              <a:ext uri="{FF2B5EF4-FFF2-40B4-BE49-F238E27FC236}">
                <a16:creationId xmlns:a16="http://schemas.microsoft.com/office/drawing/2014/main" id="{FDFB6068-E778-3A4A-A078-0572B176B8C3}"/>
              </a:ext>
            </a:extLst>
          </p:cNvPr>
          <p:cNvCxnSpPr>
            <a:cxnSpLocks/>
          </p:cNvCxnSpPr>
          <p:nvPr/>
        </p:nvCxnSpPr>
        <p:spPr>
          <a:xfrm rot="5400000">
            <a:off x="1338769" y="3383707"/>
            <a:ext cx="2546267" cy="686528"/>
          </a:xfrm>
          <a:prstGeom prst="bentConnector3">
            <a:avLst>
              <a:gd name="adj1" fmla="val 93639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4" descr="C:\Users\poblaciones\Pictures\Imagen1.png">
            <a:extLst>
              <a:ext uri="{FF2B5EF4-FFF2-40B4-BE49-F238E27FC236}">
                <a16:creationId xmlns:a16="http://schemas.microsoft.com/office/drawing/2014/main" id="{6B23927E-966D-6041-A35C-D4390829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10240" r="43372" b="2843"/>
          <a:stretch>
            <a:fillRect/>
          </a:stretch>
        </p:blipFill>
        <p:spPr bwMode="auto">
          <a:xfrm>
            <a:off x="4216224" y="1882236"/>
            <a:ext cx="3552699" cy="45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3">
            <a:extLst>
              <a:ext uri="{FF2B5EF4-FFF2-40B4-BE49-F238E27FC236}">
                <a16:creationId xmlns:a16="http://schemas.microsoft.com/office/drawing/2014/main" id="{DBE2AEBF-495B-0F4E-BEA3-8CE6E58E063A}"/>
              </a:ext>
            </a:extLst>
          </p:cNvPr>
          <p:cNvSpPr/>
          <p:nvPr/>
        </p:nvSpPr>
        <p:spPr>
          <a:xfrm>
            <a:off x="3704271" y="1549800"/>
            <a:ext cx="4783459" cy="4858808"/>
          </a:xfrm>
          <a:prstGeom prst="ellipse">
            <a:avLst/>
          </a:prstGeom>
          <a:noFill/>
          <a:ln>
            <a:solidFill>
              <a:schemeClr val="tx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19" name="Google Shape;72;p15"/>
          <p:cNvSpPr txBox="1">
            <a:spLocks/>
          </p:cNvSpPr>
          <p:nvPr/>
        </p:nvSpPr>
        <p:spPr>
          <a:xfrm>
            <a:off x="682388" y="208379"/>
            <a:ext cx="10395862" cy="86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2400" b="1" dirty="0" smtClean="0">
                <a:solidFill>
                  <a:srgbClr val="434343"/>
                </a:solidFill>
              </a:rPr>
              <a:t>Diversidad lingüística: contexto nacional, patrimonio de los colombianos</a:t>
            </a:r>
            <a:endParaRPr lang="es-BO" sz="2400" b="1" dirty="0">
              <a:solidFill>
                <a:srgbClr val="434343"/>
              </a:solidFill>
            </a:endParaRPr>
          </a:p>
        </p:txBody>
      </p:sp>
      <p:sp>
        <p:nvSpPr>
          <p:cNvPr id="20" name="CuadroTexto 2">
            <a:extLst>
              <a:ext uri="{FF2B5EF4-FFF2-40B4-BE49-F238E27FC236}">
                <a16:creationId xmlns:a16="http://schemas.microsoft.com/office/drawing/2014/main" id="{C0EE6FF1-C1D2-7740-A29E-C67CFF8B8156}"/>
              </a:ext>
            </a:extLst>
          </p:cNvPr>
          <p:cNvSpPr txBox="1"/>
          <p:nvPr/>
        </p:nvSpPr>
        <p:spPr>
          <a:xfrm>
            <a:off x="797752" y="1937600"/>
            <a:ext cx="2601797" cy="619363"/>
          </a:xfrm>
          <a:prstGeom prst="roundRect">
            <a:avLst>
              <a:gd name="adj" fmla="val 27077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Romaní</a:t>
            </a:r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lengua del pueblo gitano</a:t>
            </a:r>
          </a:p>
        </p:txBody>
      </p:sp>
      <p:sp>
        <p:nvSpPr>
          <p:cNvPr id="21" name="CuadroTexto 2">
            <a:extLst>
              <a:ext uri="{FF2B5EF4-FFF2-40B4-BE49-F238E27FC236}">
                <a16:creationId xmlns:a16="http://schemas.microsoft.com/office/drawing/2014/main" id="{46DDBEBB-9577-8541-9ED8-7EC59E65F045}"/>
              </a:ext>
            </a:extLst>
          </p:cNvPr>
          <p:cNvSpPr txBox="1">
            <a:spLocks/>
          </p:cNvSpPr>
          <p:nvPr/>
        </p:nvSpPr>
        <p:spPr>
          <a:xfrm>
            <a:off x="797752" y="3075311"/>
            <a:ext cx="2601797" cy="1296000"/>
          </a:xfrm>
          <a:prstGeom prst="roundRect">
            <a:avLst>
              <a:gd name="adj" fmla="val 24493"/>
            </a:avLst>
          </a:prstGeom>
          <a:solidFill>
            <a:srgbClr val="FFC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Dos lenguas criollas</a:t>
            </a:r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el creole hablado en San Andrés, Providencia y Santa Catalina y el Ri Palengue hablado por </a:t>
            </a:r>
            <a:r>
              <a:rPr lang="es-MX" sz="1333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palenqueros</a:t>
            </a:r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2" name="Elbow Connector 24">
            <a:extLst>
              <a:ext uri="{FF2B5EF4-FFF2-40B4-BE49-F238E27FC236}">
                <a16:creationId xmlns:a16="http://schemas.microsoft.com/office/drawing/2014/main" id="{B97D93B5-9EE4-FA41-BDEB-05D92ADB30E6}"/>
              </a:ext>
            </a:extLst>
          </p:cNvPr>
          <p:cNvCxnSpPr>
            <a:cxnSpLocks/>
            <a:stCxn id="18" idx="3"/>
          </p:cNvCxnSpPr>
          <p:nvPr/>
        </p:nvCxnSpPr>
        <p:spPr>
          <a:xfrm rot="5400000" flipH="1">
            <a:off x="3134293" y="4426553"/>
            <a:ext cx="404852" cy="2136147"/>
          </a:xfrm>
          <a:prstGeom prst="bentConnector4">
            <a:avLst>
              <a:gd name="adj1" fmla="val -33355"/>
              <a:gd name="adj2" fmla="val 66397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CuadroTexto 2">
            <a:extLst>
              <a:ext uri="{FF2B5EF4-FFF2-40B4-BE49-F238E27FC236}">
                <a16:creationId xmlns:a16="http://schemas.microsoft.com/office/drawing/2014/main" id="{994A1D18-EEA6-2E4A-AF26-BB56ADC8FB75}"/>
              </a:ext>
            </a:extLst>
          </p:cNvPr>
          <p:cNvSpPr txBox="1"/>
          <p:nvPr/>
        </p:nvSpPr>
        <p:spPr>
          <a:xfrm>
            <a:off x="797752" y="5044037"/>
            <a:ext cx="2601797" cy="355402"/>
          </a:xfrm>
          <a:prstGeom prst="roundRect">
            <a:avLst>
              <a:gd name="adj" fmla="val 23720"/>
            </a:avLst>
          </a:prstGeom>
          <a:solidFill>
            <a:srgbClr val="7030A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Lengua de señas colombiana</a:t>
            </a:r>
          </a:p>
        </p:txBody>
      </p:sp>
      <p:sp>
        <p:nvSpPr>
          <p:cNvPr id="24" name="CuadroTexto 2">
            <a:extLst>
              <a:ext uri="{FF2B5EF4-FFF2-40B4-BE49-F238E27FC236}">
                <a16:creationId xmlns:a16="http://schemas.microsoft.com/office/drawing/2014/main" id="{6DD5D7E7-8E5A-2349-A060-803D11637B98}"/>
              </a:ext>
            </a:extLst>
          </p:cNvPr>
          <p:cNvSpPr txBox="1"/>
          <p:nvPr/>
        </p:nvSpPr>
        <p:spPr>
          <a:xfrm>
            <a:off x="9044448" y="4452272"/>
            <a:ext cx="2601797" cy="960000"/>
          </a:xfrm>
          <a:prstGeom prst="roundRect">
            <a:avLst>
              <a:gd name="adj" fmla="val 27077"/>
            </a:avLst>
          </a:prstGeom>
          <a:solidFill>
            <a:srgbClr val="929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115 pueblos indígenas </a:t>
            </a:r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autorreconocidos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718 resguardos</a:t>
            </a:r>
          </a:p>
          <a:p>
            <a:pPr algn="ctr"/>
            <a:r>
              <a:rPr lang="es-MX" sz="1067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DANE (2018)*</a:t>
            </a:r>
          </a:p>
        </p:txBody>
      </p:sp>
      <p:cxnSp>
        <p:nvCxnSpPr>
          <p:cNvPr id="25" name="Elbow Connector 38">
            <a:extLst>
              <a:ext uri="{FF2B5EF4-FFF2-40B4-BE49-F238E27FC236}">
                <a16:creationId xmlns:a16="http://schemas.microsoft.com/office/drawing/2014/main" id="{3097CC40-3F2F-BD4B-923C-7AC6ADD81F6C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8827667" y="4282625"/>
            <a:ext cx="388032" cy="2647329"/>
          </a:xfrm>
          <a:prstGeom prst="bentConnector2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Elbow Connector 40">
            <a:extLst>
              <a:ext uri="{FF2B5EF4-FFF2-40B4-BE49-F238E27FC236}">
                <a16:creationId xmlns:a16="http://schemas.microsoft.com/office/drawing/2014/main" id="{A70BA4F6-83C2-CA49-915E-156363F5708A}"/>
              </a:ext>
            </a:extLst>
          </p:cNvPr>
          <p:cNvCxnSpPr>
            <a:cxnSpLocks/>
            <a:stCxn id="24" idx="0"/>
          </p:cNvCxnSpPr>
          <p:nvPr/>
        </p:nvCxnSpPr>
        <p:spPr>
          <a:xfrm rot="16200000" flipV="1">
            <a:off x="9110405" y="3217331"/>
            <a:ext cx="1816408" cy="653475"/>
          </a:xfrm>
          <a:prstGeom prst="bentConnector3">
            <a:avLst>
              <a:gd name="adj1" fmla="val 13466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uadroTexto 2">
            <a:extLst>
              <a:ext uri="{FF2B5EF4-FFF2-40B4-BE49-F238E27FC236}">
                <a16:creationId xmlns:a16="http://schemas.microsoft.com/office/drawing/2014/main" id="{389AAB17-ADDA-A041-9137-19D5E59C80AA}"/>
              </a:ext>
            </a:extLst>
          </p:cNvPr>
          <p:cNvSpPr txBox="1"/>
          <p:nvPr/>
        </p:nvSpPr>
        <p:spPr>
          <a:xfrm>
            <a:off x="9044448" y="3596656"/>
            <a:ext cx="2601797" cy="364331"/>
          </a:xfrm>
          <a:prstGeom prst="roundRect">
            <a:avLst>
              <a:gd name="adj" fmla="val 27077"/>
            </a:avLst>
          </a:prstGeom>
          <a:solidFill>
            <a:srgbClr val="00905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65 lenguas indígenas</a:t>
            </a:r>
            <a:endParaRPr lang="es-MX" sz="140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uadroTexto 2">
            <a:extLst>
              <a:ext uri="{FF2B5EF4-FFF2-40B4-BE49-F238E27FC236}">
                <a16:creationId xmlns:a16="http://schemas.microsoft.com/office/drawing/2014/main" id="{9B69D1CB-5FB2-9644-BDE6-93A4312A99C9}"/>
              </a:ext>
            </a:extLst>
          </p:cNvPr>
          <p:cNvSpPr txBox="1"/>
          <p:nvPr/>
        </p:nvSpPr>
        <p:spPr>
          <a:xfrm>
            <a:off x="8999683" y="1882236"/>
            <a:ext cx="2601797" cy="1104000"/>
          </a:xfrm>
          <a:prstGeom prst="roundRect">
            <a:avLst>
              <a:gd name="adj" fmla="val 27077"/>
            </a:avLst>
          </a:prstGeom>
          <a:solidFill>
            <a:srgbClr val="76D6FF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 lenguas indígenas casi extintas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19 lenguas en serio peligro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12 lenguas indígenas en riesgo</a:t>
            </a:r>
          </a:p>
        </p:txBody>
      </p:sp>
    </p:spTree>
    <p:extLst>
      <p:ext uri="{BB962C8B-B14F-4D97-AF65-F5344CB8AC3E}">
        <p14:creationId xmlns:p14="http://schemas.microsoft.com/office/powerpoint/2010/main" val="206498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Un grupo de personas sonriendo&#10;&#10;Descripción generada automáticamente">
            <a:extLst>
              <a:ext uri="{FF2B5EF4-FFF2-40B4-BE49-F238E27FC236}">
                <a16:creationId xmlns:a16="http://schemas.microsoft.com/office/drawing/2014/main" id="{EBF28758-C877-3144-9F90-369C2F965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3" r="16980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1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507" y="6362476"/>
            <a:ext cx="2163890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A7D45BDA-58FA-0C4B-8CE8-139310EB05C4}"/>
              </a:ext>
            </a:extLst>
          </p:cNvPr>
          <p:cNvSpPr/>
          <p:nvPr/>
        </p:nvSpPr>
        <p:spPr>
          <a:xfrm>
            <a:off x="655320" y="2187195"/>
            <a:ext cx="4575791" cy="258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51AC6D60-CA23-2044-8CA5-4969853761AF}"/>
              </a:ext>
            </a:extLst>
          </p:cNvPr>
          <p:cNvSpPr txBox="1">
            <a:spLocks/>
          </p:cNvSpPr>
          <p:nvPr/>
        </p:nvSpPr>
        <p:spPr>
          <a:xfrm>
            <a:off x="382944" y="571009"/>
            <a:ext cx="5395815" cy="81765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3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S" sz="4000" spc="-150" dirty="0">
                <a:solidFill>
                  <a:srgbClr val="434343"/>
                </a:solidFill>
              </a:rPr>
              <a:t>Lenguas criollas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1ADF6D0-1B00-EF4C-995A-39D8190A1542}"/>
              </a:ext>
            </a:extLst>
          </p:cNvPr>
          <p:cNvCxnSpPr>
            <a:cxnSpLocks/>
          </p:cNvCxnSpPr>
          <p:nvPr/>
        </p:nvCxnSpPr>
        <p:spPr>
          <a:xfrm>
            <a:off x="759120" y="1380796"/>
            <a:ext cx="4575786" cy="0"/>
          </a:xfrm>
          <a:prstGeom prst="line">
            <a:avLst/>
          </a:prstGeom>
          <a:ln>
            <a:solidFill>
              <a:srgbClr val="FF529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844D249E-EAF0-F145-99AE-1F00E1343A76}"/>
              </a:ext>
            </a:extLst>
          </p:cNvPr>
          <p:cNvSpPr/>
          <p:nvPr/>
        </p:nvSpPr>
        <p:spPr>
          <a:xfrm>
            <a:off x="476799" y="3990310"/>
            <a:ext cx="1736035" cy="1486894"/>
          </a:xfrm>
          <a:prstGeom prst="ellipse">
            <a:avLst/>
          </a:prstGeom>
          <a:solidFill>
            <a:schemeClr val="accent4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ysClr val="windowText" lastClr="000000"/>
                </a:solidFill>
              </a:rPr>
              <a:t>Creole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8F07B32-B73E-3E48-93ED-CB434538F239}"/>
              </a:ext>
            </a:extLst>
          </p:cNvPr>
          <p:cNvSpPr/>
          <p:nvPr/>
        </p:nvSpPr>
        <p:spPr>
          <a:xfrm>
            <a:off x="574435" y="1570383"/>
            <a:ext cx="1736035" cy="1486894"/>
          </a:xfrm>
          <a:prstGeom prst="ellipse">
            <a:avLst/>
          </a:prstGeom>
          <a:solidFill>
            <a:schemeClr val="accent6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ysClr val="windowText" lastClr="000000"/>
                </a:solidFill>
              </a:rPr>
              <a:t>Ri palenque</a:t>
            </a:r>
          </a:p>
        </p:txBody>
      </p:sp>
      <p:sp>
        <p:nvSpPr>
          <p:cNvPr id="20" name="Redondear rectángulo de esquina diagonal 19">
            <a:extLst>
              <a:ext uri="{FF2B5EF4-FFF2-40B4-BE49-F238E27FC236}">
                <a16:creationId xmlns:a16="http://schemas.microsoft.com/office/drawing/2014/main" id="{1DDB519F-15E8-9345-A267-42C73DB4C670}"/>
              </a:ext>
            </a:extLst>
          </p:cNvPr>
          <p:cNvSpPr/>
          <p:nvPr/>
        </p:nvSpPr>
        <p:spPr>
          <a:xfrm>
            <a:off x="2582520" y="1570383"/>
            <a:ext cx="2857529" cy="1649895"/>
          </a:xfrm>
          <a:prstGeom prst="round2DiagRect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>
            <a:noFill/>
          </a:ln>
          <a:effectLst>
            <a:reflection endPos="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>
                <a:solidFill>
                  <a:schemeClr val="tx1"/>
                </a:solidFill>
              </a:rPr>
              <a:t>De base española hablado en las comunidades de San Basilio de Palenque, Barranquilla y Cartagena. </a:t>
            </a:r>
          </a:p>
        </p:txBody>
      </p:sp>
      <p:sp>
        <p:nvSpPr>
          <p:cNvPr id="21" name="Redondear rectángulo de esquina diagonal 20">
            <a:extLst>
              <a:ext uri="{FF2B5EF4-FFF2-40B4-BE49-F238E27FC236}">
                <a16:creationId xmlns:a16="http://schemas.microsoft.com/office/drawing/2014/main" id="{9F914F04-C478-1F46-8381-F25755F8D36B}"/>
              </a:ext>
            </a:extLst>
          </p:cNvPr>
          <p:cNvSpPr/>
          <p:nvPr/>
        </p:nvSpPr>
        <p:spPr>
          <a:xfrm>
            <a:off x="2582519" y="3798073"/>
            <a:ext cx="2857529" cy="1894063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  <a:ln>
            <a:noFill/>
          </a:ln>
          <a:effectLst>
            <a:reflection endPos="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>
              <a:solidFill>
                <a:schemeClr val="tx1"/>
              </a:solidFill>
            </a:endParaRPr>
          </a:p>
          <a:p>
            <a:r>
              <a:rPr lang="es-CO" dirty="0">
                <a:solidFill>
                  <a:schemeClr val="tx1"/>
                </a:solidFill>
              </a:rPr>
              <a:t>De base inglesa hablado por las comunidades raizales del archipiélago de San Andrés, Providencia y Santa Catalina. </a:t>
            </a:r>
          </a:p>
          <a:p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64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157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157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6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FF00FA-7458-0D4F-AF1C-929B957E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235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Lengua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romaní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8F9D8FB-DA48-1040-B4F0-3405119CAD1E}"/>
              </a:ext>
            </a:extLst>
          </p:cNvPr>
          <p:cNvSpPr txBox="1"/>
          <p:nvPr/>
        </p:nvSpPr>
        <p:spPr>
          <a:xfrm>
            <a:off x="6807730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>
                <a:solidFill>
                  <a:srgbClr val="000000"/>
                </a:solidFill>
              </a:rPr>
              <a:t>Hablado por el pueblo gitano.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ES_tradnl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>
                <a:solidFill>
                  <a:srgbClr val="000000"/>
                </a:solidFill>
              </a:rPr>
              <a:t>El </a:t>
            </a:r>
            <a:r>
              <a:rPr lang="es-ES_tradnl" sz="2400" u="sng" dirty="0">
                <a:solidFill>
                  <a:srgbClr val="000000"/>
                </a:solidFill>
              </a:rPr>
              <a:t>romanes</a:t>
            </a:r>
            <a:r>
              <a:rPr lang="es-ES_tradnl" sz="2400" dirty="0">
                <a:solidFill>
                  <a:srgbClr val="000000"/>
                </a:solidFill>
              </a:rPr>
              <a:t> hablado por grupos que habitan ciudades como Barranquilla, Bogotá, Cali, Cartagena, Cúcuta, Girón, Itagüi, Pasto y Sogamoso y el </a:t>
            </a:r>
            <a:r>
              <a:rPr lang="es-ES_tradnl" sz="2400" u="sng" dirty="0">
                <a:solidFill>
                  <a:srgbClr val="000000"/>
                </a:solidFill>
              </a:rPr>
              <a:t>rumeniáste</a:t>
            </a:r>
            <a:r>
              <a:rPr lang="es-ES_tradnl" sz="2400" dirty="0">
                <a:solidFill>
                  <a:srgbClr val="000000"/>
                </a:solidFill>
              </a:rPr>
              <a:t> hablado por grupos que habitan sobre todo en Cúcuta y otras ciudades de la Costa Atlántica (González de Pérez, 2011). 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0A63939-D994-B446-989F-DD9A0C2E9671}"/>
              </a:ext>
            </a:extLst>
          </p:cNvPr>
          <p:cNvSpPr/>
          <p:nvPr/>
        </p:nvSpPr>
        <p:spPr>
          <a:xfrm>
            <a:off x="8809443" y="3626118"/>
            <a:ext cx="1882081" cy="23506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3048" y="6339391"/>
            <a:ext cx="2163890" cy="42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06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CDCFAFD2-FABD-CF44-A82B-7ACEEC9FAE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1474844" y="0"/>
            <a:ext cx="7171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3048" y="6339391"/>
            <a:ext cx="2163890" cy="420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F8AD3D5-EC45-C948-A204-3E1D493BE9BF}"/>
              </a:ext>
            </a:extLst>
          </p:cNvPr>
          <p:cNvCxnSpPr>
            <a:cxnSpLocks/>
          </p:cNvCxnSpPr>
          <p:nvPr/>
        </p:nvCxnSpPr>
        <p:spPr>
          <a:xfrm>
            <a:off x="5742839" y="1102500"/>
            <a:ext cx="4575786" cy="0"/>
          </a:xfrm>
          <a:prstGeom prst="line">
            <a:avLst/>
          </a:prstGeom>
          <a:ln>
            <a:solidFill>
              <a:srgbClr val="FF529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1 Título"/>
          <p:cNvSpPr txBox="1">
            <a:spLocks/>
          </p:cNvSpPr>
          <p:nvPr/>
        </p:nvSpPr>
        <p:spPr>
          <a:xfrm>
            <a:off x="518616" y="143832"/>
            <a:ext cx="10017456" cy="7425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8657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166" kern="1200" cap="all" spc="94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Plan decenal de lenguas Nativas </a:t>
            </a:r>
            <a:r>
              <a:rPr lang="es-CO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CAPITULO</a:t>
            </a:r>
          </a:p>
          <a:p>
            <a:pPr algn="ctr"/>
            <a:endParaRPr lang="es-CO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CO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INDÍGENA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6CBE26EC-BBF1-40C9-9EB0-D0749E30D867}"/>
              </a:ext>
            </a:extLst>
          </p:cNvPr>
          <p:cNvSpPr txBox="1"/>
          <p:nvPr/>
        </p:nvSpPr>
        <p:spPr>
          <a:xfrm>
            <a:off x="288379" y="1566180"/>
            <a:ext cx="5029200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O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MISIÓN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/>
              <a:t>Coordinar la acción institucional y propiciar la participación de las comunidades étnicas en la protección y fortalecimiento de las lenguas nativas. Darle cumplimiento a los objetivos de ley 1381 de 2010, constituyéndose en un mecanismo que integre y priorice las medidas presentadas en los planes de salvaguardia de lenguas, ampliando y posibilitando las oportunidades y estrategias de recuperación y fortalecimiento cultural de la Nación.</a:t>
            </a:r>
          </a:p>
          <a:p>
            <a:pPr algn="just"/>
            <a:endParaRPr lang="es-CO" sz="1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CO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VISIÓN</a:t>
            </a:r>
          </a:p>
          <a:p>
            <a:pPr algn="just"/>
            <a:endParaRPr lang="es-CO" sz="1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/>
              <a:t>El Plan Decenal Nacional de Protección y Fortalecimiento de las Lenguas Nativas se constituirá en una herramienta efectiva de implementación participativa de la política pública, con la que se posibilite el logro de los objetivos de revitalización y fortalecimiento de las lenguas nativas de los grupos étnicos de Colombia como patrimonio inmaterial y como parte sustancial de la diversidad étnica y cultural de la Nación Colombiana. </a:t>
            </a:r>
            <a:endParaRPr lang="es-CO" sz="1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3" descr="D:\-MIKE-\ANGELA\ANTONIA\MUJER INDÍGEN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/>
          <a:stretch/>
        </p:blipFill>
        <p:spPr bwMode="auto">
          <a:xfrm>
            <a:off x="6949375" y="1318603"/>
            <a:ext cx="3087036" cy="453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66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14</a:t>
            </a:fld>
            <a:endParaRPr lang="es-E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157E1F-BC84-4ED7-8144-B6A9D1AD4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3" y="259308"/>
            <a:ext cx="5850964" cy="6264322"/>
          </a:xfrm>
          <a:prstGeom prst="rect">
            <a:avLst/>
          </a:prstGeom>
        </p:spPr>
      </p:pic>
      <p:pic>
        <p:nvPicPr>
          <p:cNvPr id="6" name="Picture 2" descr="D:\-MIKE-\ANGELA\ANTONIA\LL445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259308"/>
            <a:ext cx="5179823" cy="596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3048" y="6339391"/>
            <a:ext cx="2163890" cy="42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62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dirty="0" smtClean="0"/>
              <a:t>Derechos de los hablantes de las lenguas nativas 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dirty="0" smtClean="0"/>
              <a:t>Derecho en las relaciones con la administración pública</a:t>
            </a:r>
          </a:p>
          <a:p>
            <a:pPr marL="0" indent="0">
              <a:buNone/>
            </a:pPr>
            <a:endParaRPr lang="es-BO" dirty="0"/>
          </a:p>
          <a:p>
            <a:pPr marL="0" indent="0">
              <a:buNone/>
            </a:pPr>
            <a:r>
              <a:rPr lang="es-BO" dirty="0" smtClean="0"/>
              <a:t>Los hablantes de lenguas nativas tienen derecho al empleo de su propia lenguas nativas tienen derecho al empleo en sus propias lenguas en sus actuaciones y gestiones ante los órganos de la administración pública. Las autoridades competentes del orden nacional, departamental, distrital y municipal, proveerán lo necesario para quienes lo demanden, sean asistidos por interpretes que tengan conocimiento de su lengua y su cultura.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90801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BO" sz="2800" b="1" dirty="0" smtClean="0"/>
              <a:t>ACCIONES DESARROLLADAS CON ATENCIÓN POR EL MINISTERIO DE CULTURA</a:t>
            </a:r>
            <a:endParaRPr lang="es-BO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Promover reuniones de sensibilización de la Ley 1381 en las entidades territoriales. En el año 2020 se realizó en Caquetá y Bolívar.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El desarrollo de una ruta de cualificación de interpretes y traductores para que los traductores de lenguas nativas. Dirección de Patrimonio y Poblaciones.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Encuentro nacional de traductores e interpretes de lenguas amazónicas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Asistencia técnica a las entidades para orientar sobre como atender las peticiones y traducciones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Elaboración de un instructivo que orientará las peticiones en lenguas nativas 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1223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70282"/>
            <a:ext cx="10515600" cy="4351338"/>
          </a:xfrm>
        </p:spPr>
        <p:txBody>
          <a:bodyPr>
            <a:normAutofit/>
          </a:bodyPr>
          <a:lstStyle/>
          <a:p>
            <a:pPr algn="ctr"/>
            <a:endParaRPr lang="es-BO" sz="4000" dirty="0" smtClean="0"/>
          </a:p>
          <a:p>
            <a:pPr algn="ctr"/>
            <a:endParaRPr lang="es-BO" sz="4000" dirty="0"/>
          </a:p>
          <a:p>
            <a:pPr marL="0" indent="0" algn="ctr">
              <a:buNone/>
            </a:pPr>
            <a:r>
              <a:rPr lang="es-BO" sz="6000" b="1" dirty="0" smtClean="0"/>
              <a:t>GRACIAS</a:t>
            </a:r>
            <a:endParaRPr lang="es-BO" sz="60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17</a:t>
            </a:fld>
            <a:endParaRPr lang="es-ES" noProof="0"/>
          </a:p>
        </p:txBody>
      </p:sp>
      <p:pic>
        <p:nvPicPr>
          <p:cNvPr id="5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43048" y="6339391"/>
            <a:ext cx="2163890" cy="42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73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016AF48-2AA8-4B78-82AB-CE8B9E71F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01800"/>
            <a:ext cx="7023100" cy="34544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8" name="Cuadro de texto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459388" y="2315139"/>
            <a:ext cx="6276069" cy="22159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BO" sz="3200" dirty="0" smtClean="0"/>
              <a:t>PATRIMONIO LINGUISTICO DE COLOMBIA</a:t>
            </a:r>
          </a:p>
          <a:p>
            <a:pPr algn="ctr"/>
            <a:r>
              <a:rPr lang="es-BO" sz="3200" dirty="0" smtClean="0"/>
              <a:t>LEY 1381 DE 2010</a:t>
            </a:r>
          </a:p>
          <a:p>
            <a:pPr algn="ctr"/>
            <a:r>
              <a:rPr lang="es-BO" sz="1600" dirty="0" smtClean="0">
                <a:latin typeface="+mj-lt"/>
              </a:rPr>
              <a:t>Antonia Agreda</a:t>
            </a:r>
          </a:p>
          <a:p>
            <a:pPr algn="ctr"/>
            <a:r>
              <a:rPr lang="es-BO" sz="1600" dirty="0" smtClean="0">
                <a:latin typeface="+mj-lt"/>
              </a:rPr>
              <a:t>Colombia</a:t>
            </a:r>
          </a:p>
          <a:p>
            <a:pPr algn="ctr"/>
            <a:r>
              <a:rPr lang="es-BO" sz="1600" dirty="0" smtClean="0">
                <a:latin typeface="+mj-lt"/>
              </a:rPr>
              <a:t>Marzo de 2021</a:t>
            </a:r>
            <a:endParaRPr lang="es-ES" sz="1600" dirty="0">
              <a:latin typeface="+mj-lt"/>
            </a:endParaRPr>
          </a:p>
        </p:txBody>
      </p:sp>
      <p:pic>
        <p:nvPicPr>
          <p:cNvPr id="12" name="Imagen 11" descr="&#10;Esta imagen es un logotipo que dice &quot;24Slides&quot;.&#10;">
            <a:hlinkClick r:id="rId3"/>
            <a:extLst>
              <a:ext uri="{FF2B5EF4-FFF2-40B4-BE49-F238E27FC236}">
                <a16:creationId xmlns:a16="http://schemas.microsoft.com/office/drawing/2014/main" id="{A2875173-B0D5-4330-A6C0-5027C67D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650" y="4507287"/>
            <a:ext cx="1028700" cy="293902"/>
          </a:xfrm>
          <a:prstGeom prst="rect">
            <a:avLst/>
          </a:prstGeom>
          <a:effectLst/>
        </p:spPr>
      </p:pic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1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8C1FD3-6B5E-432B-94DC-C1D07D2E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2</a:t>
            </a:fld>
            <a:endParaRPr lang="es-ES" noProof="0"/>
          </a:p>
        </p:txBody>
      </p:sp>
      <p:pic>
        <p:nvPicPr>
          <p:cNvPr id="9" name="Google Shape;65;p14">
            <a:extLst>
              <a:ext uri="{FF2B5EF4-FFF2-40B4-BE49-F238E27FC236}">
                <a16:creationId xmlns:a16="http://schemas.microsoft.com/office/drawing/2014/main" id="{DF8F66AD-C549-E04E-BC5B-D83B311A4A0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2424" y="5447146"/>
            <a:ext cx="2039151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467" y="270622"/>
            <a:ext cx="4896533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3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sp>
        <p:nvSpPr>
          <p:cNvPr id="13" name="Cuadro de texto 12">
            <a:extLst>
              <a:ext uri="{FF2B5EF4-FFF2-40B4-BE49-F238E27FC236}">
                <a16:creationId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838200" y="193490"/>
            <a:ext cx="11264007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BO" sz="3200" b="1" dirty="0" smtClean="0"/>
              <a:t>CONTEXTO INTERNACIONAL DE LAS LENGUAS NATIVAS</a:t>
            </a:r>
            <a:endParaRPr lang="es-ES" sz="3200" dirty="0">
              <a:latin typeface="+mj-lt"/>
            </a:endParaRP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sp>
        <p:nvSpPr>
          <p:cNvPr id="3" name="CuadroTexto 2"/>
          <p:cNvSpPr txBox="1"/>
          <p:nvPr/>
        </p:nvSpPr>
        <p:spPr>
          <a:xfrm>
            <a:off x="655093" y="1473958"/>
            <a:ext cx="874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BO" sz="3200" b="1" dirty="0" smtClean="0"/>
              <a:t>500 LENGUAS VIVAS EN AMERICA LATINA- </a:t>
            </a:r>
            <a:endParaRPr lang="es-BO" sz="3200" b="1" dirty="0"/>
          </a:p>
        </p:txBody>
      </p:sp>
      <p:sp>
        <p:nvSpPr>
          <p:cNvPr id="5" name="Rectángulo 4"/>
          <p:cNvSpPr/>
          <p:nvPr/>
        </p:nvSpPr>
        <p:spPr>
          <a:xfrm>
            <a:off x="655093" y="2030855"/>
            <a:ext cx="8748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BO" sz="2400" b="1" dirty="0">
                <a:solidFill>
                  <a:srgbClr val="231F20"/>
                </a:solidFill>
              </a:rPr>
              <a:t>Un 25% de estos idiomas </a:t>
            </a:r>
            <a:r>
              <a:rPr lang="es-BO" sz="2400" b="1" dirty="0" smtClean="0">
                <a:solidFill>
                  <a:srgbClr val="231F20"/>
                </a:solidFill>
              </a:rPr>
              <a:t>están en </a:t>
            </a:r>
            <a:r>
              <a:rPr lang="es-BO" sz="2400" b="1" dirty="0">
                <a:solidFill>
                  <a:srgbClr val="231F20"/>
                </a:solidFill>
              </a:rPr>
              <a:t>riesgo </a:t>
            </a:r>
            <a:r>
              <a:rPr lang="es-BO" sz="2400" b="1" dirty="0" smtClean="0">
                <a:solidFill>
                  <a:srgbClr val="231F20"/>
                </a:solidFill>
              </a:rPr>
              <a:t>de extinción</a:t>
            </a:r>
            <a:endParaRPr lang="es-BO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38200" y="2825087"/>
            <a:ext cx="1012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BO" sz="2800" b="1" dirty="0" smtClean="0"/>
              <a:t>EN LA CUMBRE DE JEFES DE ESTADO DE 2018, SE CONCLUYE QUE ES NECESARIO DESARROLLAR MECANISMOS VIABLES PARA SOSTENER Y REVITALIZAR LAS LENGUAS INDÍGENAS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BO" sz="2400" b="1" dirty="0"/>
              <a:t>L</a:t>
            </a:r>
            <a:r>
              <a:rPr lang="es-BO" sz="2400" b="1" dirty="0" smtClean="0"/>
              <a:t>a transmisión intergeneracional . es el principal mecanismo de protección </a:t>
            </a:r>
            <a:endParaRPr lang="es-BO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38200" y="4930423"/>
            <a:ext cx="10284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BO" sz="2400" b="1" dirty="0" smtClean="0"/>
              <a:t>EL 18 DE DICIEMBRE DEL AÑO 2019 EN 50ª  SESIÓN PLENARIA, LA ASAMBLEA GENERAL DE LAS NACIONES UNIDAS PROCLAMÓ EL DECENIO DE LAS LENGUAS INDÍGENAS 2022-2032.</a:t>
            </a:r>
            <a:endParaRPr lang="es-BO" sz="2400" b="1" dirty="0"/>
          </a:p>
        </p:txBody>
      </p:sp>
      <p:pic>
        <p:nvPicPr>
          <p:cNvPr id="18" name="Google Shape;65;p14">
            <a:extLst>
              <a:ext uri="{FF2B5EF4-FFF2-40B4-BE49-F238E27FC236}">
                <a16:creationId xmlns:a16="http://schemas.microsoft.com/office/drawing/2014/main" id="{DF8F66AD-C549-E04E-BC5B-D83B311A4A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2849" y="5797550"/>
            <a:ext cx="2039151" cy="5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146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4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15" name="Google Shape;65;p14">
            <a:extLst>
              <a:ext uri="{FF2B5EF4-FFF2-40B4-BE49-F238E27FC236}">
                <a16:creationId xmlns:a16="http://schemas.microsoft.com/office/drawing/2014/main" id="{DF8F66AD-C549-E04E-BC5B-D83B311A4A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2849" y="5597272"/>
            <a:ext cx="2039151" cy="5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450376" y="245660"/>
            <a:ext cx="938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b="1" dirty="0" smtClean="0"/>
              <a:t>DECENIO DE LAS LENGUAS INDÍGENAS</a:t>
            </a:r>
            <a:endParaRPr lang="es-BO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27546" y="828579"/>
            <a:ext cx="110262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400" b="1" dirty="0" smtClean="0"/>
              <a:t>Integración de los idiomas indígenas en el desarrollo sostenible y del multilingüismo en los planes mundiales de desarrollo sostenible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BO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400" b="1" dirty="0" smtClean="0"/>
              <a:t>Acceso en lenguas indígenas a los sistemas de justicia, salud y educación, incluida la educación bilingüe, multilingüe en lenguas maternas, a los servicios públicos en general, así como a los registros, conocimientos, tecnologías lingüísticas y medios de comunicación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BO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400" b="1" dirty="0" smtClean="0"/>
              <a:t>Apoyo a la transmisión intergeneracional de las lenguas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BO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400" b="1" dirty="0" smtClean="0"/>
              <a:t>Salvaguardia de las lenguas en todo su patrimonio de las naciones.</a:t>
            </a:r>
          </a:p>
          <a:p>
            <a:endParaRPr lang="es-BO" sz="2400" b="1" dirty="0"/>
          </a:p>
        </p:txBody>
      </p:sp>
    </p:spTree>
    <p:extLst>
      <p:ext uri="{BB962C8B-B14F-4D97-AF65-F5344CB8AC3E}">
        <p14:creationId xmlns:p14="http://schemas.microsoft.com/office/powerpoint/2010/main" val="202979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5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17" name="Google Shape;65;p14">
            <a:extLst>
              <a:ext uri="{FF2B5EF4-FFF2-40B4-BE49-F238E27FC236}">
                <a16:creationId xmlns:a16="http://schemas.microsoft.com/office/drawing/2014/main" id="{D0396E6A-53DC-8A48-AFFF-0F37AF8A61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9660" y="5707426"/>
            <a:ext cx="2615465" cy="5312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61087BC-6445-4486-B6BB-D33F87248CC0}"/>
              </a:ext>
            </a:extLst>
          </p:cNvPr>
          <p:cNvSpPr txBox="1">
            <a:spLocks/>
          </p:cNvSpPr>
          <p:nvPr/>
        </p:nvSpPr>
        <p:spPr>
          <a:xfrm>
            <a:off x="1232101" y="1004949"/>
            <a:ext cx="9766736" cy="3269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 spc="-150" dirty="0" smtClean="0"/>
              <a:t>La Lengua </a:t>
            </a:r>
            <a:r>
              <a:rPr lang="es-BO" b="1" spc="-150" dirty="0" smtClean="0"/>
              <a:t>es la expresión del pensamiento de un territorio, de los conocimientos ancestrales. </a:t>
            </a:r>
            <a:endParaRPr lang="es-BO" b="1" spc="-150" dirty="0"/>
          </a:p>
        </p:txBody>
      </p:sp>
    </p:spTree>
    <p:extLst>
      <p:ext uri="{BB962C8B-B14F-4D97-AF65-F5344CB8AC3E}">
        <p14:creationId xmlns:p14="http://schemas.microsoft.com/office/powerpoint/2010/main" val="401111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6</a:t>
            </a:fld>
            <a:endParaRPr lang="es-ES" noProof="0"/>
          </a:p>
        </p:txBody>
      </p:sp>
      <p:sp>
        <p:nvSpPr>
          <p:cNvPr id="3" name="CuadroTexto 2"/>
          <p:cNvSpPr txBox="1"/>
          <p:nvPr/>
        </p:nvSpPr>
        <p:spPr>
          <a:xfrm>
            <a:off x="1725305" y="2429302"/>
            <a:ext cx="8256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 smtClean="0"/>
              <a:t>LEY 1381 DE 2021</a:t>
            </a:r>
            <a:endParaRPr lang="es-BO" sz="2800" b="1" dirty="0"/>
          </a:p>
        </p:txBody>
      </p:sp>
    </p:spTree>
    <p:extLst>
      <p:ext uri="{BB962C8B-B14F-4D97-AF65-F5344CB8AC3E}">
        <p14:creationId xmlns:p14="http://schemas.microsoft.com/office/powerpoint/2010/main" val="358368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7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46" name="Google Shape;65;p14">
            <a:extLst>
              <a:ext uri="{FF2B5EF4-FFF2-40B4-BE49-F238E27FC236}">
                <a16:creationId xmlns:a16="http://schemas.microsoft.com/office/drawing/2014/main" id="{59B0DB8F-A835-0449-BE32-69476C0102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49" y="6218504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CFF3F60-2F2D-1549-A39B-75E12A1988F0}"/>
              </a:ext>
            </a:extLst>
          </p:cNvPr>
          <p:cNvSpPr txBox="1">
            <a:spLocks/>
          </p:cNvSpPr>
          <p:nvPr/>
        </p:nvSpPr>
        <p:spPr>
          <a:xfrm>
            <a:off x="510248" y="300155"/>
            <a:ext cx="11097551" cy="8326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dirty="0" smtClean="0"/>
              <a:t>Principios de la Ley de Lenguas Nativas</a:t>
            </a:r>
            <a:endParaRPr lang="es-ES_tradnl" dirty="0"/>
          </a:p>
        </p:txBody>
      </p: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8BF2934E-DA6A-AB46-8A9C-075E75FCDC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729479"/>
              </p:ext>
            </p:extLst>
          </p:nvPr>
        </p:nvGraphicFramePr>
        <p:xfrm>
          <a:off x="917222" y="1434078"/>
          <a:ext cx="1066517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5730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8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46" name="Google Shape;65;p14">
            <a:extLst>
              <a:ext uri="{FF2B5EF4-FFF2-40B4-BE49-F238E27FC236}">
                <a16:creationId xmlns:a16="http://schemas.microsoft.com/office/drawing/2014/main" id="{59B0DB8F-A835-0449-BE32-69476C0102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49" y="6218504"/>
            <a:ext cx="2086001" cy="420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2C368878-5F9F-8845-9405-A36D62C7EA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955523"/>
              </p:ext>
            </p:extLst>
          </p:nvPr>
        </p:nvGraphicFramePr>
        <p:xfrm>
          <a:off x="2596250" y="1197679"/>
          <a:ext cx="8541703" cy="4384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019869" y="93744"/>
            <a:ext cx="7410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 smtClean="0"/>
              <a:t>Desarrollo de la Constitución Política de Colombia</a:t>
            </a:r>
            <a:endParaRPr lang="es-BO" sz="2800" b="1" dirty="0"/>
          </a:p>
        </p:txBody>
      </p:sp>
    </p:spTree>
    <p:extLst>
      <p:ext uri="{BB962C8B-B14F-4D97-AF65-F5344CB8AC3E}">
        <p14:creationId xmlns:p14="http://schemas.microsoft.com/office/powerpoint/2010/main" val="378057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9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46" name="Google Shape;65;p14">
            <a:extLst>
              <a:ext uri="{FF2B5EF4-FFF2-40B4-BE49-F238E27FC236}">
                <a16:creationId xmlns:a16="http://schemas.microsoft.com/office/drawing/2014/main" id="{59B0DB8F-A835-0449-BE32-69476C0102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49" y="6218504"/>
            <a:ext cx="2086001" cy="420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Marcador de contenido 3">
            <a:extLst>
              <a:ext uri="{FF2B5EF4-FFF2-40B4-BE49-F238E27FC236}">
                <a16:creationId xmlns:a16="http://schemas.microsoft.com/office/drawing/2014/main" id="{98579F04-BD84-3C48-B642-3C1C623E60B9}"/>
              </a:ext>
            </a:extLst>
          </p:cNvPr>
          <p:cNvGraphicFramePr>
            <a:graphicFrameLocks/>
          </p:cNvGraphicFramePr>
          <p:nvPr/>
        </p:nvGraphicFramePr>
        <p:xfrm>
          <a:off x="4955059" y="370703"/>
          <a:ext cx="7077914" cy="5906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Imagen 16" descr="Imagen que contiene persona, deporte, bailarín, sostener&#10;&#10;Descripción generada automáticamente">
            <a:extLst>
              <a:ext uri="{FF2B5EF4-FFF2-40B4-BE49-F238E27FC236}">
                <a16:creationId xmlns:a16="http://schemas.microsoft.com/office/drawing/2014/main" id="{B2940A97-B460-154A-A8AE-531C3A7D34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46" r="1" b="1"/>
          <a:stretch/>
        </p:blipFill>
        <p:spPr>
          <a:xfrm>
            <a:off x="0" y="10"/>
            <a:ext cx="4654296" cy="604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15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McD color sc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1737"/>
      </a:accent1>
      <a:accent2>
        <a:srgbClr val="FFC427"/>
      </a:accent2>
      <a:accent3>
        <a:srgbClr val="B4D78E"/>
      </a:accent3>
      <a:accent4>
        <a:srgbClr val="749CD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7542767_TF89048086.potx" id="{24FF1F38-7FE9-49E9-B4EF-CCA3A5BA855F}" vid="{A769E778-B2DF-4A3E-AA5C-188245185E8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H7EN5MXTHQNV-662-3205</_dlc_DocId>
    <_dlc_DocIdUrl xmlns="ae9388c0-b1e2-40ea-b6a8-c51c7913cbd2">
      <Url>https://www.mincultura.gov.co/prensa/noticias/_layouts/15/DocIdRedir.aspx?ID=H7EN5MXTHQNV-662-3205</Url>
      <Description>H7EN5MXTHQNV-662-3205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A341872286834AB0D54B93028EBD96" ma:contentTypeVersion="2" ma:contentTypeDescription="Crear nuevo documento." ma:contentTypeScope="" ma:versionID="af9882422a04ea6c210bf5d297301c2e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d0f0e5129732e54c1667a323f30384e6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0F0372-1056-47B8-A773-934B21BDAA93}"/>
</file>

<file path=customXml/itemProps2.xml><?xml version="1.0" encoding="utf-8"?>
<ds:datastoreItem xmlns:ds="http://schemas.openxmlformats.org/officeDocument/2006/customXml" ds:itemID="{E93496C2-30B3-40CB-ACDC-46FFFFC8A138}"/>
</file>

<file path=customXml/itemProps3.xml><?xml version="1.0" encoding="utf-8"?>
<ds:datastoreItem xmlns:ds="http://schemas.openxmlformats.org/officeDocument/2006/customXml" ds:itemID="{5E6028FB-6012-4967-A451-C2FAE951FE25}"/>
</file>

<file path=customXml/itemProps4.xml><?xml version="1.0" encoding="utf-8"?>
<ds:datastoreItem xmlns:ds="http://schemas.openxmlformats.org/officeDocument/2006/customXml" ds:itemID="{26E0B94C-6C85-4DBA-ADF8-3021168A3E92}"/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520</TotalTime>
  <Words>1143</Words>
  <Application>Microsoft Office PowerPoint</Application>
  <PresentationFormat>Panorámica</PresentationFormat>
  <Paragraphs>127</Paragraphs>
  <Slides>17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Comic Sans MS</vt:lpstr>
      <vt:lpstr>Tahoma</vt:lpstr>
      <vt:lpstr>Wingdings</vt:lpstr>
      <vt:lpstr>Tema de Office</vt:lpstr>
      <vt:lpstr>Presentación de PowerPoint</vt:lpstr>
      <vt:lpstr>Indicadores estratégicos de gestión, diapositiva 1</vt:lpstr>
      <vt:lpstr>Indicadores estratégicos de gestión, diapositiva 2</vt:lpstr>
      <vt:lpstr>Indicadores estratégicos de gestión, diapositiva 2</vt:lpstr>
      <vt:lpstr>Indicadores estratégicos de gestión, diapositiva 2</vt:lpstr>
      <vt:lpstr>Presentación de PowerPoint</vt:lpstr>
      <vt:lpstr>Indicadores estratégicos de gestión, diapositiva 2</vt:lpstr>
      <vt:lpstr>Indicadores estratégicos de gestión, diapositiva 2</vt:lpstr>
      <vt:lpstr>Indicadores estratégicos de gestión, diapositiva 2</vt:lpstr>
      <vt:lpstr>Indicadores estratégicos de gestión, diapositiva 2</vt:lpstr>
      <vt:lpstr>Presentación de PowerPoint</vt:lpstr>
      <vt:lpstr>Lengua romaní</vt:lpstr>
      <vt:lpstr>Presentación de PowerPoint</vt:lpstr>
      <vt:lpstr>Presentación de PowerPoint</vt:lpstr>
      <vt:lpstr>Derechos de los hablantes de las lenguas nativas </vt:lpstr>
      <vt:lpstr>ACCIONES DESARROLLADAS CON ATENCIÓN POR EL MINISTERIO DE CULTURA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Indicadores estratégicos de gestión, diapositiva 1</dc:title>
  <dc:creator>Gunnara Jamioy Izquierdo</dc:creator>
  <cp:lastModifiedBy>Usuario de Windows</cp:lastModifiedBy>
  <cp:revision>84</cp:revision>
  <dcterms:created xsi:type="dcterms:W3CDTF">2020-12-07T13:14:29Z</dcterms:created>
  <dcterms:modified xsi:type="dcterms:W3CDTF">2021-03-26T16:45:37Z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0x010100FDA341872286834AB0D54B93028EBD96</vt:lpwstr>
  </property>
  <property fmtid="{D5CDD505-2E9C-101B-9397-08002B2CF9AE}" pid="3" name="_dlc_DocIdItemGuid">
    <vt:lpwstr>be5d49cc-fdae-4514-99b9-f1a30a89595d</vt:lpwstr>
  </property>
</Properties>
</file>