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320" r:id="rId4"/>
    <p:sldId id="260" r:id="rId5"/>
    <p:sldId id="262" r:id="rId6"/>
    <p:sldId id="261" r:id="rId7"/>
    <p:sldId id="289" r:id="rId8"/>
    <p:sldId id="270" r:id="rId9"/>
    <p:sldId id="314" r:id="rId10"/>
    <p:sldId id="267" r:id="rId11"/>
    <p:sldId id="315" r:id="rId12"/>
    <p:sldId id="316" r:id="rId13"/>
    <p:sldId id="268" r:id="rId14"/>
    <p:sldId id="317" r:id="rId15"/>
    <p:sldId id="318" r:id="rId16"/>
    <p:sldId id="321" r:id="rId17"/>
    <p:sldId id="258" r:id="rId18"/>
    <p:sldId id="266" r:id="rId19"/>
    <p:sldId id="322" r:id="rId20"/>
    <p:sldId id="290" r:id="rId21"/>
  </p:sldIdLst>
  <p:sldSz cx="9144000" cy="5143500" type="screen16x9"/>
  <p:notesSz cx="6858000" cy="9144000"/>
  <p:embeddedFontLst>
    <p:embeddedFont>
      <p:font typeface="Abril Fatface" charset="0"/>
      <p:regular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ADD5CC-C087-445F-80E0-32BD877E57BF}">
  <a:tblStyle styleId="{F7ADD5CC-C087-445F-80E0-32BD877E5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65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733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772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93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5" name="Google Shape;5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Google Shape;6168;gdf7eaf6f88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9" name="Google Shape;6169;gdf7eaf6f88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Google Shape;6635;ge6cad6fdc0_0_3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6" name="Google Shape;6636;ge6cad6fdc0_0_3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" name="Google Shape;584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6" name="Google Shape;584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ge8c1f123d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0" name="Google Shape;5950;ge8c1f123d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2" name="Google Shape;600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3" name="Google Shape;600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gdf7eaf6f88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8" name="Google Shape;6628;gdf7eaf6f88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30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13" name="Google Shape;13;p2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22" name="Google Shape;22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73" name="Google Shape;73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124" name="Google Shape;124;p2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141" name="Google Shape;141;p2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6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6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2" name="Google Shape;2182;p16"/>
          <p:cNvSpPr txBox="1">
            <a:spLocks noGrp="1"/>
          </p:cNvSpPr>
          <p:nvPr>
            <p:ph type="subTitle" idx="1"/>
          </p:nvPr>
        </p:nvSpPr>
        <p:spPr>
          <a:xfrm>
            <a:off x="22656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3" name="Google Shape;2183;p16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2184" name="Google Shape;2184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16"/>
          <p:cNvGrpSpPr/>
          <p:nvPr/>
        </p:nvGrpSpPr>
        <p:grpSpPr>
          <a:xfrm rot="-6982043" flipH="1">
            <a:off x="7669" y="-2366554"/>
            <a:ext cx="2854304" cy="5720033"/>
            <a:chOff x="238125" y="1457650"/>
            <a:chExt cx="1411500" cy="2828650"/>
          </a:xfrm>
        </p:grpSpPr>
        <p:sp>
          <p:nvSpPr>
            <p:cNvPr id="2235" name="Google Shape;2235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16"/>
          <p:cNvGrpSpPr/>
          <p:nvPr/>
        </p:nvGrpSpPr>
        <p:grpSpPr>
          <a:xfrm>
            <a:off x="571110" y="4638692"/>
            <a:ext cx="733244" cy="557413"/>
            <a:chOff x="2928875" y="3008450"/>
            <a:chExt cx="436325" cy="331675"/>
          </a:xfrm>
        </p:grpSpPr>
        <p:sp>
          <p:nvSpPr>
            <p:cNvPr id="2286" name="Google Shape;2286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16"/>
          <p:cNvGrpSpPr/>
          <p:nvPr/>
        </p:nvGrpSpPr>
        <p:grpSpPr>
          <a:xfrm rot="10800000">
            <a:off x="7690760" y="-8"/>
            <a:ext cx="733244" cy="557413"/>
            <a:chOff x="2928875" y="3008450"/>
            <a:chExt cx="436325" cy="331675"/>
          </a:xfrm>
        </p:grpSpPr>
        <p:sp>
          <p:nvSpPr>
            <p:cNvPr id="2317" name="Google Shape;2317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16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2348" name="Google Shape;2348;p1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16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2365" name="Google Shape;2365;p1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16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2380" name="Google Shape;2380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16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2383" name="Google Shape;2383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6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2386" name="Google Shape;2386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16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2389" name="Google Shape;2389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16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2392" name="Google Shape;2392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16"/>
          <p:cNvGrpSpPr/>
          <p:nvPr/>
        </p:nvGrpSpPr>
        <p:grpSpPr>
          <a:xfrm>
            <a:off x="4471800" y="4365400"/>
            <a:ext cx="159325" cy="148100"/>
            <a:chOff x="996550" y="1565775"/>
            <a:chExt cx="159325" cy="148100"/>
          </a:xfrm>
        </p:grpSpPr>
        <p:sp>
          <p:nvSpPr>
            <p:cNvPr id="2395" name="Google Shape;2395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73" name="Google Shape;3073;p21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4" name="Google Shape;3074;p21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5" name="Google Shape;3075;p21"/>
          <p:cNvSpPr txBox="1">
            <a:spLocks noGrp="1"/>
          </p:cNvSpPr>
          <p:nvPr>
            <p:ph type="title" idx="3"/>
          </p:nvPr>
        </p:nvSpPr>
        <p:spPr>
          <a:xfrm>
            <a:off x="3578948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6" name="Google Shape;3076;p21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21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8" name="Google Shape;3078;p21"/>
          <p:cNvSpPr txBox="1">
            <a:spLocks noGrp="1"/>
          </p:cNvSpPr>
          <p:nvPr>
            <p:ph type="subTitle" idx="6"/>
          </p:nvPr>
        </p:nvSpPr>
        <p:spPr>
          <a:xfrm>
            <a:off x="1101175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21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0" name="Google Shape;3080;p21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21"/>
          <p:cNvSpPr txBox="1">
            <a:spLocks noGrp="1"/>
          </p:cNvSpPr>
          <p:nvPr>
            <p:ph type="title" idx="9"/>
          </p:nvPr>
        </p:nvSpPr>
        <p:spPr>
          <a:xfrm>
            <a:off x="60567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2" name="Google Shape;3082;p21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21"/>
          <p:cNvSpPr txBox="1">
            <a:spLocks noGrp="1"/>
          </p:cNvSpPr>
          <p:nvPr>
            <p:ph type="title" idx="14"/>
          </p:nvPr>
        </p:nvSpPr>
        <p:spPr>
          <a:xfrm>
            <a:off x="6056727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4" name="Google Shape;3084;p21"/>
          <p:cNvSpPr txBox="1">
            <a:spLocks noGrp="1"/>
          </p:cNvSpPr>
          <p:nvPr>
            <p:ph type="subTitle" idx="15"/>
          </p:nvPr>
        </p:nvSpPr>
        <p:spPr>
          <a:xfrm>
            <a:off x="6056727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5" name="Google Shape;3085;p21"/>
          <p:cNvGrpSpPr/>
          <p:nvPr/>
        </p:nvGrpSpPr>
        <p:grpSpPr>
          <a:xfrm>
            <a:off x="7274167" y="4727724"/>
            <a:ext cx="2072413" cy="1575390"/>
            <a:chOff x="2928875" y="3008450"/>
            <a:chExt cx="436325" cy="331675"/>
          </a:xfrm>
        </p:grpSpPr>
        <p:sp>
          <p:nvSpPr>
            <p:cNvPr id="3086" name="Google Shape;3086;p21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1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1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1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1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1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1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1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1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1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1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1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1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1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1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3117" name="Google Shape;3117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7" name="Google Shape;3167;p21"/>
          <p:cNvGrpSpPr/>
          <p:nvPr/>
        </p:nvGrpSpPr>
        <p:grpSpPr>
          <a:xfrm>
            <a:off x="8752113" y="2185230"/>
            <a:ext cx="911869" cy="917806"/>
            <a:chOff x="4248675" y="1769950"/>
            <a:chExt cx="345575" cy="347825"/>
          </a:xfrm>
        </p:grpSpPr>
        <p:sp>
          <p:nvSpPr>
            <p:cNvPr id="3168" name="Google Shape;3168;p21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4" name="Google Shape;3184;p21"/>
          <p:cNvGrpSpPr/>
          <p:nvPr/>
        </p:nvGrpSpPr>
        <p:grpSpPr>
          <a:xfrm rot="-5400000">
            <a:off x="881227" y="-623078"/>
            <a:ext cx="348351" cy="1842527"/>
            <a:chOff x="5650350" y="1819325"/>
            <a:chExt cx="98000" cy="518350"/>
          </a:xfrm>
        </p:grpSpPr>
        <p:sp>
          <p:nvSpPr>
            <p:cNvPr id="3185" name="Google Shape;3185;p21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1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1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1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1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21"/>
          <p:cNvGrpSpPr/>
          <p:nvPr/>
        </p:nvGrpSpPr>
        <p:grpSpPr>
          <a:xfrm>
            <a:off x="8583075" y="3460550"/>
            <a:ext cx="169050" cy="149625"/>
            <a:chOff x="2626350" y="1752000"/>
            <a:chExt cx="169050" cy="149625"/>
          </a:xfrm>
        </p:grpSpPr>
        <p:sp>
          <p:nvSpPr>
            <p:cNvPr id="3200" name="Google Shape;3200;p21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21"/>
          <p:cNvGrpSpPr/>
          <p:nvPr/>
        </p:nvGrpSpPr>
        <p:grpSpPr>
          <a:xfrm>
            <a:off x="642563" y="3760238"/>
            <a:ext cx="154850" cy="154125"/>
            <a:chOff x="1898575" y="1639050"/>
            <a:chExt cx="154850" cy="154125"/>
          </a:xfrm>
        </p:grpSpPr>
        <p:sp>
          <p:nvSpPr>
            <p:cNvPr id="3203" name="Google Shape;3203;p21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>
            <a:off x="450075" y="1953375"/>
            <a:ext cx="159325" cy="148100"/>
            <a:chOff x="996550" y="1565775"/>
            <a:chExt cx="159325" cy="148100"/>
          </a:xfrm>
        </p:grpSpPr>
        <p:sp>
          <p:nvSpPr>
            <p:cNvPr id="3206" name="Google Shape;3206;p21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21"/>
          <p:cNvGrpSpPr/>
          <p:nvPr/>
        </p:nvGrpSpPr>
        <p:grpSpPr>
          <a:xfrm rot="-4093967">
            <a:off x="-487150" y="2702190"/>
            <a:ext cx="2854315" cy="5720055"/>
            <a:chOff x="238125" y="1457650"/>
            <a:chExt cx="1411500" cy="2828650"/>
          </a:xfrm>
        </p:grpSpPr>
        <p:sp>
          <p:nvSpPr>
            <p:cNvPr id="3209" name="Google Shape;3209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27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 txBox="1">
            <a:spLocks noGrp="1"/>
          </p:cNvSpPr>
          <p:nvPr>
            <p:ph type="title"/>
          </p:nvPr>
        </p:nvSpPr>
        <p:spPr>
          <a:xfrm>
            <a:off x="872400" y="2306101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89" name="Google Shape;4089;p27"/>
          <p:cNvSpPr txBox="1">
            <a:spLocks noGrp="1"/>
          </p:cNvSpPr>
          <p:nvPr>
            <p:ph type="subTitle" idx="1"/>
          </p:nvPr>
        </p:nvSpPr>
        <p:spPr>
          <a:xfrm>
            <a:off x="872400" y="3103609"/>
            <a:ext cx="35271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0" name="Google Shape;4090;p27"/>
          <p:cNvGrpSpPr/>
          <p:nvPr/>
        </p:nvGrpSpPr>
        <p:grpSpPr>
          <a:xfrm>
            <a:off x="2051650" y="870188"/>
            <a:ext cx="169050" cy="149625"/>
            <a:chOff x="2626350" y="1752000"/>
            <a:chExt cx="169050" cy="149625"/>
          </a:xfrm>
        </p:grpSpPr>
        <p:sp>
          <p:nvSpPr>
            <p:cNvPr id="4091" name="Google Shape;4091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3" name="Google Shape;4093;p27"/>
          <p:cNvGrpSpPr/>
          <p:nvPr/>
        </p:nvGrpSpPr>
        <p:grpSpPr>
          <a:xfrm>
            <a:off x="809750" y="1586563"/>
            <a:ext cx="154850" cy="154125"/>
            <a:chOff x="1898575" y="1639050"/>
            <a:chExt cx="154850" cy="154125"/>
          </a:xfrm>
        </p:grpSpPr>
        <p:sp>
          <p:nvSpPr>
            <p:cNvPr id="4094" name="Google Shape;4094;p2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27"/>
          <p:cNvGrpSpPr/>
          <p:nvPr/>
        </p:nvGrpSpPr>
        <p:grpSpPr>
          <a:xfrm>
            <a:off x="187863" y="4410780"/>
            <a:ext cx="911869" cy="917806"/>
            <a:chOff x="4248675" y="1769950"/>
            <a:chExt cx="345575" cy="347825"/>
          </a:xfrm>
        </p:grpSpPr>
        <p:sp>
          <p:nvSpPr>
            <p:cNvPr id="4097" name="Google Shape;4097;p2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27"/>
          <p:cNvGrpSpPr/>
          <p:nvPr/>
        </p:nvGrpSpPr>
        <p:grpSpPr>
          <a:xfrm rot="-5400000">
            <a:off x="3716964" y="197922"/>
            <a:ext cx="348351" cy="1842527"/>
            <a:chOff x="5650350" y="1819325"/>
            <a:chExt cx="98000" cy="518350"/>
          </a:xfrm>
        </p:grpSpPr>
        <p:sp>
          <p:nvSpPr>
            <p:cNvPr id="4114" name="Google Shape;4114;p2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27"/>
          <p:cNvGrpSpPr/>
          <p:nvPr/>
        </p:nvGrpSpPr>
        <p:grpSpPr>
          <a:xfrm>
            <a:off x="8718175" y="2254500"/>
            <a:ext cx="159325" cy="148100"/>
            <a:chOff x="996550" y="1565775"/>
            <a:chExt cx="159325" cy="148100"/>
          </a:xfrm>
        </p:grpSpPr>
        <p:sp>
          <p:nvSpPr>
            <p:cNvPr id="4129" name="Google Shape;4129;p2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7"/>
          <p:cNvGrpSpPr/>
          <p:nvPr/>
        </p:nvGrpSpPr>
        <p:grpSpPr>
          <a:xfrm>
            <a:off x="8308375" y="870188"/>
            <a:ext cx="169050" cy="149625"/>
            <a:chOff x="2626350" y="1752000"/>
            <a:chExt cx="169050" cy="149625"/>
          </a:xfrm>
        </p:grpSpPr>
        <p:sp>
          <p:nvSpPr>
            <p:cNvPr id="4132" name="Google Shape;4132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27"/>
          <p:cNvGrpSpPr/>
          <p:nvPr/>
        </p:nvGrpSpPr>
        <p:grpSpPr>
          <a:xfrm>
            <a:off x="3329260" y="4638692"/>
            <a:ext cx="733244" cy="557413"/>
            <a:chOff x="2928875" y="3008450"/>
            <a:chExt cx="436325" cy="331675"/>
          </a:xfrm>
        </p:grpSpPr>
        <p:sp>
          <p:nvSpPr>
            <p:cNvPr id="4135" name="Google Shape;4135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5" name="Google Shape;4165;p27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4166" name="Google Shape;4166;p2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27"/>
          <p:cNvGrpSpPr/>
          <p:nvPr/>
        </p:nvGrpSpPr>
        <p:grpSpPr>
          <a:xfrm>
            <a:off x="8013439" y="4228530"/>
            <a:ext cx="1686789" cy="1282289"/>
            <a:chOff x="2928875" y="3008450"/>
            <a:chExt cx="436325" cy="331675"/>
          </a:xfrm>
        </p:grpSpPr>
        <p:sp>
          <p:nvSpPr>
            <p:cNvPr id="4217" name="Google Shape;4217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30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19" name="Google Shape;4619;p30"/>
          <p:cNvSpPr txBox="1">
            <a:spLocks noGrp="1"/>
          </p:cNvSpPr>
          <p:nvPr>
            <p:ph type="subTitle" idx="1"/>
          </p:nvPr>
        </p:nvSpPr>
        <p:spPr>
          <a:xfrm>
            <a:off x="4396600" y="3150096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0" name="Google Shape;4620;p30"/>
          <p:cNvGrpSpPr/>
          <p:nvPr/>
        </p:nvGrpSpPr>
        <p:grpSpPr>
          <a:xfrm rot="10800000" flipH="1">
            <a:off x="-1012156" y="-509196"/>
            <a:ext cx="1912936" cy="1454196"/>
            <a:chOff x="2928875" y="3008450"/>
            <a:chExt cx="436325" cy="331675"/>
          </a:xfrm>
        </p:grpSpPr>
        <p:sp>
          <p:nvSpPr>
            <p:cNvPr id="4621" name="Google Shape;4621;p3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1" name="Google Shape;4651;p30"/>
          <p:cNvGrpSpPr/>
          <p:nvPr/>
        </p:nvGrpSpPr>
        <p:grpSpPr>
          <a:xfrm flipH="1">
            <a:off x="-261596" y="4435617"/>
            <a:ext cx="911869" cy="917806"/>
            <a:chOff x="4248675" y="1769950"/>
            <a:chExt cx="345575" cy="347825"/>
          </a:xfrm>
        </p:grpSpPr>
        <p:sp>
          <p:nvSpPr>
            <p:cNvPr id="4652" name="Google Shape;4652;p30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30"/>
          <p:cNvGrpSpPr/>
          <p:nvPr/>
        </p:nvGrpSpPr>
        <p:grpSpPr>
          <a:xfrm rot="5400000" flipH="1">
            <a:off x="7325096" y="-585153"/>
            <a:ext cx="348351" cy="1842527"/>
            <a:chOff x="5650350" y="1819325"/>
            <a:chExt cx="98000" cy="518350"/>
          </a:xfrm>
        </p:grpSpPr>
        <p:sp>
          <p:nvSpPr>
            <p:cNvPr id="4669" name="Google Shape;4669;p30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3" name="Google Shape;4683;p30"/>
          <p:cNvGrpSpPr/>
          <p:nvPr/>
        </p:nvGrpSpPr>
        <p:grpSpPr>
          <a:xfrm flipH="1">
            <a:off x="8637686" y="1805025"/>
            <a:ext cx="154850" cy="154125"/>
            <a:chOff x="1898575" y="1639050"/>
            <a:chExt cx="154850" cy="154125"/>
          </a:xfrm>
        </p:grpSpPr>
        <p:sp>
          <p:nvSpPr>
            <p:cNvPr id="4684" name="Google Shape;4684;p30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30"/>
          <p:cNvGrpSpPr/>
          <p:nvPr/>
        </p:nvGrpSpPr>
        <p:grpSpPr>
          <a:xfrm flipH="1">
            <a:off x="338286" y="3896825"/>
            <a:ext cx="159325" cy="148100"/>
            <a:chOff x="996550" y="1565775"/>
            <a:chExt cx="159325" cy="148100"/>
          </a:xfrm>
        </p:grpSpPr>
        <p:sp>
          <p:nvSpPr>
            <p:cNvPr id="4687" name="Google Shape;4687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9" name="Google Shape;4689;p30"/>
          <p:cNvGrpSpPr/>
          <p:nvPr/>
        </p:nvGrpSpPr>
        <p:grpSpPr>
          <a:xfrm flipH="1">
            <a:off x="1200311" y="555188"/>
            <a:ext cx="169050" cy="149625"/>
            <a:chOff x="2626350" y="1752000"/>
            <a:chExt cx="169050" cy="149625"/>
          </a:xfrm>
        </p:grpSpPr>
        <p:sp>
          <p:nvSpPr>
            <p:cNvPr id="4690" name="Google Shape;4690;p30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30"/>
          <p:cNvGrpSpPr/>
          <p:nvPr/>
        </p:nvGrpSpPr>
        <p:grpSpPr>
          <a:xfrm flipH="1">
            <a:off x="4563236" y="4663075"/>
            <a:ext cx="159325" cy="148100"/>
            <a:chOff x="996550" y="1565775"/>
            <a:chExt cx="159325" cy="148100"/>
          </a:xfrm>
        </p:grpSpPr>
        <p:sp>
          <p:nvSpPr>
            <p:cNvPr id="4693" name="Google Shape;4693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30"/>
          <p:cNvGrpSpPr/>
          <p:nvPr/>
        </p:nvGrpSpPr>
        <p:grpSpPr>
          <a:xfrm rot="3378785" flipH="1">
            <a:off x="6743916" y="2397319"/>
            <a:ext cx="2854278" cy="5719982"/>
            <a:chOff x="238125" y="1457650"/>
            <a:chExt cx="1411500" cy="2828650"/>
          </a:xfrm>
        </p:grpSpPr>
        <p:sp>
          <p:nvSpPr>
            <p:cNvPr id="4696" name="Google Shape;4696;p30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p33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33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33"/>
          <p:cNvSpPr txBox="1">
            <a:spLocks noGrp="1"/>
          </p:cNvSpPr>
          <p:nvPr>
            <p:ph type="title"/>
          </p:nvPr>
        </p:nvSpPr>
        <p:spPr>
          <a:xfrm>
            <a:off x="2274325" y="1156550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0" name="Google Shape;5020;p33"/>
          <p:cNvSpPr txBox="1">
            <a:spLocks noGrp="1"/>
          </p:cNvSpPr>
          <p:nvPr>
            <p:ph type="subTitle" idx="1"/>
          </p:nvPr>
        </p:nvSpPr>
        <p:spPr>
          <a:xfrm>
            <a:off x="2475325" y="2072025"/>
            <a:ext cx="4193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1" name="Google Shape;5021;p33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22" name="Google Shape;5022;p33"/>
          <p:cNvGrpSpPr/>
          <p:nvPr/>
        </p:nvGrpSpPr>
        <p:grpSpPr>
          <a:xfrm>
            <a:off x="-1014002" y="4294366"/>
            <a:ext cx="2119405" cy="1611111"/>
            <a:chOff x="2928875" y="3008450"/>
            <a:chExt cx="436325" cy="331675"/>
          </a:xfrm>
        </p:grpSpPr>
        <p:sp>
          <p:nvSpPr>
            <p:cNvPr id="5023" name="Google Shape;5023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3" name="Google Shape;5053;p33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5054" name="Google Shape;5054;p3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0" name="Google Shape;5070;p33"/>
          <p:cNvGrpSpPr/>
          <p:nvPr/>
        </p:nvGrpSpPr>
        <p:grpSpPr>
          <a:xfrm rot="-5400000">
            <a:off x="4409364" y="-367303"/>
            <a:ext cx="348351" cy="1842527"/>
            <a:chOff x="5650350" y="1819325"/>
            <a:chExt cx="98000" cy="518350"/>
          </a:xfrm>
        </p:grpSpPr>
        <p:sp>
          <p:nvSpPr>
            <p:cNvPr id="5071" name="Google Shape;5071;p3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5" name="Google Shape;5085;p33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5086" name="Google Shape;5086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8" name="Google Shape;5088;p33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5089" name="Google Shape;5089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1" name="Google Shape;5091;p33"/>
          <p:cNvGrpSpPr/>
          <p:nvPr/>
        </p:nvGrpSpPr>
        <p:grpSpPr>
          <a:xfrm>
            <a:off x="7738825" y="1915375"/>
            <a:ext cx="159325" cy="148100"/>
            <a:chOff x="996550" y="1565775"/>
            <a:chExt cx="159325" cy="148100"/>
          </a:xfrm>
        </p:grpSpPr>
        <p:sp>
          <p:nvSpPr>
            <p:cNvPr id="5092" name="Google Shape;5092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4" name="Google Shape;5094;p33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5095" name="Google Shape;5095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7" name="Google Shape;5097;p33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5098" name="Google Shape;5098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0" name="Google Shape;5100;p33"/>
          <p:cNvGrpSpPr/>
          <p:nvPr/>
        </p:nvGrpSpPr>
        <p:grpSpPr>
          <a:xfrm>
            <a:off x="7153250" y="4442475"/>
            <a:ext cx="159325" cy="148100"/>
            <a:chOff x="996550" y="1565775"/>
            <a:chExt cx="159325" cy="148100"/>
          </a:xfrm>
        </p:grpSpPr>
        <p:sp>
          <p:nvSpPr>
            <p:cNvPr id="5101" name="Google Shape;5101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3" name="Google Shape;5103;p33"/>
          <p:cNvGrpSpPr/>
          <p:nvPr/>
        </p:nvGrpSpPr>
        <p:grpSpPr>
          <a:xfrm>
            <a:off x="7898139" y="3959584"/>
            <a:ext cx="1975636" cy="1501891"/>
            <a:chOff x="2928875" y="3008450"/>
            <a:chExt cx="436325" cy="331675"/>
          </a:xfrm>
        </p:grpSpPr>
        <p:sp>
          <p:nvSpPr>
            <p:cNvPr id="5104" name="Google Shape;5104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4" name="Google Shape;5134;p33"/>
          <p:cNvGrpSpPr/>
          <p:nvPr/>
        </p:nvGrpSpPr>
        <p:grpSpPr>
          <a:xfrm rot="2700000">
            <a:off x="-560328" y="-2441180"/>
            <a:ext cx="2854313" cy="5720051"/>
            <a:chOff x="238125" y="1457650"/>
            <a:chExt cx="1411500" cy="2828650"/>
          </a:xfrm>
        </p:grpSpPr>
        <p:sp>
          <p:nvSpPr>
            <p:cNvPr id="5135" name="Google Shape;5135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33"/>
          <p:cNvGrpSpPr/>
          <p:nvPr/>
        </p:nvGrpSpPr>
        <p:grpSpPr>
          <a:xfrm rot="-2700000" flipH="1">
            <a:off x="6850022" y="-2441180"/>
            <a:ext cx="2854313" cy="5720051"/>
            <a:chOff x="238125" y="1457650"/>
            <a:chExt cx="1411500" cy="2828650"/>
          </a:xfrm>
        </p:grpSpPr>
        <p:sp>
          <p:nvSpPr>
            <p:cNvPr id="5186" name="Google Shape;5186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34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8" name="Google Shape;5238;p34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5239" name="Google Shape;5239;p34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34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5248" name="Google Shape;5248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8" name="Google Shape;5298;p34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5299" name="Google Shape;5299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34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5350" name="Google Shape;5350;p3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34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5367" name="Google Shape;5367;p3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"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35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3" name="Google Shape;5383;p35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5384" name="Google Shape;5384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5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5435" name="Google Shape;5435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5" name="Google Shape;5485;p35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5486" name="Google Shape;5486;p3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87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800" y="979550"/>
            <a:ext cx="1056900" cy="10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"/>
          </p:nvPr>
        </p:nvSpPr>
        <p:spPr>
          <a:xfrm>
            <a:off x="872400" y="3973401"/>
            <a:ext cx="25566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61" name="Google Shape;161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212" name="Google Shape;212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263" name="Google Shape;263;p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"/>
          <p:cNvSpPr/>
          <p:nvPr/>
        </p:nvSpPr>
        <p:spPr>
          <a:xfrm rot="5400000" flipH="1">
            <a:off x="-2629157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 txBox="1">
            <a:spLocks noGrp="1"/>
          </p:cNvSpPr>
          <p:nvPr>
            <p:ph type="body" idx="1"/>
          </p:nvPr>
        </p:nvSpPr>
        <p:spPr>
          <a:xfrm>
            <a:off x="4449475" y="1449138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7"/>
          <p:cNvSpPr txBox="1">
            <a:spLocks noGrp="1"/>
          </p:cNvSpPr>
          <p:nvPr>
            <p:ph type="title"/>
          </p:nvPr>
        </p:nvSpPr>
        <p:spPr>
          <a:xfrm>
            <a:off x="3294125" y="445025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7"/>
          <p:cNvGrpSpPr/>
          <p:nvPr/>
        </p:nvGrpSpPr>
        <p:grpSpPr>
          <a:xfrm flipH="1">
            <a:off x="-138537" y="4041924"/>
            <a:ext cx="2072413" cy="1575390"/>
            <a:chOff x="2928875" y="3008450"/>
            <a:chExt cx="436325" cy="331675"/>
          </a:xfrm>
        </p:grpSpPr>
        <p:sp>
          <p:nvSpPr>
            <p:cNvPr id="759" name="Google Shape;759;p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7"/>
          <p:cNvGrpSpPr/>
          <p:nvPr/>
        </p:nvGrpSpPr>
        <p:grpSpPr>
          <a:xfrm rot="4093967" flipH="1">
            <a:off x="6764678" y="2397390"/>
            <a:ext cx="2854315" cy="5720055"/>
            <a:chOff x="238125" y="1457650"/>
            <a:chExt cx="1411500" cy="2828650"/>
          </a:xfrm>
        </p:grpSpPr>
        <p:sp>
          <p:nvSpPr>
            <p:cNvPr id="790" name="Google Shape;790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7"/>
          <p:cNvGrpSpPr/>
          <p:nvPr/>
        </p:nvGrpSpPr>
        <p:grpSpPr>
          <a:xfrm rot="-6982043" flipH="1">
            <a:off x="-288062" y="-3042229"/>
            <a:ext cx="2854304" cy="5720033"/>
            <a:chOff x="238125" y="1457650"/>
            <a:chExt cx="1411500" cy="2828650"/>
          </a:xfrm>
        </p:grpSpPr>
        <p:sp>
          <p:nvSpPr>
            <p:cNvPr id="841" name="Google Shape;841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7"/>
          <p:cNvGrpSpPr/>
          <p:nvPr/>
        </p:nvGrpSpPr>
        <p:grpSpPr>
          <a:xfrm flipH="1">
            <a:off x="1022012" y="839830"/>
            <a:ext cx="911869" cy="917806"/>
            <a:chOff x="4248675" y="1769950"/>
            <a:chExt cx="345575" cy="347825"/>
          </a:xfrm>
        </p:grpSpPr>
        <p:sp>
          <p:nvSpPr>
            <p:cNvPr id="892" name="Google Shape;892;p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5400000" flipH="1">
            <a:off x="5311291" y="3650722"/>
            <a:ext cx="348351" cy="1842527"/>
            <a:chOff x="5650350" y="1819325"/>
            <a:chExt cx="98000" cy="518350"/>
          </a:xfrm>
        </p:grpSpPr>
        <p:sp>
          <p:nvSpPr>
            <p:cNvPr id="909" name="Google Shape;909;p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7"/>
          <p:cNvGrpSpPr/>
          <p:nvPr/>
        </p:nvGrpSpPr>
        <p:grpSpPr>
          <a:xfrm flipH="1">
            <a:off x="379718" y="3460550"/>
            <a:ext cx="169050" cy="149625"/>
            <a:chOff x="2626350" y="1752000"/>
            <a:chExt cx="169050" cy="149625"/>
          </a:xfrm>
        </p:grpSpPr>
        <p:sp>
          <p:nvSpPr>
            <p:cNvPr id="924" name="Google Shape;924;p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7"/>
          <p:cNvGrpSpPr/>
          <p:nvPr/>
        </p:nvGrpSpPr>
        <p:grpSpPr>
          <a:xfrm flipH="1">
            <a:off x="2629168" y="1656150"/>
            <a:ext cx="154850" cy="154125"/>
            <a:chOff x="1898575" y="1639050"/>
            <a:chExt cx="154850" cy="154125"/>
          </a:xfrm>
        </p:grpSpPr>
        <p:sp>
          <p:nvSpPr>
            <p:cNvPr id="927" name="Google Shape;927;p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7"/>
          <p:cNvGrpSpPr/>
          <p:nvPr/>
        </p:nvGrpSpPr>
        <p:grpSpPr>
          <a:xfrm flipH="1">
            <a:off x="3684493" y="2114450"/>
            <a:ext cx="159325" cy="148100"/>
            <a:chOff x="996550" y="1565775"/>
            <a:chExt cx="159325" cy="148100"/>
          </a:xfrm>
        </p:grpSpPr>
        <p:sp>
          <p:nvSpPr>
            <p:cNvPr id="930" name="Google Shape;930;p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"/>
          <p:cNvSpPr txBox="1">
            <a:spLocks noGrp="1"/>
          </p:cNvSpPr>
          <p:nvPr>
            <p:ph type="title"/>
          </p:nvPr>
        </p:nvSpPr>
        <p:spPr>
          <a:xfrm>
            <a:off x="1654950" y="1307100"/>
            <a:ext cx="583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6" name="Google Shape;936;p8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937" name="Google Shape;93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>
            <a:off x="425499" y="4438666"/>
            <a:ext cx="1721913" cy="1308989"/>
            <a:chOff x="2928875" y="3008450"/>
            <a:chExt cx="436325" cy="331675"/>
          </a:xfrm>
        </p:grpSpPr>
        <p:sp>
          <p:nvSpPr>
            <p:cNvPr id="988" name="Google Shape;988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8"/>
          <p:cNvGrpSpPr/>
          <p:nvPr/>
        </p:nvGrpSpPr>
        <p:grpSpPr>
          <a:xfrm rot="10800000">
            <a:off x="6784943" y="-478661"/>
            <a:ext cx="1639055" cy="1108657"/>
            <a:chOff x="2928875" y="3008450"/>
            <a:chExt cx="436325" cy="331675"/>
          </a:xfrm>
        </p:grpSpPr>
        <p:sp>
          <p:nvSpPr>
            <p:cNvPr id="1019" name="Google Shape;1019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8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1050" name="Google Shape;1050;p8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8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1067" name="Google Shape;1067;p8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8"/>
          <p:cNvGrpSpPr/>
          <p:nvPr/>
        </p:nvGrpSpPr>
        <p:grpSpPr>
          <a:xfrm>
            <a:off x="1782100" y="555188"/>
            <a:ext cx="169050" cy="149625"/>
            <a:chOff x="2626350" y="1752000"/>
            <a:chExt cx="169050" cy="149625"/>
          </a:xfrm>
        </p:grpSpPr>
        <p:sp>
          <p:nvSpPr>
            <p:cNvPr id="1082" name="Google Shape;1082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8"/>
          <p:cNvGrpSpPr/>
          <p:nvPr/>
        </p:nvGrpSpPr>
        <p:grpSpPr>
          <a:xfrm>
            <a:off x="4158625" y="4359363"/>
            <a:ext cx="154850" cy="154125"/>
            <a:chOff x="1898575" y="1639050"/>
            <a:chExt cx="154850" cy="154125"/>
          </a:xfrm>
        </p:grpSpPr>
        <p:sp>
          <p:nvSpPr>
            <p:cNvPr id="1085" name="Google Shape;1085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8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1088" name="Google Shape;1088;p8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8"/>
          <p:cNvGrpSpPr/>
          <p:nvPr/>
        </p:nvGrpSpPr>
        <p:grpSpPr>
          <a:xfrm>
            <a:off x="7272775" y="870188"/>
            <a:ext cx="169050" cy="149625"/>
            <a:chOff x="2626350" y="1752000"/>
            <a:chExt cx="169050" cy="149625"/>
          </a:xfrm>
        </p:grpSpPr>
        <p:sp>
          <p:nvSpPr>
            <p:cNvPr id="1091" name="Google Shape;1091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8"/>
          <p:cNvGrpSpPr/>
          <p:nvPr/>
        </p:nvGrpSpPr>
        <p:grpSpPr>
          <a:xfrm>
            <a:off x="860300" y="2335863"/>
            <a:ext cx="154850" cy="154125"/>
            <a:chOff x="1898575" y="1639050"/>
            <a:chExt cx="154850" cy="154125"/>
          </a:xfrm>
        </p:grpSpPr>
        <p:sp>
          <p:nvSpPr>
            <p:cNvPr id="1094" name="Google Shape;1094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8"/>
          <p:cNvGrpSpPr/>
          <p:nvPr/>
        </p:nvGrpSpPr>
        <p:grpSpPr>
          <a:xfrm rot="-6982043" flipH="1">
            <a:off x="-476181" y="-3070804"/>
            <a:ext cx="2854304" cy="5720033"/>
            <a:chOff x="238125" y="1457650"/>
            <a:chExt cx="1411500" cy="2828650"/>
          </a:xfrm>
        </p:grpSpPr>
        <p:sp>
          <p:nvSpPr>
            <p:cNvPr id="1097" name="Google Shape;109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 txBox="1">
            <a:spLocks noGrp="1"/>
          </p:cNvSpPr>
          <p:nvPr>
            <p:ph type="subTitle" idx="1"/>
          </p:nvPr>
        </p:nvSpPr>
        <p:spPr>
          <a:xfrm>
            <a:off x="3966700" y="2456650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9"/>
          <p:cNvSpPr txBox="1">
            <a:spLocks noGrp="1"/>
          </p:cNvSpPr>
          <p:nvPr>
            <p:ph type="title"/>
          </p:nvPr>
        </p:nvSpPr>
        <p:spPr>
          <a:xfrm>
            <a:off x="3939100" y="1610750"/>
            <a:ext cx="42150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51" name="Google Shape;1151;p9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152" name="Google Shape;1152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9"/>
          <p:cNvGrpSpPr/>
          <p:nvPr/>
        </p:nvGrpSpPr>
        <p:grpSpPr>
          <a:xfrm rot="6982043">
            <a:off x="6757526" y="-2653066"/>
            <a:ext cx="2854304" cy="5720033"/>
            <a:chOff x="238125" y="1457650"/>
            <a:chExt cx="1411500" cy="2828650"/>
          </a:xfrm>
        </p:grpSpPr>
        <p:sp>
          <p:nvSpPr>
            <p:cNvPr id="1203" name="Google Shape;1203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9"/>
          <p:cNvGrpSpPr/>
          <p:nvPr/>
        </p:nvGrpSpPr>
        <p:grpSpPr>
          <a:xfrm>
            <a:off x="7039179" y="4352943"/>
            <a:ext cx="1646603" cy="1251708"/>
            <a:chOff x="2928875" y="3008450"/>
            <a:chExt cx="436325" cy="331675"/>
          </a:xfrm>
        </p:grpSpPr>
        <p:sp>
          <p:nvSpPr>
            <p:cNvPr id="1254" name="Google Shape;1254;p9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1285" name="Google Shape;1285;p9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9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1288" name="Google Shape;1288;p9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9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1291" name="Google Shape;1291;p9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3"/>
          <p:cNvSpPr/>
          <p:nvPr/>
        </p:nvSpPr>
        <p:spPr>
          <a:xfrm flipH="1"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"/>
          <p:cNvSpPr txBox="1">
            <a:spLocks noGrp="1"/>
          </p:cNvSpPr>
          <p:nvPr>
            <p:ph type="title"/>
          </p:nvPr>
        </p:nvSpPr>
        <p:spPr>
          <a:xfrm>
            <a:off x="2069613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2" name="Google Shape;1602;p13"/>
          <p:cNvSpPr txBox="1">
            <a:spLocks noGrp="1"/>
          </p:cNvSpPr>
          <p:nvPr>
            <p:ph type="subTitle" idx="1"/>
          </p:nvPr>
        </p:nvSpPr>
        <p:spPr>
          <a:xfrm>
            <a:off x="206961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13"/>
          <p:cNvSpPr txBox="1">
            <a:spLocks noGrp="1"/>
          </p:cNvSpPr>
          <p:nvPr>
            <p:ph type="title" idx="2"/>
          </p:nvPr>
        </p:nvSpPr>
        <p:spPr>
          <a:xfrm>
            <a:off x="5922982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4" name="Google Shape;1604;p13"/>
          <p:cNvSpPr txBox="1">
            <a:spLocks noGrp="1"/>
          </p:cNvSpPr>
          <p:nvPr>
            <p:ph type="subTitle" idx="3"/>
          </p:nvPr>
        </p:nvSpPr>
        <p:spPr>
          <a:xfrm>
            <a:off x="592298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3"/>
          <p:cNvSpPr txBox="1">
            <a:spLocks noGrp="1"/>
          </p:cNvSpPr>
          <p:nvPr>
            <p:ph type="title" idx="4"/>
          </p:nvPr>
        </p:nvSpPr>
        <p:spPr>
          <a:xfrm>
            <a:off x="2069613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6" name="Google Shape;1606;p13"/>
          <p:cNvSpPr txBox="1">
            <a:spLocks noGrp="1"/>
          </p:cNvSpPr>
          <p:nvPr>
            <p:ph type="subTitle" idx="5"/>
          </p:nvPr>
        </p:nvSpPr>
        <p:spPr>
          <a:xfrm>
            <a:off x="206961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title" idx="6"/>
          </p:nvPr>
        </p:nvSpPr>
        <p:spPr>
          <a:xfrm>
            <a:off x="5922982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ubTitle" idx="7"/>
          </p:nvPr>
        </p:nvSpPr>
        <p:spPr>
          <a:xfrm>
            <a:off x="592298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0" name="Google Shape;1610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3" name="Google Shape;161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14" name="Google Shape;1614;p13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615" name="Google Shape;1615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13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1666" name="Google Shape;1666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3"/>
          <p:cNvGrpSpPr/>
          <p:nvPr/>
        </p:nvGrpSpPr>
        <p:grpSpPr>
          <a:xfrm>
            <a:off x="7955010" y="4695967"/>
            <a:ext cx="733244" cy="557413"/>
            <a:chOff x="2928875" y="3008450"/>
            <a:chExt cx="436325" cy="331675"/>
          </a:xfrm>
        </p:grpSpPr>
        <p:sp>
          <p:nvSpPr>
            <p:cNvPr id="1717" name="Google Shape;1717;p1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13"/>
          <p:cNvGrpSpPr/>
          <p:nvPr/>
        </p:nvGrpSpPr>
        <p:grpSpPr>
          <a:xfrm>
            <a:off x="4915463" y="272480"/>
            <a:ext cx="911869" cy="917806"/>
            <a:chOff x="4248675" y="1769950"/>
            <a:chExt cx="345575" cy="347825"/>
          </a:xfrm>
        </p:grpSpPr>
        <p:sp>
          <p:nvSpPr>
            <p:cNvPr id="1748" name="Google Shape;1748;p1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3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765" name="Google Shape;1765;p1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13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780" name="Google Shape;1780;p1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3"/>
          <p:cNvGrpSpPr/>
          <p:nvPr/>
        </p:nvGrpSpPr>
        <p:grpSpPr>
          <a:xfrm>
            <a:off x="7073950" y="738300"/>
            <a:ext cx="154850" cy="154125"/>
            <a:chOff x="1898575" y="1639050"/>
            <a:chExt cx="154850" cy="154125"/>
          </a:xfrm>
        </p:grpSpPr>
        <p:sp>
          <p:nvSpPr>
            <p:cNvPr id="1783" name="Google Shape;1783;p1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13"/>
          <p:cNvGrpSpPr/>
          <p:nvPr/>
        </p:nvGrpSpPr>
        <p:grpSpPr>
          <a:xfrm>
            <a:off x="365450" y="1233500"/>
            <a:ext cx="159325" cy="148100"/>
            <a:chOff x="996550" y="1565775"/>
            <a:chExt cx="159325" cy="148100"/>
          </a:xfrm>
        </p:grpSpPr>
        <p:sp>
          <p:nvSpPr>
            <p:cNvPr id="1786" name="Google Shape;1786;p1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4"/>
          <p:cNvSpPr/>
          <p:nvPr/>
        </p:nvSpPr>
        <p:spPr>
          <a:xfrm>
            <a:off x="0" y="18287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4"/>
          <p:cNvSpPr txBox="1">
            <a:spLocks noGrp="1"/>
          </p:cNvSpPr>
          <p:nvPr>
            <p:ph type="title"/>
          </p:nvPr>
        </p:nvSpPr>
        <p:spPr>
          <a:xfrm>
            <a:off x="2391900" y="34027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1" name="Google Shape;1791;p14"/>
          <p:cNvSpPr txBox="1">
            <a:spLocks noGrp="1"/>
          </p:cNvSpPr>
          <p:nvPr>
            <p:ph type="subTitle" idx="1"/>
          </p:nvPr>
        </p:nvSpPr>
        <p:spPr>
          <a:xfrm>
            <a:off x="1956450" y="1487175"/>
            <a:ext cx="52311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2" name="Google Shape;1792;p14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793" name="Google Shape;1793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14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1844" name="Google Shape;1844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4"/>
          <p:cNvGrpSpPr/>
          <p:nvPr/>
        </p:nvGrpSpPr>
        <p:grpSpPr>
          <a:xfrm>
            <a:off x="7908215" y="3962182"/>
            <a:ext cx="1842513" cy="1400630"/>
            <a:chOff x="2928875" y="3008450"/>
            <a:chExt cx="436325" cy="331675"/>
          </a:xfrm>
        </p:grpSpPr>
        <p:sp>
          <p:nvSpPr>
            <p:cNvPr id="1895" name="Google Shape;1895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14"/>
          <p:cNvGrpSpPr/>
          <p:nvPr/>
        </p:nvGrpSpPr>
        <p:grpSpPr>
          <a:xfrm>
            <a:off x="495038" y="2637380"/>
            <a:ext cx="911869" cy="917806"/>
            <a:chOff x="4248675" y="1769950"/>
            <a:chExt cx="345575" cy="347825"/>
          </a:xfrm>
        </p:grpSpPr>
        <p:sp>
          <p:nvSpPr>
            <p:cNvPr id="1926" name="Google Shape;1926;p1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14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943" name="Google Shape;1943;p1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14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958" name="Google Shape;1958;p14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14"/>
          <p:cNvGrpSpPr/>
          <p:nvPr/>
        </p:nvGrpSpPr>
        <p:grpSpPr>
          <a:xfrm>
            <a:off x="4381250" y="552938"/>
            <a:ext cx="154850" cy="154125"/>
            <a:chOff x="1898575" y="1639050"/>
            <a:chExt cx="154850" cy="154125"/>
          </a:xfrm>
        </p:grpSpPr>
        <p:sp>
          <p:nvSpPr>
            <p:cNvPr id="1961" name="Google Shape;1961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14"/>
          <p:cNvGrpSpPr/>
          <p:nvPr/>
        </p:nvGrpSpPr>
        <p:grpSpPr>
          <a:xfrm>
            <a:off x="794075" y="1233500"/>
            <a:ext cx="159325" cy="148100"/>
            <a:chOff x="996550" y="1565775"/>
            <a:chExt cx="159325" cy="148100"/>
          </a:xfrm>
        </p:grpSpPr>
        <p:sp>
          <p:nvSpPr>
            <p:cNvPr id="1964" name="Google Shape;1964;p14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14"/>
          <p:cNvGrpSpPr/>
          <p:nvPr/>
        </p:nvGrpSpPr>
        <p:grpSpPr>
          <a:xfrm>
            <a:off x="1298975" y="321600"/>
            <a:ext cx="154850" cy="154125"/>
            <a:chOff x="1898575" y="1639050"/>
            <a:chExt cx="154850" cy="154125"/>
          </a:xfrm>
        </p:grpSpPr>
        <p:sp>
          <p:nvSpPr>
            <p:cNvPr id="1967" name="Google Shape;1967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14"/>
          <p:cNvGrpSpPr/>
          <p:nvPr/>
        </p:nvGrpSpPr>
        <p:grpSpPr>
          <a:xfrm>
            <a:off x="-785735" y="3962182"/>
            <a:ext cx="1842513" cy="1400630"/>
            <a:chOff x="2928875" y="3008450"/>
            <a:chExt cx="436325" cy="331675"/>
          </a:xfrm>
        </p:grpSpPr>
        <p:sp>
          <p:nvSpPr>
            <p:cNvPr id="1970" name="Google Shape;1970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"/>
          <p:cNvSpPr txBox="1">
            <a:spLocks noGrp="1"/>
          </p:cNvSpPr>
          <p:nvPr>
            <p:ph type="subTitle" idx="1"/>
          </p:nvPr>
        </p:nvSpPr>
        <p:spPr>
          <a:xfrm>
            <a:off x="4081150" y="2561250"/>
            <a:ext cx="37026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5"/>
          <p:cNvSpPr txBox="1">
            <a:spLocks noGrp="1"/>
          </p:cNvSpPr>
          <p:nvPr>
            <p:ph type="title"/>
          </p:nvPr>
        </p:nvSpPr>
        <p:spPr>
          <a:xfrm>
            <a:off x="4081173" y="1798675"/>
            <a:ext cx="42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15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2005" name="Google Shape;2005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15"/>
          <p:cNvGrpSpPr/>
          <p:nvPr/>
        </p:nvGrpSpPr>
        <p:grpSpPr>
          <a:xfrm rot="6982043">
            <a:off x="6094451" y="-2230016"/>
            <a:ext cx="2854304" cy="5720033"/>
            <a:chOff x="238125" y="1457650"/>
            <a:chExt cx="1411500" cy="2828650"/>
          </a:xfrm>
        </p:grpSpPr>
        <p:sp>
          <p:nvSpPr>
            <p:cNvPr id="2056" name="Google Shape;2056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7048654" y="4201368"/>
            <a:ext cx="1646603" cy="1251708"/>
            <a:chOff x="2928875" y="3008450"/>
            <a:chExt cx="436325" cy="331675"/>
          </a:xfrm>
        </p:grpSpPr>
        <p:sp>
          <p:nvSpPr>
            <p:cNvPr id="2107" name="Google Shape;2107;p1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4179188" y="691005"/>
            <a:ext cx="911869" cy="917806"/>
            <a:chOff x="4248675" y="1769950"/>
            <a:chExt cx="345575" cy="347825"/>
          </a:xfrm>
        </p:grpSpPr>
        <p:sp>
          <p:nvSpPr>
            <p:cNvPr id="2138" name="Google Shape;2138;p15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15"/>
          <p:cNvGrpSpPr/>
          <p:nvPr/>
        </p:nvGrpSpPr>
        <p:grpSpPr>
          <a:xfrm rot="-5400000">
            <a:off x="4926277" y="3592247"/>
            <a:ext cx="348351" cy="1842527"/>
            <a:chOff x="5650350" y="1819325"/>
            <a:chExt cx="98000" cy="518350"/>
          </a:xfrm>
        </p:grpSpPr>
        <p:sp>
          <p:nvSpPr>
            <p:cNvPr id="2155" name="Google Shape;2155;p15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15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2170" name="Google Shape;2170;p15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15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2173" name="Google Shape;2173;p15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15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2176" name="Google Shape;2176;p15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73" r:id="rId12"/>
    <p:sldLayoutId id="2147483676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ra%20Victoria%20Lozano\Documents\A%20SG%20SST\Ministerio%20Cultura\Capacitaci&#243;n\Presentaciones\5%20cosas%20que%20las%20personas%20con%20ALTA%20INTELIGENCIA%20EMOCIONAL%20hacen%20y%20los%20dem&#225;s%20no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Mara%20Victoria%20Lozano\Documents\A%20SG%20SST\Ministerio%20Cultura\Capacitaci&#243;n\Presentaciones\WhatsApp%20Video%202022-07-26%20at%2011.08.45%20PM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Inteligencia%20emocional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8" name="Google Shape;5528;p40"/>
          <p:cNvGrpSpPr/>
          <p:nvPr/>
        </p:nvGrpSpPr>
        <p:grpSpPr>
          <a:xfrm>
            <a:off x="6216749" y="4223921"/>
            <a:ext cx="1467579" cy="1115622"/>
            <a:chOff x="2928875" y="3008450"/>
            <a:chExt cx="436325" cy="331675"/>
          </a:xfrm>
        </p:grpSpPr>
        <p:sp>
          <p:nvSpPr>
            <p:cNvPr id="5529" name="Google Shape;5529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40"/>
          <p:cNvGrpSpPr/>
          <p:nvPr/>
        </p:nvGrpSpPr>
        <p:grpSpPr>
          <a:xfrm rot="-5767184">
            <a:off x="259787" y="3931266"/>
            <a:ext cx="1373605" cy="769810"/>
            <a:chOff x="2126950" y="1428675"/>
            <a:chExt cx="1018325" cy="570700"/>
          </a:xfrm>
        </p:grpSpPr>
        <p:sp>
          <p:nvSpPr>
            <p:cNvPr id="5560" name="Google Shape;5560;p40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0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0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0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0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0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0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0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8" name="Google Shape;5568;p40"/>
          <p:cNvGrpSpPr/>
          <p:nvPr/>
        </p:nvGrpSpPr>
        <p:grpSpPr>
          <a:xfrm rot="5400000" flipH="1">
            <a:off x="7178584" y="4020403"/>
            <a:ext cx="1549611" cy="1522637"/>
            <a:chOff x="2233725" y="2180375"/>
            <a:chExt cx="976625" cy="959625"/>
          </a:xfrm>
        </p:grpSpPr>
        <p:sp>
          <p:nvSpPr>
            <p:cNvPr id="5569" name="Google Shape;5569;p40"/>
            <p:cNvSpPr/>
            <p:nvPr/>
          </p:nvSpPr>
          <p:spPr>
            <a:xfrm>
              <a:off x="2233725" y="21803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85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8" y="2829"/>
                  </a:lnTo>
                  <a:lnTo>
                    <a:pt x="22007" y="3197"/>
                  </a:lnTo>
                  <a:lnTo>
                    <a:pt x="21668" y="3536"/>
                  </a:lnTo>
                  <a:lnTo>
                    <a:pt x="21328" y="3847"/>
                  </a:lnTo>
                  <a:lnTo>
                    <a:pt x="20961" y="4102"/>
                  </a:lnTo>
                  <a:lnTo>
                    <a:pt x="20593" y="4328"/>
                  </a:lnTo>
                  <a:lnTo>
                    <a:pt x="20197" y="4470"/>
                  </a:lnTo>
                  <a:lnTo>
                    <a:pt x="19773" y="4554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39"/>
                  </a:lnTo>
                  <a:lnTo>
                    <a:pt x="17934" y="4611"/>
                  </a:lnTo>
                  <a:lnTo>
                    <a:pt x="17001" y="4554"/>
                  </a:lnTo>
                  <a:lnTo>
                    <a:pt x="16548" y="4526"/>
                  </a:lnTo>
                  <a:lnTo>
                    <a:pt x="16095" y="4526"/>
                  </a:lnTo>
                  <a:lnTo>
                    <a:pt x="15643" y="4554"/>
                  </a:lnTo>
                  <a:lnTo>
                    <a:pt x="15247" y="4639"/>
                  </a:lnTo>
                  <a:lnTo>
                    <a:pt x="14879" y="4752"/>
                  </a:lnTo>
                  <a:lnTo>
                    <a:pt x="14681" y="4809"/>
                  </a:lnTo>
                  <a:lnTo>
                    <a:pt x="14511" y="4922"/>
                  </a:lnTo>
                  <a:lnTo>
                    <a:pt x="14342" y="5007"/>
                  </a:lnTo>
                  <a:lnTo>
                    <a:pt x="14200" y="5148"/>
                  </a:lnTo>
                  <a:lnTo>
                    <a:pt x="14059" y="5290"/>
                  </a:lnTo>
                  <a:lnTo>
                    <a:pt x="13917" y="5431"/>
                  </a:lnTo>
                  <a:lnTo>
                    <a:pt x="13663" y="5827"/>
                  </a:lnTo>
                  <a:lnTo>
                    <a:pt x="13437" y="6195"/>
                  </a:lnTo>
                  <a:lnTo>
                    <a:pt x="13210" y="6591"/>
                  </a:lnTo>
                  <a:lnTo>
                    <a:pt x="13012" y="7015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7" y="9505"/>
                  </a:lnTo>
                  <a:lnTo>
                    <a:pt x="11739" y="9901"/>
                  </a:lnTo>
                  <a:lnTo>
                    <a:pt x="11541" y="10297"/>
                  </a:lnTo>
                  <a:lnTo>
                    <a:pt x="11315" y="10693"/>
                  </a:lnTo>
                  <a:lnTo>
                    <a:pt x="11060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503"/>
                  </a:lnTo>
                  <a:lnTo>
                    <a:pt x="9165" y="12814"/>
                  </a:lnTo>
                  <a:lnTo>
                    <a:pt x="8684" y="13125"/>
                  </a:lnTo>
                  <a:lnTo>
                    <a:pt x="8175" y="13408"/>
                  </a:lnTo>
                  <a:lnTo>
                    <a:pt x="7638" y="13663"/>
                  </a:lnTo>
                  <a:lnTo>
                    <a:pt x="6591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39" y="15303"/>
                  </a:lnTo>
                  <a:lnTo>
                    <a:pt x="4215" y="15671"/>
                  </a:lnTo>
                  <a:lnTo>
                    <a:pt x="3819" y="16039"/>
                  </a:lnTo>
                  <a:lnTo>
                    <a:pt x="3451" y="16463"/>
                  </a:lnTo>
                  <a:lnTo>
                    <a:pt x="3282" y="16689"/>
                  </a:lnTo>
                  <a:lnTo>
                    <a:pt x="3140" y="16916"/>
                  </a:lnTo>
                  <a:lnTo>
                    <a:pt x="2971" y="17283"/>
                  </a:lnTo>
                  <a:lnTo>
                    <a:pt x="2801" y="17679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39"/>
                  </a:lnTo>
                  <a:lnTo>
                    <a:pt x="2461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8" y="22488"/>
                  </a:lnTo>
                  <a:lnTo>
                    <a:pt x="2320" y="22884"/>
                  </a:lnTo>
                  <a:lnTo>
                    <a:pt x="2263" y="23280"/>
                  </a:lnTo>
                  <a:lnTo>
                    <a:pt x="2179" y="23761"/>
                  </a:lnTo>
                  <a:lnTo>
                    <a:pt x="2065" y="24242"/>
                  </a:lnTo>
                  <a:lnTo>
                    <a:pt x="1952" y="24723"/>
                  </a:lnTo>
                  <a:lnTo>
                    <a:pt x="1782" y="25175"/>
                  </a:lnTo>
                  <a:lnTo>
                    <a:pt x="1584" y="25628"/>
                  </a:lnTo>
                  <a:lnTo>
                    <a:pt x="1386" y="26052"/>
                  </a:lnTo>
                  <a:lnTo>
                    <a:pt x="934" y="26929"/>
                  </a:lnTo>
                  <a:lnTo>
                    <a:pt x="566" y="27664"/>
                  </a:lnTo>
                  <a:lnTo>
                    <a:pt x="396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0" y="29531"/>
                  </a:lnTo>
                  <a:lnTo>
                    <a:pt x="0" y="29927"/>
                  </a:lnTo>
                  <a:lnTo>
                    <a:pt x="29" y="30521"/>
                  </a:lnTo>
                  <a:lnTo>
                    <a:pt x="114" y="31144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41"/>
                  </a:lnTo>
                  <a:lnTo>
                    <a:pt x="877" y="33095"/>
                  </a:lnTo>
                  <a:lnTo>
                    <a:pt x="1047" y="33350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29"/>
                  </a:lnTo>
                  <a:lnTo>
                    <a:pt x="1867" y="34227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7" y="34849"/>
                  </a:lnTo>
                  <a:lnTo>
                    <a:pt x="3395" y="35075"/>
                  </a:lnTo>
                  <a:lnTo>
                    <a:pt x="3961" y="35245"/>
                  </a:lnTo>
                  <a:lnTo>
                    <a:pt x="3989" y="34170"/>
                  </a:lnTo>
                  <a:lnTo>
                    <a:pt x="4074" y="33095"/>
                  </a:lnTo>
                  <a:lnTo>
                    <a:pt x="4187" y="31992"/>
                  </a:lnTo>
                  <a:lnTo>
                    <a:pt x="4328" y="30917"/>
                  </a:lnTo>
                  <a:lnTo>
                    <a:pt x="4498" y="29871"/>
                  </a:lnTo>
                  <a:lnTo>
                    <a:pt x="4724" y="28796"/>
                  </a:lnTo>
                  <a:lnTo>
                    <a:pt x="4979" y="27749"/>
                  </a:lnTo>
                  <a:lnTo>
                    <a:pt x="5290" y="26703"/>
                  </a:lnTo>
                  <a:lnTo>
                    <a:pt x="5601" y="25656"/>
                  </a:lnTo>
                  <a:lnTo>
                    <a:pt x="5969" y="24609"/>
                  </a:lnTo>
                  <a:lnTo>
                    <a:pt x="6365" y="23591"/>
                  </a:lnTo>
                  <a:lnTo>
                    <a:pt x="6789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31"/>
                  </a:lnTo>
                  <a:lnTo>
                    <a:pt x="8798" y="18669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6" y="15869"/>
                  </a:lnTo>
                  <a:lnTo>
                    <a:pt x="11287" y="14992"/>
                  </a:lnTo>
                  <a:lnTo>
                    <a:pt x="11994" y="14115"/>
                  </a:lnTo>
                  <a:lnTo>
                    <a:pt x="12701" y="13267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89" y="9307"/>
                  </a:lnTo>
                  <a:lnTo>
                    <a:pt x="17566" y="8571"/>
                  </a:lnTo>
                  <a:lnTo>
                    <a:pt x="18443" y="7892"/>
                  </a:lnTo>
                  <a:lnTo>
                    <a:pt x="19377" y="7213"/>
                  </a:lnTo>
                  <a:lnTo>
                    <a:pt x="20310" y="6591"/>
                  </a:lnTo>
                  <a:lnTo>
                    <a:pt x="21272" y="5969"/>
                  </a:lnTo>
                  <a:lnTo>
                    <a:pt x="21470" y="5884"/>
                  </a:lnTo>
                  <a:lnTo>
                    <a:pt x="21696" y="5742"/>
                  </a:lnTo>
                  <a:lnTo>
                    <a:pt x="22149" y="5460"/>
                  </a:lnTo>
                  <a:lnTo>
                    <a:pt x="22630" y="5148"/>
                  </a:lnTo>
                  <a:lnTo>
                    <a:pt x="22856" y="5035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0"/>
                  </a:lnTo>
                  <a:lnTo>
                    <a:pt x="29107" y="2631"/>
                  </a:lnTo>
                  <a:lnTo>
                    <a:pt x="30154" y="2348"/>
                  </a:lnTo>
                  <a:lnTo>
                    <a:pt x="31229" y="2122"/>
                  </a:lnTo>
                  <a:lnTo>
                    <a:pt x="31738" y="2009"/>
                  </a:lnTo>
                  <a:lnTo>
                    <a:pt x="32275" y="1952"/>
                  </a:lnTo>
                  <a:lnTo>
                    <a:pt x="32784" y="1896"/>
                  </a:lnTo>
                  <a:lnTo>
                    <a:pt x="33294" y="1839"/>
                  </a:lnTo>
                  <a:lnTo>
                    <a:pt x="34340" y="1839"/>
                  </a:lnTo>
                  <a:lnTo>
                    <a:pt x="34849" y="1867"/>
                  </a:lnTo>
                  <a:lnTo>
                    <a:pt x="35330" y="1924"/>
                  </a:lnTo>
                  <a:lnTo>
                    <a:pt x="35839" y="2009"/>
                  </a:lnTo>
                  <a:lnTo>
                    <a:pt x="36320" y="2122"/>
                  </a:lnTo>
                  <a:lnTo>
                    <a:pt x="36801" y="2263"/>
                  </a:lnTo>
                  <a:lnTo>
                    <a:pt x="37282" y="2461"/>
                  </a:lnTo>
                  <a:lnTo>
                    <a:pt x="37735" y="2659"/>
                  </a:lnTo>
                  <a:lnTo>
                    <a:pt x="38187" y="2914"/>
                  </a:lnTo>
                  <a:lnTo>
                    <a:pt x="38640" y="3197"/>
                  </a:lnTo>
                  <a:lnTo>
                    <a:pt x="39064" y="3508"/>
                  </a:lnTo>
                  <a:lnTo>
                    <a:pt x="39064" y="3197"/>
                  </a:lnTo>
                  <a:lnTo>
                    <a:pt x="39007" y="2914"/>
                  </a:lnTo>
                  <a:lnTo>
                    <a:pt x="38923" y="2631"/>
                  </a:lnTo>
                  <a:lnTo>
                    <a:pt x="38781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41"/>
                  </a:lnTo>
                  <a:lnTo>
                    <a:pt x="37989" y="1443"/>
                  </a:lnTo>
                  <a:lnTo>
                    <a:pt x="37621" y="1217"/>
                  </a:lnTo>
                  <a:lnTo>
                    <a:pt x="37197" y="1047"/>
                  </a:lnTo>
                  <a:lnTo>
                    <a:pt x="36773" y="906"/>
                  </a:lnTo>
                  <a:lnTo>
                    <a:pt x="36320" y="849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77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8"/>
                  </a:lnTo>
                  <a:lnTo>
                    <a:pt x="31823" y="1245"/>
                  </a:lnTo>
                  <a:lnTo>
                    <a:pt x="30918" y="1245"/>
                  </a:lnTo>
                  <a:lnTo>
                    <a:pt x="30295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4" y="453"/>
                  </a:lnTo>
                  <a:lnTo>
                    <a:pt x="27240" y="283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0"/>
            <p:cNvSpPr/>
            <p:nvPr/>
          </p:nvSpPr>
          <p:spPr>
            <a:xfrm>
              <a:off x="2332725" y="22263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334" y="1"/>
                  </a:moveTo>
                  <a:lnTo>
                    <a:pt x="28824" y="58"/>
                  </a:lnTo>
                  <a:lnTo>
                    <a:pt x="28315" y="114"/>
                  </a:lnTo>
                  <a:lnTo>
                    <a:pt x="27778" y="171"/>
                  </a:lnTo>
                  <a:lnTo>
                    <a:pt x="27269" y="284"/>
                  </a:lnTo>
                  <a:lnTo>
                    <a:pt x="26194" y="510"/>
                  </a:lnTo>
                  <a:lnTo>
                    <a:pt x="25147" y="793"/>
                  </a:lnTo>
                  <a:lnTo>
                    <a:pt x="24101" y="1132"/>
                  </a:lnTo>
                  <a:lnTo>
                    <a:pt x="23054" y="1500"/>
                  </a:lnTo>
                  <a:lnTo>
                    <a:pt x="22036" y="1896"/>
                  </a:lnTo>
                  <a:lnTo>
                    <a:pt x="21046" y="2292"/>
                  </a:lnTo>
                  <a:lnTo>
                    <a:pt x="19094" y="3084"/>
                  </a:lnTo>
                  <a:lnTo>
                    <a:pt x="18896" y="3197"/>
                  </a:lnTo>
                  <a:lnTo>
                    <a:pt x="18670" y="3310"/>
                  </a:lnTo>
                  <a:lnTo>
                    <a:pt x="18189" y="3622"/>
                  </a:lnTo>
                  <a:lnTo>
                    <a:pt x="17736" y="3904"/>
                  </a:lnTo>
                  <a:lnTo>
                    <a:pt x="17510" y="4046"/>
                  </a:lnTo>
                  <a:lnTo>
                    <a:pt x="17312" y="4131"/>
                  </a:lnTo>
                  <a:lnTo>
                    <a:pt x="16350" y="4753"/>
                  </a:lnTo>
                  <a:lnTo>
                    <a:pt x="15417" y="5375"/>
                  </a:lnTo>
                  <a:lnTo>
                    <a:pt x="14483" y="6054"/>
                  </a:lnTo>
                  <a:lnTo>
                    <a:pt x="13606" y="6733"/>
                  </a:lnTo>
                  <a:lnTo>
                    <a:pt x="12729" y="7469"/>
                  </a:lnTo>
                  <a:lnTo>
                    <a:pt x="11881" y="8204"/>
                  </a:lnTo>
                  <a:lnTo>
                    <a:pt x="11061" y="8968"/>
                  </a:lnTo>
                  <a:lnTo>
                    <a:pt x="10269" y="9760"/>
                  </a:lnTo>
                  <a:lnTo>
                    <a:pt x="9505" y="10580"/>
                  </a:lnTo>
                  <a:lnTo>
                    <a:pt x="8741" y="11429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6" y="14031"/>
                  </a:lnTo>
                  <a:lnTo>
                    <a:pt x="6026" y="14936"/>
                  </a:lnTo>
                  <a:lnTo>
                    <a:pt x="5432" y="15870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55"/>
                  </a:lnTo>
                  <a:lnTo>
                    <a:pt x="3282" y="19745"/>
                  </a:lnTo>
                  <a:lnTo>
                    <a:pt x="2829" y="20735"/>
                  </a:lnTo>
                  <a:lnTo>
                    <a:pt x="2405" y="21753"/>
                  </a:lnTo>
                  <a:lnTo>
                    <a:pt x="2009" y="22771"/>
                  </a:lnTo>
                  <a:lnTo>
                    <a:pt x="1641" y="23818"/>
                  </a:lnTo>
                  <a:lnTo>
                    <a:pt x="1330" y="24865"/>
                  </a:lnTo>
                  <a:lnTo>
                    <a:pt x="1019" y="25911"/>
                  </a:lnTo>
                  <a:lnTo>
                    <a:pt x="764" y="26958"/>
                  </a:lnTo>
                  <a:lnTo>
                    <a:pt x="538" y="28033"/>
                  </a:lnTo>
                  <a:lnTo>
                    <a:pt x="368" y="29079"/>
                  </a:lnTo>
                  <a:lnTo>
                    <a:pt x="227" y="30154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07"/>
                  </a:lnTo>
                  <a:lnTo>
                    <a:pt x="538" y="33492"/>
                  </a:lnTo>
                  <a:lnTo>
                    <a:pt x="1104" y="33549"/>
                  </a:lnTo>
                  <a:lnTo>
                    <a:pt x="1387" y="33520"/>
                  </a:lnTo>
                  <a:lnTo>
                    <a:pt x="1669" y="33520"/>
                  </a:lnTo>
                  <a:lnTo>
                    <a:pt x="1952" y="33464"/>
                  </a:lnTo>
                  <a:lnTo>
                    <a:pt x="2235" y="33407"/>
                  </a:lnTo>
                  <a:lnTo>
                    <a:pt x="2603" y="33294"/>
                  </a:lnTo>
                  <a:lnTo>
                    <a:pt x="2971" y="33153"/>
                  </a:lnTo>
                  <a:lnTo>
                    <a:pt x="3310" y="32983"/>
                  </a:lnTo>
                  <a:lnTo>
                    <a:pt x="3650" y="32757"/>
                  </a:lnTo>
                  <a:lnTo>
                    <a:pt x="3961" y="32530"/>
                  </a:lnTo>
                  <a:lnTo>
                    <a:pt x="4272" y="32276"/>
                  </a:lnTo>
                  <a:lnTo>
                    <a:pt x="4555" y="32021"/>
                  </a:lnTo>
                  <a:lnTo>
                    <a:pt x="4809" y="31710"/>
                  </a:lnTo>
                  <a:lnTo>
                    <a:pt x="5036" y="31399"/>
                  </a:lnTo>
                  <a:lnTo>
                    <a:pt x="5234" y="31059"/>
                  </a:lnTo>
                  <a:lnTo>
                    <a:pt x="5432" y="30720"/>
                  </a:lnTo>
                  <a:lnTo>
                    <a:pt x="5573" y="30352"/>
                  </a:lnTo>
                  <a:lnTo>
                    <a:pt x="5714" y="29984"/>
                  </a:lnTo>
                  <a:lnTo>
                    <a:pt x="5799" y="29617"/>
                  </a:lnTo>
                  <a:lnTo>
                    <a:pt x="5884" y="29221"/>
                  </a:lnTo>
                  <a:lnTo>
                    <a:pt x="5912" y="28825"/>
                  </a:lnTo>
                  <a:lnTo>
                    <a:pt x="5884" y="28231"/>
                  </a:lnTo>
                  <a:lnTo>
                    <a:pt x="5828" y="27637"/>
                  </a:lnTo>
                  <a:lnTo>
                    <a:pt x="5686" y="26449"/>
                  </a:lnTo>
                  <a:lnTo>
                    <a:pt x="5658" y="25855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4" y="25006"/>
                  </a:lnTo>
                  <a:lnTo>
                    <a:pt x="5799" y="24723"/>
                  </a:lnTo>
                  <a:lnTo>
                    <a:pt x="5884" y="24440"/>
                  </a:lnTo>
                  <a:lnTo>
                    <a:pt x="5997" y="24186"/>
                  </a:lnTo>
                  <a:lnTo>
                    <a:pt x="6167" y="23931"/>
                  </a:lnTo>
                  <a:lnTo>
                    <a:pt x="6337" y="23705"/>
                  </a:lnTo>
                  <a:lnTo>
                    <a:pt x="6535" y="23479"/>
                  </a:lnTo>
                  <a:lnTo>
                    <a:pt x="6761" y="23252"/>
                  </a:lnTo>
                  <a:lnTo>
                    <a:pt x="7242" y="22885"/>
                  </a:lnTo>
                  <a:lnTo>
                    <a:pt x="7751" y="22517"/>
                  </a:lnTo>
                  <a:lnTo>
                    <a:pt x="8232" y="22149"/>
                  </a:lnTo>
                  <a:lnTo>
                    <a:pt x="8458" y="21951"/>
                  </a:lnTo>
                  <a:lnTo>
                    <a:pt x="8685" y="21753"/>
                  </a:lnTo>
                  <a:lnTo>
                    <a:pt x="8883" y="21527"/>
                  </a:lnTo>
                  <a:lnTo>
                    <a:pt x="9052" y="21301"/>
                  </a:lnTo>
                  <a:lnTo>
                    <a:pt x="9222" y="21046"/>
                  </a:lnTo>
                  <a:lnTo>
                    <a:pt x="9335" y="20791"/>
                  </a:lnTo>
                  <a:lnTo>
                    <a:pt x="9448" y="20424"/>
                  </a:lnTo>
                  <a:lnTo>
                    <a:pt x="9505" y="20056"/>
                  </a:lnTo>
                  <a:lnTo>
                    <a:pt x="9505" y="19660"/>
                  </a:lnTo>
                  <a:lnTo>
                    <a:pt x="9477" y="19292"/>
                  </a:lnTo>
                  <a:lnTo>
                    <a:pt x="9420" y="18896"/>
                  </a:lnTo>
                  <a:lnTo>
                    <a:pt x="9335" y="18500"/>
                  </a:lnTo>
                  <a:lnTo>
                    <a:pt x="9137" y="17736"/>
                  </a:lnTo>
                  <a:lnTo>
                    <a:pt x="8967" y="16944"/>
                  </a:lnTo>
                  <a:lnTo>
                    <a:pt x="8883" y="16577"/>
                  </a:lnTo>
                  <a:lnTo>
                    <a:pt x="8854" y="16209"/>
                  </a:lnTo>
                  <a:lnTo>
                    <a:pt x="8883" y="15841"/>
                  </a:lnTo>
                  <a:lnTo>
                    <a:pt x="8939" y="15502"/>
                  </a:lnTo>
                  <a:lnTo>
                    <a:pt x="9052" y="15162"/>
                  </a:lnTo>
                  <a:lnTo>
                    <a:pt x="9109" y="14993"/>
                  </a:lnTo>
                  <a:lnTo>
                    <a:pt x="9222" y="14823"/>
                  </a:lnTo>
                  <a:lnTo>
                    <a:pt x="9363" y="14625"/>
                  </a:lnTo>
                  <a:lnTo>
                    <a:pt x="9533" y="14455"/>
                  </a:lnTo>
                  <a:lnTo>
                    <a:pt x="9731" y="14286"/>
                  </a:lnTo>
                  <a:lnTo>
                    <a:pt x="9929" y="14172"/>
                  </a:lnTo>
                  <a:lnTo>
                    <a:pt x="10155" y="14059"/>
                  </a:lnTo>
                  <a:lnTo>
                    <a:pt x="10382" y="13974"/>
                  </a:lnTo>
                  <a:lnTo>
                    <a:pt x="10608" y="13890"/>
                  </a:lnTo>
                  <a:lnTo>
                    <a:pt x="10863" y="13833"/>
                  </a:lnTo>
                  <a:lnTo>
                    <a:pt x="11372" y="13748"/>
                  </a:lnTo>
                  <a:lnTo>
                    <a:pt x="11909" y="13720"/>
                  </a:lnTo>
                  <a:lnTo>
                    <a:pt x="12447" y="13720"/>
                  </a:lnTo>
                  <a:lnTo>
                    <a:pt x="12956" y="13748"/>
                  </a:lnTo>
                  <a:lnTo>
                    <a:pt x="13465" y="13776"/>
                  </a:lnTo>
                  <a:lnTo>
                    <a:pt x="14002" y="13776"/>
                  </a:lnTo>
                  <a:lnTo>
                    <a:pt x="14540" y="13720"/>
                  </a:lnTo>
                  <a:lnTo>
                    <a:pt x="15049" y="13635"/>
                  </a:lnTo>
                  <a:lnTo>
                    <a:pt x="15304" y="13550"/>
                  </a:lnTo>
                  <a:lnTo>
                    <a:pt x="15530" y="13465"/>
                  </a:lnTo>
                  <a:lnTo>
                    <a:pt x="15756" y="13352"/>
                  </a:lnTo>
                  <a:lnTo>
                    <a:pt x="15954" y="13239"/>
                  </a:lnTo>
                  <a:lnTo>
                    <a:pt x="16152" y="13098"/>
                  </a:lnTo>
                  <a:lnTo>
                    <a:pt x="16322" y="12928"/>
                  </a:lnTo>
                  <a:lnTo>
                    <a:pt x="16492" y="12758"/>
                  </a:lnTo>
                  <a:lnTo>
                    <a:pt x="16605" y="12532"/>
                  </a:lnTo>
                  <a:lnTo>
                    <a:pt x="16746" y="12249"/>
                  </a:lnTo>
                  <a:lnTo>
                    <a:pt x="16831" y="11938"/>
                  </a:lnTo>
                  <a:lnTo>
                    <a:pt x="16859" y="11627"/>
                  </a:lnTo>
                  <a:lnTo>
                    <a:pt x="16888" y="11287"/>
                  </a:lnTo>
                  <a:lnTo>
                    <a:pt x="16859" y="10948"/>
                  </a:lnTo>
                  <a:lnTo>
                    <a:pt x="16831" y="10637"/>
                  </a:lnTo>
                  <a:lnTo>
                    <a:pt x="16746" y="9958"/>
                  </a:lnTo>
                  <a:lnTo>
                    <a:pt x="16661" y="9279"/>
                  </a:lnTo>
                  <a:lnTo>
                    <a:pt x="16661" y="8939"/>
                  </a:lnTo>
                  <a:lnTo>
                    <a:pt x="16661" y="8628"/>
                  </a:lnTo>
                  <a:lnTo>
                    <a:pt x="16718" y="8345"/>
                  </a:lnTo>
                  <a:lnTo>
                    <a:pt x="16803" y="8034"/>
                  </a:lnTo>
                  <a:lnTo>
                    <a:pt x="16916" y="7780"/>
                  </a:lnTo>
                  <a:lnTo>
                    <a:pt x="17114" y="7525"/>
                  </a:lnTo>
                  <a:lnTo>
                    <a:pt x="17255" y="7384"/>
                  </a:lnTo>
                  <a:lnTo>
                    <a:pt x="17397" y="7242"/>
                  </a:lnTo>
                  <a:lnTo>
                    <a:pt x="17566" y="7157"/>
                  </a:lnTo>
                  <a:lnTo>
                    <a:pt x="17764" y="7073"/>
                  </a:lnTo>
                  <a:lnTo>
                    <a:pt x="17934" y="7016"/>
                  </a:lnTo>
                  <a:lnTo>
                    <a:pt x="18132" y="6959"/>
                  </a:lnTo>
                  <a:lnTo>
                    <a:pt x="18556" y="6903"/>
                  </a:lnTo>
                  <a:lnTo>
                    <a:pt x="18981" y="6903"/>
                  </a:lnTo>
                  <a:lnTo>
                    <a:pt x="19405" y="6959"/>
                  </a:lnTo>
                  <a:lnTo>
                    <a:pt x="19829" y="7073"/>
                  </a:lnTo>
                  <a:lnTo>
                    <a:pt x="20225" y="7186"/>
                  </a:lnTo>
                  <a:lnTo>
                    <a:pt x="21046" y="7440"/>
                  </a:lnTo>
                  <a:lnTo>
                    <a:pt x="21442" y="7553"/>
                  </a:lnTo>
                  <a:lnTo>
                    <a:pt x="21866" y="7638"/>
                  </a:lnTo>
                  <a:lnTo>
                    <a:pt x="22262" y="7695"/>
                  </a:lnTo>
                  <a:lnTo>
                    <a:pt x="22686" y="7723"/>
                  </a:lnTo>
                  <a:lnTo>
                    <a:pt x="22884" y="7695"/>
                  </a:lnTo>
                  <a:lnTo>
                    <a:pt x="23082" y="7667"/>
                  </a:lnTo>
                  <a:lnTo>
                    <a:pt x="23280" y="7610"/>
                  </a:lnTo>
                  <a:lnTo>
                    <a:pt x="23450" y="7553"/>
                  </a:lnTo>
                  <a:lnTo>
                    <a:pt x="23648" y="7440"/>
                  </a:lnTo>
                  <a:lnTo>
                    <a:pt x="23818" y="7355"/>
                  </a:lnTo>
                  <a:lnTo>
                    <a:pt x="23959" y="7242"/>
                  </a:lnTo>
                  <a:lnTo>
                    <a:pt x="24129" y="7101"/>
                  </a:lnTo>
                  <a:lnTo>
                    <a:pt x="24383" y="6818"/>
                  </a:lnTo>
                  <a:lnTo>
                    <a:pt x="24610" y="6479"/>
                  </a:lnTo>
                  <a:lnTo>
                    <a:pt x="24808" y="6139"/>
                  </a:lnTo>
                  <a:lnTo>
                    <a:pt x="24978" y="5743"/>
                  </a:lnTo>
                  <a:lnTo>
                    <a:pt x="25289" y="4951"/>
                  </a:lnTo>
                  <a:lnTo>
                    <a:pt x="25600" y="4131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8" y="2745"/>
                  </a:lnTo>
                  <a:lnTo>
                    <a:pt x="26731" y="2490"/>
                  </a:lnTo>
                  <a:lnTo>
                    <a:pt x="26901" y="2377"/>
                  </a:lnTo>
                  <a:lnTo>
                    <a:pt x="27071" y="2264"/>
                  </a:lnTo>
                  <a:lnTo>
                    <a:pt x="27297" y="2179"/>
                  </a:lnTo>
                  <a:lnTo>
                    <a:pt x="27552" y="2094"/>
                  </a:lnTo>
                  <a:lnTo>
                    <a:pt x="27778" y="2066"/>
                  </a:lnTo>
                  <a:lnTo>
                    <a:pt x="28032" y="2038"/>
                  </a:lnTo>
                  <a:lnTo>
                    <a:pt x="28259" y="2038"/>
                  </a:lnTo>
                  <a:lnTo>
                    <a:pt x="28513" y="2066"/>
                  </a:lnTo>
                  <a:lnTo>
                    <a:pt x="29022" y="2151"/>
                  </a:lnTo>
                  <a:lnTo>
                    <a:pt x="29503" y="2320"/>
                  </a:lnTo>
                  <a:lnTo>
                    <a:pt x="30013" y="2490"/>
                  </a:lnTo>
                  <a:lnTo>
                    <a:pt x="30946" y="2914"/>
                  </a:lnTo>
                  <a:lnTo>
                    <a:pt x="31427" y="3112"/>
                  </a:lnTo>
                  <a:lnTo>
                    <a:pt x="31936" y="3282"/>
                  </a:lnTo>
                  <a:lnTo>
                    <a:pt x="32473" y="3395"/>
                  </a:lnTo>
                  <a:lnTo>
                    <a:pt x="32728" y="3424"/>
                  </a:lnTo>
                  <a:lnTo>
                    <a:pt x="33237" y="3424"/>
                  </a:lnTo>
                  <a:lnTo>
                    <a:pt x="33492" y="3395"/>
                  </a:lnTo>
                  <a:lnTo>
                    <a:pt x="33718" y="3367"/>
                  </a:lnTo>
                  <a:lnTo>
                    <a:pt x="33944" y="3282"/>
                  </a:lnTo>
                  <a:lnTo>
                    <a:pt x="34171" y="3197"/>
                  </a:lnTo>
                  <a:lnTo>
                    <a:pt x="34369" y="3084"/>
                  </a:lnTo>
                  <a:lnTo>
                    <a:pt x="34567" y="2943"/>
                  </a:lnTo>
                  <a:lnTo>
                    <a:pt x="34736" y="2745"/>
                  </a:lnTo>
                  <a:lnTo>
                    <a:pt x="34906" y="2490"/>
                  </a:lnTo>
                  <a:lnTo>
                    <a:pt x="35019" y="2236"/>
                  </a:lnTo>
                  <a:lnTo>
                    <a:pt x="35076" y="1953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7" y="1076"/>
                  </a:lnTo>
                  <a:lnTo>
                    <a:pt x="33775" y="821"/>
                  </a:lnTo>
                  <a:lnTo>
                    <a:pt x="33322" y="623"/>
                  </a:lnTo>
                  <a:lnTo>
                    <a:pt x="32841" y="425"/>
                  </a:lnTo>
                  <a:lnTo>
                    <a:pt x="32360" y="284"/>
                  </a:lnTo>
                  <a:lnTo>
                    <a:pt x="31879" y="171"/>
                  </a:lnTo>
                  <a:lnTo>
                    <a:pt x="31370" y="86"/>
                  </a:lnTo>
                  <a:lnTo>
                    <a:pt x="30889" y="29"/>
                  </a:lnTo>
                  <a:lnTo>
                    <a:pt x="303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0"/>
            <p:cNvSpPr/>
            <p:nvPr/>
          </p:nvSpPr>
          <p:spPr>
            <a:xfrm>
              <a:off x="2317875" y="2229175"/>
              <a:ext cx="770825" cy="910825"/>
            </a:xfrm>
            <a:custGeom>
              <a:avLst/>
              <a:gdLst/>
              <a:ahLst/>
              <a:cxnLst/>
              <a:rect l="l" t="t" r="r" b="b"/>
              <a:pathLst>
                <a:path w="30833" h="36433" extrusionOk="0">
                  <a:moveTo>
                    <a:pt x="29899" y="0"/>
                  </a:moveTo>
                  <a:lnTo>
                    <a:pt x="29220" y="28"/>
                  </a:lnTo>
                  <a:lnTo>
                    <a:pt x="28513" y="57"/>
                  </a:lnTo>
                  <a:lnTo>
                    <a:pt x="27834" y="142"/>
                  </a:lnTo>
                  <a:lnTo>
                    <a:pt x="27156" y="226"/>
                  </a:lnTo>
                  <a:lnTo>
                    <a:pt x="26477" y="368"/>
                  </a:lnTo>
                  <a:lnTo>
                    <a:pt x="25798" y="509"/>
                  </a:lnTo>
                  <a:lnTo>
                    <a:pt x="25147" y="679"/>
                  </a:lnTo>
                  <a:lnTo>
                    <a:pt x="24468" y="849"/>
                  </a:lnTo>
                  <a:lnTo>
                    <a:pt x="23818" y="1047"/>
                  </a:lnTo>
                  <a:lnTo>
                    <a:pt x="23167" y="1273"/>
                  </a:lnTo>
                  <a:lnTo>
                    <a:pt x="22517" y="1528"/>
                  </a:lnTo>
                  <a:lnTo>
                    <a:pt x="21866" y="1782"/>
                  </a:lnTo>
                  <a:lnTo>
                    <a:pt x="21244" y="2065"/>
                  </a:lnTo>
                  <a:lnTo>
                    <a:pt x="19999" y="2659"/>
                  </a:lnTo>
                  <a:lnTo>
                    <a:pt x="18868" y="3253"/>
                  </a:lnTo>
                  <a:lnTo>
                    <a:pt x="17764" y="3875"/>
                  </a:lnTo>
                  <a:lnTo>
                    <a:pt x="16690" y="4554"/>
                  </a:lnTo>
                  <a:lnTo>
                    <a:pt x="15643" y="5290"/>
                  </a:lnTo>
                  <a:lnTo>
                    <a:pt x="14625" y="6053"/>
                  </a:lnTo>
                  <a:lnTo>
                    <a:pt x="13635" y="6845"/>
                  </a:lnTo>
                  <a:lnTo>
                    <a:pt x="12673" y="7666"/>
                  </a:lnTo>
                  <a:lnTo>
                    <a:pt x="11739" y="8514"/>
                  </a:lnTo>
                  <a:lnTo>
                    <a:pt x="10863" y="9391"/>
                  </a:lnTo>
                  <a:lnTo>
                    <a:pt x="10014" y="10296"/>
                  </a:lnTo>
                  <a:lnTo>
                    <a:pt x="9194" y="11230"/>
                  </a:lnTo>
                  <a:lnTo>
                    <a:pt x="8402" y="12163"/>
                  </a:lnTo>
                  <a:lnTo>
                    <a:pt x="7638" y="13153"/>
                  </a:lnTo>
                  <a:lnTo>
                    <a:pt x="6902" y="14143"/>
                  </a:lnTo>
                  <a:lnTo>
                    <a:pt x="6224" y="15190"/>
                  </a:lnTo>
                  <a:lnTo>
                    <a:pt x="5545" y="16236"/>
                  </a:lnTo>
                  <a:lnTo>
                    <a:pt x="4922" y="17283"/>
                  </a:lnTo>
                  <a:lnTo>
                    <a:pt x="4328" y="18358"/>
                  </a:lnTo>
                  <a:lnTo>
                    <a:pt x="3763" y="19461"/>
                  </a:lnTo>
                  <a:lnTo>
                    <a:pt x="3253" y="20593"/>
                  </a:lnTo>
                  <a:lnTo>
                    <a:pt x="2773" y="21724"/>
                  </a:lnTo>
                  <a:lnTo>
                    <a:pt x="2320" y="22884"/>
                  </a:lnTo>
                  <a:lnTo>
                    <a:pt x="1896" y="24043"/>
                  </a:lnTo>
                  <a:lnTo>
                    <a:pt x="1528" y="25203"/>
                  </a:lnTo>
                  <a:lnTo>
                    <a:pt x="1189" y="26420"/>
                  </a:lnTo>
                  <a:lnTo>
                    <a:pt x="906" y="27608"/>
                  </a:lnTo>
                  <a:lnTo>
                    <a:pt x="651" y="28824"/>
                  </a:lnTo>
                  <a:lnTo>
                    <a:pt x="425" y="30040"/>
                  </a:lnTo>
                  <a:lnTo>
                    <a:pt x="255" y="31256"/>
                  </a:lnTo>
                  <a:lnTo>
                    <a:pt x="114" y="32501"/>
                  </a:lnTo>
                  <a:lnTo>
                    <a:pt x="29" y="33746"/>
                  </a:lnTo>
                  <a:lnTo>
                    <a:pt x="1" y="34962"/>
                  </a:lnTo>
                  <a:lnTo>
                    <a:pt x="1" y="36207"/>
                  </a:lnTo>
                  <a:lnTo>
                    <a:pt x="29" y="36320"/>
                  </a:lnTo>
                  <a:lnTo>
                    <a:pt x="57" y="36376"/>
                  </a:lnTo>
                  <a:lnTo>
                    <a:pt x="142" y="36433"/>
                  </a:lnTo>
                  <a:lnTo>
                    <a:pt x="227" y="36433"/>
                  </a:lnTo>
                  <a:lnTo>
                    <a:pt x="312" y="36405"/>
                  </a:lnTo>
                  <a:lnTo>
                    <a:pt x="397" y="36376"/>
                  </a:lnTo>
                  <a:lnTo>
                    <a:pt x="453" y="36291"/>
                  </a:lnTo>
                  <a:lnTo>
                    <a:pt x="481" y="36178"/>
                  </a:lnTo>
                  <a:lnTo>
                    <a:pt x="481" y="34962"/>
                  </a:lnTo>
                  <a:lnTo>
                    <a:pt x="510" y="33746"/>
                  </a:lnTo>
                  <a:lnTo>
                    <a:pt x="595" y="32529"/>
                  </a:lnTo>
                  <a:lnTo>
                    <a:pt x="736" y="31341"/>
                  </a:lnTo>
                  <a:lnTo>
                    <a:pt x="906" y="30125"/>
                  </a:lnTo>
                  <a:lnTo>
                    <a:pt x="1104" y="28937"/>
                  </a:lnTo>
                  <a:lnTo>
                    <a:pt x="1358" y="27721"/>
                  </a:lnTo>
                  <a:lnTo>
                    <a:pt x="1641" y="26561"/>
                  </a:lnTo>
                  <a:lnTo>
                    <a:pt x="1981" y="25373"/>
                  </a:lnTo>
                  <a:lnTo>
                    <a:pt x="2348" y="24213"/>
                  </a:lnTo>
                  <a:lnTo>
                    <a:pt x="2744" y="23053"/>
                  </a:lnTo>
                  <a:lnTo>
                    <a:pt x="3197" y="21922"/>
                  </a:lnTo>
                  <a:lnTo>
                    <a:pt x="3678" y="20819"/>
                  </a:lnTo>
                  <a:lnTo>
                    <a:pt x="4187" y="19716"/>
                  </a:lnTo>
                  <a:lnTo>
                    <a:pt x="4753" y="18613"/>
                  </a:lnTo>
                  <a:lnTo>
                    <a:pt x="5318" y="17538"/>
                  </a:lnTo>
                  <a:lnTo>
                    <a:pt x="5941" y="16491"/>
                  </a:lnTo>
                  <a:lnTo>
                    <a:pt x="6591" y="15473"/>
                  </a:lnTo>
                  <a:lnTo>
                    <a:pt x="7270" y="14454"/>
                  </a:lnTo>
                  <a:lnTo>
                    <a:pt x="7977" y="13464"/>
                  </a:lnTo>
                  <a:lnTo>
                    <a:pt x="8741" y="12503"/>
                  </a:lnTo>
                  <a:lnTo>
                    <a:pt x="9505" y="11569"/>
                  </a:lnTo>
                  <a:lnTo>
                    <a:pt x="10325" y="10664"/>
                  </a:lnTo>
                  <a:lnTo>
                    <a:pt x="11145" y="9759"/>
                  </a:lnTo>
                  <a:lnTo>
                    <a:pt x="12022" y="8910"/>
                  </a:lnTo>
                  <a:lnTo>
                    <a:pt x="12927" y="8062"/>
                  </a:lnTo>
                  <a:lnTo>
                    <a:pt x="13889" y="7270"/>
                  </a:lnTo>
                  <a:lnTo>
                    <a:pt x="14851" y="6478"/>
                  </a:lnTo>
                  <a:lnTo>
                    <a:pt x="15841" y="5742"/>
                  </a:lnTo>
                  <a:lnTo>
                    <a:pt x="16831" y="5035"/>
                  </a:lnTo>
                  <a:lnTo>
                    <a:pt x="17878" y="4384"/>
                  </a:lnTo>
                  <a:lnTo>
                    <a:pt x="18952" y="3762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7" y="2235"/>
                  </a:lnTo>
                  <a:lnTo>
                    <a:pt x="22658" y="1980"/>
                  </a:lnTo>
                  <a:lnTo>
                    <a:pt x="23280" y="1726"/>
                  </a:lnTo>
                  <a:lnTo>
                    <a:pt x="23931" y="1528"/>
                  </a:lnTo>
                  <a:lnTo>
                    <a:pt x="24581" y="1301"/>
                  </a:lnTo>
                  <a:lnTo>
                    <a:pt x="25232" y="1132"/>
                  </a:lnTo>
                  <a:lnTo>
                    <a:pt x="25911" y="962"/>
                  </a:lnTo>
                  <a:lnTo>
                    <a:pt x="26590" y="820"/>
                  </a:lnTo>
                  <a:lnTo>
                    <a:pt x="27240" y="707"/>
                  </a:lnTo>
                  <a:lnTo>
                    <a:pt x="27919" y="594"/>
                  </a:lnTo>
                  <a:lnTo>
                    <a:pt x="28598" y="538"/>
                  </a:lnTo>
                  <a:lnTo>
                    <a:pt x="29305" y="481"/>
                  </a:lnTo>
                  <a:lnTo>
                    <a:pt x="30635" y="481"/>
                  </a:lnTo>
                  <a:lnTo>
                    <a:pt x="30720" y="453"/>
                  </a:lnTo>
                  <a:lnTo>
                    <a:pt x="30805" y="396"/>
                  </a:lnTo>
                  <a:lnTo>
                    <a:pt x="30833" y="340"/>
                  </a:lnTo>
                  <a:lnTo>
                    <a:pt x="30833" y="255"/>
                  </a:lnTo>
                  <a:lnTo>
                    <a:pt x="30833" y="142"/>
                  </a:lnTo>
                  <a:lnTo>
                    <a:pt x="30776" y="85"/>
                  </a:lnTo>
                  <a:lnTo>
                    <a:pt x="30691" y="28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0"/>
            <p:cNvSpPr/>
            <p:nvPr/>
          </p:nvSpPr>
          <p:spPr>
            <a:xfrm>
              <a:off x="2356075" y="2647100"/>
              <a:ext cx="142850" cy="110325"/>
            </a:xfrm>
            <a:custGeom>
              <a:avLst/>
              <a:gdLst/>
              <a:ahLst/>
              <a:cxnLst/>
              <a:rect l="l" t="t" r="r" b="b"/>
              <a:pathLst>
                <a:path w="5714" h="4413" extrusionOk="0">
                  <a:moveTo>
                    <a:pt x="198" y="0"/>
                  </a:moveTo>
                  <a:lnTo>
                    <a:pt x="113" y="57"/>
                  </a:lnTo>
                  <a:lnTo>
                    <a:pt x="57" y="113"/>
                  </a:lnTo>
                  <a:lnTo>
                    <a:pt x="0" y="170"/>
                  </a:lnTo>
                  <a:lnTo>
                    <a:pt x="0" y="283"/>
                  </a:lnTo>
                  <a:lnTo>
                    <a:pt x="57" y="368"/>
                  </a:lnTo>
                  <a:lnTo>
                    <a:pt x="311" y="792"/>
                  </a:lnTo>
                  <a:lnTo>
                    <a:pt x="566" y="1245"/>
                  </a:lnTo>
                  <a:lnTo>
                    <a:pt x="792" y="1726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1" y="3168"/>
                  </a:lnTo>
                  <a:lnTo>
                    <a:pt x="1414" y="3678"/>
                  </a:lnTo>
                  <a:lnTo>
                    <a:pt x="1499" y="4187"/>
                  </a:lnTo>
                  <a:lnTo>
                    <a:pt x="1527" y="4272"/>
                  </a:lnTo>
                  <a:lnTo>
                    <a:pt x="1612" y="4356"/>
                  </a:lnTo>
                  <a:lnTo>
                    <a:pt x="1697" y="4413"/>
                  </a:lnTo>
                  <a:lnTo>
                    <a:pt x="1810" y="4385"/>
                  </a:lnTo>
                  <a:lnTo>
                    <a:pt x="5544" y="2999"/>
                  </a:lnTo>
                  <a:lnTo>
                    <a:pt x="5629" y="2942"/>
                  </a:lnTo>
                  <a:lnTo>
                    <a:pt x="5686" y="2886"/>
                  </a:lnTo>
                  <a:lnTo>
                    <a:pt x="5714" y="2772"/>
                  </a:lnTo>
                  <a:lnTo>
                    <a:pt x="5686" y="2688"/>
                  </a:lnTo>
                  <a:lnTo>
                    <a:pt x="5657" y="2631"/>
                  </a:lnTo>
                  <a:lnTo>
                    <a:pt x="5601" y="2574"/>
                  </a:lnTo>
                  <a:lnTo>
                    <a:pt x="5516" y="2546"/>
                  </a:lnTo>
                  <a:lnTo>
                    <a:pt x="5403" y="2546"/>
                  </a:lnTo>
                  <a:lnTo>
                    <a:pt x="1923" y="3847"/>
                  </a:lnTo>
                  <a:lnTo>
                    <a:pt x="1839" y="3338"/>
                  </a:lnTo>
                  <a:lnTo>
                    <a:pt x="1697" y="2857"/>
                  </a:lnTo>
                  <a:lnTo>
                    <a:pt x="1556" y="2376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7" y="538"/>
                  </a:lnTo>
                  <a:lnTo>
                    <a:pt x="453" y="113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0"/>
            <p:cNvSpPr/>
            <p:nvPr/>
          </p:nvSpPr>
          <p:spPr>
            <a:xfrm>
              <a:off x="2575275" y="23600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4" y="0"/>
                  </a:moveTo>
                  <a:lnTo>
                    <a:pt x="1189" y="28"/>
                  </a:lnTo>
                  <a:lnTo>
                    <a:pt x="1132" y="85"/>
                  </a:lnTo>
                  <a:lnTo>
                    <a:pt x="1076" y="170"/>
                  </a:lnTo>
                  <a:lnTo>
                    <a:pt x="1" y="4526"/>
                  </a:lnTo>
                  <a:lnTo>
                    <a:pt x="1" y="4639"/>
                  </a:lnTo>
                  <a:lnTo>
                    <a:pt x="57" y="4724"/>
                  </a:lnTo>
                  <a:lnTo>
                    <a:pt x="142" y="4780"/>
                  </a:lnTo>
                  <a:lnTo>
                    <a:pt x="255" y="4809"/>
                  </a:lnTo>
                  <a:lnTo>
                    <a:pt x="4725" y="4978"/>
                  </a:lnTo>
                  <a:lnTo>
                    <a:pt x="4810" y="4978"/>
                  </a:lnTo>
                  <a:lnTo>
                    <a:pt x="4894" y="4922"/>
                  </a:lnTo>
                  <a:lnTo>
                    <a:pt x="4923" y="4837"/>
                  </a:lnTo>
                  <a:lnTo>
                    <a:pt x="4923" y="4752"/>
                  </a:lnTo>
                  <a:lnTo>
                    <a:pt x="4923" y="4667"/>
                  </a:lnTo>
                  <a:lnTo>
                    <a:pt x="4866" y="4582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56"/>
                  </a:lnTo>
                  <a:lnTo>
                    <a:pt x="1557" y="283"/>
                  </a:lnTo>
                  <a:lnTo>
                    <a:pt x="1557" y="170"/>
                  </a:lnTo>
                  <a:lnTo>
                    <a:pt x="1528" y="85"/>
                  </a:lnTo>
                  <a:lnTo>
                    <a:pt x="1472" y="2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0"/>
            <p:cNvSpPr/>
            <p:nvPr/>
          </p:nvSpPr>
          <p:spPr>
            <a:xfrm>
              <a:off x="2806525" y="2227050"/>
              <a:ext cx="91250" cy="115275"/>
            </a:xfrm>
            <a:custGeom>
              <a:avLst/>
              <a:gdLst/>
              <a:ahLst/>
              <a:cxnLst/>
              <a:rect l="l" t="t" r="r" b="b"/>
              <a:pathLst>
                <a:path w="3650" h="4611" extrusionOk="0">
                  <a:moveTo>
                    <a:pt x="2150" y="0"/>
                  </a:moveTo>
                  <a:lnTo>
                    <a:pt x="2037" y="29"/>
                  </a:lnTo>
                  <a:lnTo>
                    <a:pt x="1981" y="85"/>
                  </a:lnTo>
                  <a:lnTo>
                    <a:pt x="29" y="2942"/>
                  </a:lnTo>
                  <a:lnTo>
                    <a:pt x="0" y="2999"/>
                  </a:lnTo>
                  <a:lnTo>
                    <a:pt x="0" y="3055"/>
                  </a:lnTo>
                  <a:lnTo>
                    <a:pt x="29" y="3168"/>
                  </a:lnTo>
                  <a:lnTo>
                    <a:pt x="114" y="3253"/>
                  </a:lnTo>
                  <a:lnTo>
                    <a:pt x="198" y="3281"/>
                  </a:lnTo>
                  <a:lnTo>
                    <a:pt x="623" y="3338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875"/>
                  </a:lnTo>
                  <a:lnTo>
                    <a:pt x="2575" y="4073"/>
                  </a:lnTo>
                  <a:lnTo>
                    <a:pt x="2914" y="4300"/>
                  </a:lnTo>
                  <a:lnTo>
                    <a:pt x="3253" y="4554"/>
                  </a:lnTo>
                  <a:lnTo>
                    <a:pt x="3338" y="4611"/>
                  </a:lnTo>
                  <a:lnTo>
                    <a:pt x="3423" y="4611"/>
                  </a:lnTo>
                  <a:lnTo>
                    <a:pt x="3508" y="4583"/>
                  </a:lnTo>
                  <a:lnTo>
                    <a:pt x="3593" y="4526"/>
                  </a:lnTo>
                  <a:lnTo>
                    <a:pt x="3621" y="4469"/>
                  </a:lnTo>
                  <a:lnTo>
                    <a:pt x="3649" y="4385"/>
                  </a:lnTo>
                  <a:lnTo>
                    <a:pt x="3621" y="4300"/>
                  </a:lnTo>
                  <a:lnTo>
                    <a:pt x="3565" y="4215"/>
                  </a:lnTo>
                  <a:lnTo>
                    <a:pt x="3253" y="3960"/>
                  </a:lnTo>
                  <a:lnTo>
                    <a:pt x="2914" y="3734"/>
                  </a:lnTo>
                  <a:lnTo>
                    <a:pt x="2575" y="3536"/>
                  </a:lnTo>
                  <a:lnTo>
                    <a:pt x="2207" y="3338"/>
                  </a:lnTo>
                  <a:lnTo>
                    <a:pt x="1839" y="3197"/>
                  </a:lnTo>
                  <a:lnTo>
                    <a:pt x="1443" y="3055"/>
                  </a:lnTo>
                  <a:lnTo>
                    <a:pt x="1047" y="2942"/>
                  </a:lnTo>
                  <a:lnTo>
                    <a:pt x="651" y="2885"/>
                  </a:lnTo>
                  <a:lnTo>
                    <a:pt x="2405" y="311"/>
                  </a:lnTo>
                  <a:lnTo>
                    <a:pt x="2433" y="227"/>
                  </a:lnTo>
                  <a:lnTo>
                    <a:pt x="2433" y="142"/>
                  </a:lnTo>
                  <a:lnTo>
                    <a:pt x="2377" y="57"/>
                  </a:lnTo>
                  <a:lnTo>
                    <a:pt x="2320" y="2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40"/>
          <p:cNvGrpSpPr/>
          <p:nvPr/>
        </p:nvGrpSpPr>
        <p:grpSpPr>
          <a:xfrm>
            <a:off x="1770210" y="4596617"/>
            <a:ext cx="733244" cy="557413"/>
            <a:chOff x="2928875" y="3008450"/>
            <a:chExt cx="436325" cy="331675"/>
          </a:xfrm>
        </p:grpSpPr>
        <p:sp>
          <p:nvSpPr>
            <p:cNvPr id="5576" name="Google Shape;5576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6" name="Google Shape;5606;p40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Inteligencia emocional IE </a:t>
            </a:r>
            <a:endParaRPr dirty="0"/>
          </a:p>
        </p:txBody>
      </p:sp>
      <p:sp>
        <p:nvSpPr>
          <p:cNvPr id="5607" name="Google Shape;5607;p40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Mara Lozano</a:t>
            </a:r>
            <a:endParaRPr dirty="0"/>
          </a:p>
        </p:txBody>
      </p:sp>
      <p:grpSp>
        <p:nvGrpSpPr>
          <p:cNvPr id="5608" name="Google Shape;5608;p40"/>
          <p:cNvGrpSpPr/>
          <p:nvPr/>
        </p:nvGrpSpPr>
        <p:grpSpPr>
          <a:xfrm>
            <a:off x="721850" y="2528293"/>
            <a:ext cx="1613750" cy="2625725"/>
            <a:chOff x="5768125" y="1584225"/>
            <a:chExt cx="1613750" cy="2625725"/>
          </a:xfrm>
        </p:grpSpPr>
        <p:sp>
          <p:nvSpPr>
            <p:cNvPr id="5609" name="Google Shape;5609;p40"/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0"/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0"/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0"/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0"/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0"/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0"/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0"/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0"/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0"/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0"/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0"/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0"/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0"/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0"/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0"/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0"/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0"/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0"/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0"/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0"/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0"/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0"/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0"/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0"/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0"/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0"/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0"/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0"/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0"/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0"/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0"/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0"/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0"/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0"/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0"/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0"/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0"/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0"/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0"/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0"/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0"/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0"/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0"/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0"/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0"/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0"/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0"/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0"/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0"/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0"/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0"/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0"/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0"/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0"/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0"/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0"/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0"/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0"/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0"/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0"/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0"/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0"/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0"/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0"/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0"/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0"/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0"/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0"/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0"/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0"/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0"/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0"/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0"/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0"/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0"/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0"/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0"/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0"/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0"/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0"/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0"/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0"/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0"/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0"/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0"/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0"/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0"/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0"/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0"/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0"/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0"/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0"/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40"/>
          <p:cNvGrpSpPr/>
          <p:nvPr/>
        </p:nvGrpSpPr>
        <p:grpSpPr>
          <a:xfrm>
            <a:off x="6926675" y="2575693"/>
            <a:ext cx="1380400" cy="2578325"/>
            <a:chOff x="3838975" y="1631625"/>
            <a:chExt cx="1380400" cy="2578325"/>
          </a:xfrm>
        </p:grpSpPr>
        <p:sp>
          <p:nvSpPr>
            <p:cNvPr id="5725" name="Google Shape;5725;p40"/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0"/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0"/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0"/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0"/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0"/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0"/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0"/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0"/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0"/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0"/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0"/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0"/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0"/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0"/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0"/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0"/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0"/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0"/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0"/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0"/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0"/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0"/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0"/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0"/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0"/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0"/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0"/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0"/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0"/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0"/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0"/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0"/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0"/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0"/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0"/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0"/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0"/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0"/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0"/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0"/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0"/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0"/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0"/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0"/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0"/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0"/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0"/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0"/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0"/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0"/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0"/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0"/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0"/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0"/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0"/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0"/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0"/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0"/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0"/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0"/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0"/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0"/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0"/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0"/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0"/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0"/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0"/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0"/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0"/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0"/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0"/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0"/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0"/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0"/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0"/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0"/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0"/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0"/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0"/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0"/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0"/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0"/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0"/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0"/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0"/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0"/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0"/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0"/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0"/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0"/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0"/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DF4015B8-FD33-4E46-939C-9E2B696B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034126" y="1271897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¿Cómo aplico lo aprendido?</a:t>
            </a:r>
            <a:endParaRPr sz="3400" dirty="0"/>
          </a:p>
        </p:txBody>
      </p:sp>
      <p:grpSp>
        <p:nvGrpSpPr>
          <p:cNvPr id="3" name="Google Shape;5608;p40">
            <a:extLst>
              <a:ext uri="{FF2B5EF4-FFF2-40B4-BE49-F238E27FC236}">
                <a16:creationId xmlns:a16="http://schemas.microsoft.com/office/drawing/2014/main" xmlns="" id="{B255D071-01C3-4F06-8ACF-F5E3C432E5D0}"/>
              </a:ext>
            </a:extLst>
          </p:cNvPr>
          <p:cNvGrpSpPr/>
          <p:nvPr/>
        </p:nvGrpSpPr>
        <p:grpSpPr>
          <a:xfrm flipH="1">
            <a:off x="5480488" y="1145618"/>
            <a:ext cx="2509441" cy="4083100"/>
            <a:chOff x="5768125" y="1584225"/>
            <a:chExt cx="1613750" cy="2625725"/>
          </a:xfrm>
        </p:grpSpPr>
        <p:sp>
          <p:nvSpPr>
            <p:cNvPr id="4" name="Google Shape;5609;p40">
              <a:extLst>
                <a:ext uri="{FF2B5EF4-FFF2-40B4-BE49-F238E27FC236}">
                  <a16:creationId xmlns:a16="http://schemas.microsoft.com/office/drawing/2014/main" xmlns="" id="{7A04E275-75B2-4B71-81A4-0A011FFE50F4}"/>
                </a:ext>
              </a:extLst>
            </p:cNvPr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610;p40">
              <a:extLst>
                <a:ext uri="{FF2B5EF4-FFF2-40B4-BE49-F238E27FC236}">
                  <a16:creationId xmlns:a16="http://schemas.microsoft.com/office/drawing/2014/main" xmlns="" id="{7213C4CF-4081-415D-83C0-178B8355E1FD}"/>
                </a:ext>
              </a:extLst>
            </p:cNvPr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11;p40">
              <a:extLst>
                <a:ext uri="{FF2B5EF4-FFF2-40B4-BE49-F238E27FC236}">
                  <a16:creationId xmlns:a16="http://schemas.microsoft.com/office/drawing/2014/main" xmlns="" id="{179C4279-D68A-4B66-9A91-3C48CADC389A}"/>
                </a:ext>
              </a:extLst>
            </p:cNvPr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2;p40">
              <a:extLst>
                <a:ext uri="{FF2B5EF4-FFF2-40B4-BE49-F238E27FC236}">
                  <a16:creationId xmlns:a16="http://schemas.microsoft.com/office/drawing/2014/main" xmlns="" id="{02325076-AA63-4B53-A4FE-A3C9813D229A}"/>
                </a:ext>
              </a:extLst>
            </p:cNvPr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13;p40">
              <a:extLst>
                <a:ext uri="{FF2B5EF4-FFF2-40B4-BE49-F238E27FC236}">
                  <a16:creationId xmlns:a16="http://schemas.microsoft.com/office/drawing/2014/main" xmlns="" id="{E5BEA96F-B81E-46F8-AE0F-0981798A791A}"/>
                </a:ext>
              </a:extLst>
            </p:cNvPr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14;p40">
              <a:extLst>
                <a:ext uri="{FF2B5EF4-FFF2-40B4-BE49-F238E27FC236}">
                  <a16:creationId xmlns:a16="http://schemas.microsoft.com/office/drawing/2014/main" xmlns="" id="{62F6568D-53EA-45A9-A86C-488F38243256}"/>
                </a:ext>
              </a:extLst>
            </p:cNvPr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5;p40">
              <a:extLst>
                <a:ext uri="{FF2B5EF4-FFF2-40B4-BE49-F238E27FC236}">
                  <a16:creationId xmlns:a16="http://schemas.microsoft.com/office/drawing/2014/main" xmlns="" id="{A23E2D33-B359-4166-8DDA-52100CBE2FBE}"/>
                </a:ext>
              </a:extLst>
            </p:cNvPr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16;p40">
              <a:extLst>
                <a:ext uri="{FF2B5EF4-FFF2-40B4-BE49-F238E27FC236}">
                  <a16:creationId xmlns:a16="http://schemas.microsoft.com/office/drawing/2014/main" xmlns="" id="{5432B7BD-CA07-4217-82C3-7EA2B330BE75}"/>
                </a:ext>
              </a:extLst>
            </p:cNvPr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17;p40">
              <a:extLst>
                <a:ext uri="{FF2B5EF4-FFF2-40B4-BE49-F238E27FC236}">
                  <a16:creationId xmlns:a16="http://schemas.microsoft.com/office/drawing/2014/main" xmlns="" id="{CE7638F0-E52D-41CD-A93A-618C918D12F1}"/>
                </a:ext>
              </a:extLst>
            </p:cNvPr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8;p40">
              <a:extLst>
                <a:ext uri="{FF2B5EF4-FFF2-40B4-BE49-F238E27FC236}">
                  <a16:creationId xmlns:a16="http://schemas.microsoft.com/office/drawing/2014/main" xmlns="" id="{D08D053A-394E-493B-8337-1446E3A146BE}"/>
                </a:ext>
              </a:extLst>
            </p:cNvPr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19;p40">
              <a:extLst>
                <a:ext uri="{FF2B5EF4-FFF2-40B4-BE49-F238E27FC236}">
                  <a16:creationId xmlns:a16="http://schemas.microsoft.com/office/drawing/2014/main" xmlns="" id="{79283B8F-F538-456F-8BA5-786ED8E38658}"/>
                </a:ext>
              </a:extLst>
            </p:cNvPr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20;p40">
              <a:extLst>
                <a:ext uri="{FF2B5EF4-FFF2-40B4-BE49-F238E27FC236}">
                  <a16:creationId xmlns:a16="http://schemas.microsoft.com/office/drawing/2014/main" xmlns="" id="{7721A225-2C88-4EE0-953A-060D6EE34099}"/>
                </a:ext>
              </a:extLst>
            </p:cNvPr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1;p40">
              <a:extLst>
                <a:ext uri="{FF2B5EF4-FFF2-40B4-BE49-F238E27FC236}">
                  <a16:creationId xmlns:a16="http://schemas.microsoft.com/office/drawing/2014/main" xmlns="" id="{638803A2-9A7D-4B5D-B51B-BC790647A99C}"/>
                </a:ext>
              </a:extLst>
            </p:cNvPr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2;p40">
              <a:extLst>
                <a:ext uri="{FF2B5EF4-FFF2-40B4-BE49-F238E27FC236}">
                  <a16:creationId xmlns:a16="http://schemas.microsoft.com/office/drawing/2014/main" xmlns="" id="{132D6EB4-116A-4411-9E51-862EA427035E}"/>
                </a:ext>
              </a:extLst>
            </p:cNvPr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3;p40">
              <a:extLst>
                <a:ext uri="{FF2B5EF4-FFF2-40B4-BE49-F238E27FC236}">
                  <a16:creationId xmlns:a16="http://schemas.microsoft.com/office/drawing/2014/main" xmlns="" id="{6762D9BF-8B97-4B0E-BCF1-148B0A458717}"/>
                </a:ext>
              </a:extLst>
            </p:cNvPr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4;p40">
              <a:extLst>
                <a:ext uri="{FF2B5EF4-FFF2-40B4-BE49-F238E27FC236}">
                  <a16:creationId xmlns:a16="http://schemas.microsoft.com/office/drawing/2014/main" xmlns="" id="{64398186-ECBC-4208-BD3D-278921D0D1EC}"/>
                </a:ext>
              </a:extLst>
            </p:cNvPr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5;p40">
              <a:extLst>
                <a:ext uri="{FF2B5EF4-FFF2-40B4-BE49-F238E27FC236}">
                  <a16:creationId xmlns:a16="http://schemas.microsoft.com/office/drawing/2014/main" xmlns="" id="{BFC2E887-EAB7-4D89-AD43-24444A3223B1}"/>
                </a:ext>
              </a:extLst>
            </p:cNvPr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6;p40">
              <a:extLst>
                <a:ext uri="{FF2B5EF4-FFF2-40B4-BE49-F238E27FC236}">
                  <a16:creationId xmlns:a16="http://schemas.microsoft.com/office/drawing/2014/main" xmlns="" id="{7D0618CC-4DD1-401E-9A4C-BF7226E97017}"/>
                </a:ext>
              </a:extLst>
            </p:cNvPr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27;p40">
              <a:extLst>
                <a:ext uri="{FF2B5EF4-FFF2-40B4-BE49-F238E27FC236}">
                  <a16:creationId xmlns:a16="http://schemas.microsoft.com/office/drawing/2014/main" xmlns="" id="{A36FE33E-A643-4C52-B5A5-DC9F05D212FA}"/>
                </a:ext>
              </a:extLst>
            </p:cNvPr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8;p40">
              <a:extLst>
                <a:ext uri="{FF2B5EF4-FFF2-40B4-BE49-F238E27FC236}">
                  <a16:creationId xmlns:a16="http://schemas.microsoft.com/office/drawing/2014/main" xmlns="" id="{4FCE19CE-D412-4557-8C93-4AB2FFD200CA}"/>
                </a:ext>
              </a:extLst>
            </p:cNvPr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9;p40">
              <a:extLst>
                <a:ext uri="{FF2B5EF4-FFF2-40B4-BE49-F238E27FC236}">
                  <a16:creationId xmlns:a16="http://schemas.microsoft.com/office/drawing/2014/main" xmlns="" id="{B6200E3D-0C5C-450E-8555-DFEE0575838C}"/>
                </a:ext>
              </a:extLst>
            </p:cNvPr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0;p40">
              <a:extLst>
                <a:ext uri="{FF2B5EF4-FFF2-40B4-BE49-F238E27FC236}">
                  <a16:creationId xmlns:a16="http://schemas.microsoft.com/office/drawing/2014/main" xmlns="" id="{5A3060E4-A1CD-48F6-A8B4-8B5261CA009A}"/>
                </a:ext>
              </a:extLst>
            </p:cNvPr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31;p40">
              <a:extLst>
                <a:ext uri="{FF2B5EF4-FFF2-40B4-BE49-F238E27FC236}">
                  <a16:creationId xmlns:a16="http://schemas.microsoft.com/office/drawing/2014/main" xmlns="" id="{F3CE1F8F-CCBB-4DFA-9732-1728DF3C252F}"/>
                </a:ext>
              </a:extLst>
            </p:cNvPr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2;p40">
              <a:extLst>
                <a:ext uri="{FF2B5EF4-FFF2-40B4-BE49-F238E27FC236}">
                  <a16:creationId xmlns:a16="http://schemas.microsoft.com/office/drawing/2014/main" xmlns="" id="{20827D43-E9CA-4512-9FF6-0F20CA52CD1F}"/>
                </a:ext>
              </a:extLst>
            </p:cNvPr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33;p40">
              <a:extLst>
                <a:ext uri="{FF2B5EF4-FFF2-40B4-BE49-F238E27FC236}">
                  <a16:creationId xmlns:a16="http://schemas.microsoft.com/office/drawing/2014/main" xmlns="" id="{E1E3BFF9-06A4-45DD-BD4D-2D03E9263AD0}"/>
                </a:ext>
              </a:extLst>
            </p:cNvPr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34;p40">
              <a:extLst>
                <a:ext uri="{FF2B5EF4-FFF2-40B4-BE49-F238E27FC236}">
                  <a16:creationId xmlns:a16="http://schemas.microsoft.com/office/drawing/2014/main" xmlns="" id="{7790BD37-CC67-4002-B267-BE5E2322BC52}"/>
                </a:ext>
              </a:extLst>
            </p:cNvPr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35;p40">
              <a:extLst>
                <a:ext uri="{FF2B5EF4-FFF2-40B4-BE49-F238E27FC236}">
                  <a16:creationId xmlns:a16="http://schemas.microsoft.com/office/drawing/2014/main" xmlns="" id="{5DDB1FFF-43EA-473D-AEEF-A045551BDCD0}"/>
                </a:ext>
              </a:extLst>
            </p:cNvPr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36;p40">
              <a:extLst>
                <a:ext uri="{FF2B5EF4-FFF2-40B4-BE49-F238E27FC236}">
                  <a16:creationId xmlns:a16="http://schemas.microsoft.com/office/drawing/2014/main" xmlns="" id="{7645442A-0CF1-4C8D-85A1-0B3EADA2716E}"/>
                </a:ext>
              </a:extLst>
            </p:cNvPr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37;p40">
              <a:extLst>
                <a:ext uri="{FF2B5EF4-FFF2-40B4-BE49-F238E27FC236}">
                  <a16:creationId xmlns:a16="http://schemas.microsoft.com/office/drawing/2014/main" xmlns="" id="{31A7E1AB-79A5-458D-8915-BD7E4FF8ECF4}"/>
                </a:ext>
              </a:extLst>
            </p:cNvPr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38;p40">
              <a:extLst>
                <a:ext uri="{FF2B5EF4-FFF2-40B4-BE49-F238E27FC236}">
                  <a16:creationId xmlns:a16="http://schemas.microsoft.com/office/drawing/2014/main" xmlns="" id="{D2DE27E3-7071-4CAC-993D-0C8D5757BB9B}"/>
                </a:ext>
              </a:extLst>
            </p:cNvPr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39;p40">
              <a:extLst>
                <a:ext uri="{FF2B5EF4-FFF2-40B4-BE49-F238E27FC236}">
                  <a16:creationId xmlns:a16="http://schemas.microsoft.com/office/drawing/2014/main" xmlns="" id="{CAF85AA5-5768-4613-8840-DF4A1A311AA2}"/>
                </a:ext>
              </a:extLst>
            </p:cNvPr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40;p40">
              <a:extLst>
                <a:ext uri="{FF2B5EF4-FFF2-40B4-BE49-F238E27FC236}">
                  <a16:creationId xmlns:a16="http://schemas.microsoft.com/office/drawing/2014/main" xmlns="" id="{B0E6A2D1-0152-4596-AE45-DB64926C41E7}"/>
                </a:ext>
              </a:extLst>
            </p:cNvPr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41;p40">
              <a:extLst>
                <a:ext uri="{FF2B5EF4-FFF2-40B4-BE49-F238E27FC236}">
                  <a16:creationId xmlns:a16="http://schemas.microsoft.com/office/drawing/2014/main" xmlns="" id="{26C81823-6709-4C5F-A0F9-23EF33FB38CE}"/>
                </a:ext>
              </a:extLst>
            </p:cNvPr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2;p40">
              <a:extLst>
                <a:ext uri="{FF2B5EF4-FFF2-40B4-BE49-F238E27FC236}">
                  <a16:creationId xmlns:a16="http://schemas.microsoft.com/office/drawing/2014/main" xmlns="" id="{C1782908-D873-4D84-9FE1-D167B12B222A}"/>
                </a:ext>
              </a:extLst>
            </p:cNvPr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43;p40">
              <a:extLst>
                <a:ext uri="{FF2B5EF4-FFF2-40B4-BE49-F238E27FC236}">
                  <a16:creationId xmlns:a16="http://schemas.microsoft.com/office/drawing/2014/main" xmlns="" id="{B27EC8F2-0DF8-4EA4-B057-4EBFE06DDCBD}"/>
                </a:ext>
              </a:extLst>
            </p:cNvPr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44;p40">
              <a:extLst>
                <a:ext uri="{FF2B5EF4-FFF2-40B4-BE49-F238E27FC236}">
                  <a16:creationId xmlns:a16="http://schemas.microsoft.com/office/drawing/2014/main" xmlns="" id="{81BB007A-D8D1-4C1F-A5C1-2DCEA6ED5F29}"/>
                </a:ext>
              </a:extLst>
            </p:cNvPr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45;p40">
              <a:extLst>
                <a:ext uri="{FF2B5EF4-FFF2-40B4-BE49-F238E27FC236}">
                  <a16:creationId xmlns:a16="http://schemas.microsoft.com/office/drawing/2014/main" xmlns="" id="{7D3CD30F-40C7-4E48-9B71-9C32BC7C3CCE}"/>
                </a:ext>
              </a:extLst>
            </p:cNvPr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6;p40">
              <a:extLst>
                <a:ext uri="{FF2B5EF4-FFF2-40B4-BE49-F238E27FC236}">
                  <a16:creationId xmlns:a16="http://schemas.microsoft.com/office/drawing/2014/main" xmlns="" id="{C0D2AE43-9D25-4A0E-9660-99C59FD418B4}"/>
                </a:ext>
              </a:extLst>
            </p:cNvPr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47;p40">
              <a:extLst>
                <a:ext uri="{FF2B5EF4-FFF2-40B4-BE49-F238E27FC236}">
                  <a16:creationId xmlns:a16="http://schemas.microsoft.com/office/drawing/2014/main" xmlns="" id="{124B53A3-53D3-4373-AA09-ABE29F63AFB2}"/>
                </a:ext>
              </a:extLst>
            </p:cNvPr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8;p40">
              <a:extLst>
                <a:ext uri="{FF2B5EF4-FFF2-40B4-BE49-F238E27FC236}">
                  <a16:creationId xmlns:a16="http://schemas.microsoft.com/office/drawing/2014/main" xmlns="" id="{6F455164-1B1F-4378-9DD9-54E7F8917298}"/>
                </a:ext>
              </a:extLst>
            </p:cNvPr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49;p40">
              <a:extLst>
                <a:ext uri="{FF2B5EF4-FFF2-40B4-BE49-F238E27FC236}">
                  <a16:creationId xmlns:a16="http://schemas.microsoft.com/office/drawing/2014/main" xmlns="" id="{A7AD9AC9-D9ED-4408-974F-211033CC0F48}"/>
                </a:ext>
              </a:extLst>
            </p:cNvPr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50;p40">
              <a:extLst>
                <a:ext uri="{FF2B5EF4-FFF2-40B4-BE49-F238E27FC236}">
                  <a16:creationId xmlns:a16="http://schemas.microsoft.com/office/drawing/2014/main" xmlns="" id="{92EAF3E0-AF3D-4EC6-9173-DD1F49587B76}"/>
                </a:ext>
              </a:extLst>
            </p:cNvPr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51;p40">
              <a:extLst>
                <a:ext uri="{FF2B5EF4-FFF2-40B4-BE49-F238E27FC236}">
                  <a16:creationId xmlns:a16="http://schemas.microsoft.com/office/drawing/2014/main" xmlns="" id="{1BC6399E-6FBB-43D1-8DBC-0AAC62AD9E32}"/>
                </a:ext>
              </a:extLst>
            </p:cNvPr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52;p40">
              <a:extLst>
                <a:ext uri="{FF2B5EF4-FFF2-40B4-BE49-F238E27FC236}">
                  <a16:creationId xmlns:a16="http://schemas.microsoft.com/office/drawing/2014/main" xmlns="" id="{EDCFCA19-9B25-478F-B197-E72A346104CE}"/>
                </a:ext>
              </a:extLst>
            </p:cNvPr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53;p40">
              <a:extLst>
                <a:ext uri="{FF2B5EF4-FFF2-40B4-BE49-F238E27FC236}">
                  <a16:creationId xmlns:a16="http://schemas.microsoft.com/office/drawing/2014/main" xmlns="" id="{F5B35690-36F3-44CC-9557-0DD3536CC11E}"/>
                </a:ext>
              </a:extLst>
            </p:cNvPr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54;p40">
              <a:extLst>
                <a:ext uri="{FF2B5EF4-FFF2-40B4-BE49-F238E27FC236}">
                  <a16:creationId xmlns:a16="http://schemas.microsoft.com/office/drawing/2014/main" xmlns="" id="{2A8FDC2F-8442-4E6B-83ED-D38E369C4381}"/>
                </a:ext>
              </a:extLst>
            </p:cNvPr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55;p40">
              <a:extLst>
                <a:ext uri="{FF2B5EF4-FFF2-40B4-BE49-F238E27FC236}">
                  <a16:creationId xmlns:a16="http://schemas.microsoft.com/office/drawing/2014/main" xmlns="" id="{15112FF2-E2BE-444D-9EE2-968D8C2BC62A}"/>
                </a:ext>
              </a:extLst>
            </p:cNvPr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56;p40">
              <a:extLst>
                <a:ext uri="{FF2B5EF4-FFF2-40B4-BE49-F238E27FC236}">
                  <a16:creationId xmlns:a16="http://schemas.microsoft.com/office/drawing/2014/main" xmlns="" id="{BE90A966-AC91-4BDB-BEC2-96FE7E2E9F33}"/>
                </a:ext>
              </a:extLst>
            </p:cNvPr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57;p40">
              <a:extLst>
                <a:ext uri="{FF2B5EF4-FFF2-40B4-BE49-F238E27FC236}">
                  <a16:creationId xmlns:a16="http://schemas.microsoft.com/office/drawing/2014/main" xmlns="" id="{1EF80618-8FEC-4317-BA70-1F9B742AF969}"/>
                </a:ext>
              </a:extLst>
            </p:cNvPr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58;p40">
              <a:extLst>
                <a:ext uri="{FF2B5EF4-FFF2-40B4-BE49-F238E27FC236}">
                  <a16:creationId xmlns:a16="http://schemas.microsoft.com/office/drawing/2014/main" xmlns="" id="{D84CD2BC-9664-4FAB-99EF-C49B8CA2F4E7}"/>
                </a:ext>
              </a:extLst>
            </p:cNvPr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9;p40">
              <a:extLst>
                <a:ext uri="{FF2B5EF4-FFF2-40B4-BE49-F238E27FC236}">
                  <a16:creationId xmlns:a16="http://schemas.microsoft.com/office/drawing/2014/main" xmlns="" id="{13579A4E-421D-4834-951C-18278D81346D}"/>
                </a:ext>
              </a:extLst>
            </p:cNvPr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0;p40">
              <a:extLst>
                <a:ext uri="{FF2B5EF4-FFF2-40B4-BE49-F238E27FC236}">
                  <a16:creationId xmlns:a16="http://schemas.microsoft.com/office/drawing/2014/main" xmlns="" id="{7D293409-8730-46DE-89FD-AAEC60606470}"/>
                </a:ext>
              </a:extLst>
            </p:cNvPr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1;p40">
              <a:extLst>
                <a:ext uri="{FF2B5EF4-FFF2-40B4-BE49-F238E27FC236}">
                  <a16:creationId xmlns:a16="http://schemas.microsoft.com/office/drawing/2014/main" xmlns="" id="{FD5787A1-5BB6-44AB-AE16-6ACD2BC6BCFF}"/>
                </a:ext>
              </a:extLst>
            </p:cNvPr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2;p40">
              <a:extLst>
                <a:ext uri="{FF2B5EF4-FFF2-40B4-BE49-F238E27FC236}">
                  <a16:creationId xmlns:a16="http://schemas.microsoft.com/office/drawing/2014/main" xmlns="" id="{46E7E9AD-A480-4B3D-883E-CE76AD2EE578}"/>
                </a:ext>
              </a:extLst>
            </p:cNvPr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63;p40">
              <a:extLst>
                <a:ext uri="{FF2B5EF4-FFF2-40B4-BE49-F238E27FC236}">
                  <a16:creationId xmlns:a16="http://schemas.microsoft.com/office/drawing/2014/main" xmlns="" id="{1D2EC58F-0BC4-4494-87D9-C3963D5B974E}"/>
                </a:ext>
              </a:extLst>
            </p:cNvPr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64;p40">
              <a:extLst>
                <a:ext uri="{FF2B5EF4-FFF2-40B4-BE49-F238E27FC236}">
                  <a16:creationId xmlns:a16="http://schemas.microsoft.com/office/drawing/2014/main" xmlns="" id="{8D0D30CF-5046-40F5-A0C3-A730E9A701B5}"/>
                </a:ext>
              </a:extLst>
            </p:cNvPr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5;p40">
              <a:extLst>
                <a:ext uri="{FF2B5EF4-FFF2-40B4-BE49-F238E27FC236}">
                  <a16:creationId xmlns:a16="http://schemas.microsoft.com/office/drawing/2014/main" xmlns="" id="{ED4A0964-E606-4B69-92BC-8101D6D10DE7}"/>
                </a:ext>
              </a:extLst>
            </p:cNvPr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66;p40">
              <a:extLst>
                <a:ext uri="{FF2B5EF4-FFF2-40B4-BE49-F238E27FC236}">
                  <a16:creationId xmlns:a16="http://schemas.microsoft.com/office/drawing/2014/main" xmlns="" id="{72E4D157-C92D-4721-80BD-9537EC9AD0F2}"/>
                </a:ext>
              </a:extLst>
            </p:cNvPr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67;p40">
              <a:extLst>
                <a:ext uri="{FF2B5EF4-FFF2-40B4-BE49-F238E27FC236}">
                  <a16:creationId xmlns:a16="http://schemas.microsoft.com/office/drawing/2014/main" xmlns="" id="{8633C784-D127-4259-B785-796592B3A8BC}"/>
                </a:ext>
              </a:extLst>
            </p:cNvPr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68;p40">
              <a:extLst>
                <a:ext uri="{FF2B5EF4-FFF2-40B4-BE49-F238E27FC236}">
                  <a16:creationId xmlns:a16="http://schemas.microsoft.com/office/drawing/2014/main" xmlns="" id="{872514F6-808E-40ED-9A86-315C1AF2B352}"/>
                </a:ext>
              </a:extLst>
            </p:cNvPr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69;p40">
              <a:extLst>
                <a:ext uri="{FF2B5EF4-FFF2-40B4-BE49-F238E27FC236}">
                  <a16:creationId xmlns:a16="http://schemas.microsoft.com/office/drawing/2014/main" xmlns="" id="{986BE2F7-E21F-498E-B4DB-79C60F1A0731}"/>
                </a:ext>
              </a:extLst>
            </p:cNvPr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70;p40">
              <a:extLst>
                <a:ext uri="{FF2B5EF4-FFF2-40B4-BE49-F238E27FC236}">
                  <a16:creationId xmlns:a16="http://schemas.microsoft.com/office/drawing/2014/main" xmlns="" id="{B091D7A8-F46D-4C68-971A-C8A4EEB24E8A}"/>
                </a:ext>
              </a:extLst>
            </p:cNvPr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71;p40">
              <a:extLst>
                <a:ext uri="{FF2B5EF4-FFF2-40B4-BE49-F238E27FC236}">
                  <a16:creationId xmlns:a16="http://schemas.microsoft.com/office/drawing/2014/main" xmlns="" id="{C0ED38AA-241C-4220-A98F-AAC20C513635}"/>
                </a:ext>
              </a:extLst>
            </p:cNvPr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72;p40">
              <a:extLst>
                <a:ext uri="{FF2B5EF4-FFF2-40B4-BE49-F238E27FC236}">
                  <a16:creationId xmlns:a16="http://schemas.microsoft.com/office/drawing/2014/main" xmlns="" id="{8F0D89B4-993D-42C9-85B1-839144E3F8E1}"/>
                </a:ext>
              </a:extLst>
            </p:cNvPr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73;p40">
              <a:extLst>
                <a:ext uri="{FF2B5EF4-FFF2-40B4-BE49-F238E27FC236}">
                  <a16:creationId xmlns:a16="http://schemas.microsoft.com/office/drawing/2014/main" xmlns="" id="{12F33E99-5F5D-4F03-8A5A-58D277D35BD2}"/>
                </a:ext>
              </a:extLst>
            </p:cNvPr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74;p40">
              <a:extLst>
                <a:ext uri="{FF2B5EF4-FFF2-40B4-BE49-F238E27FC236}">
                  <a16:creationId xmlns:a16="http://schemas.microsoft.com/office/drawing/2014/main" xmlns="" id="{97DE31D4-57AD-4C77-87D6-F55B0C352C43}"/>
                </a:ext>
              </a:extLst>
            </p:cNvPr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75;p40">
              <a:extLst>
                <a:ext uri="{FF2B5EF4-FFF2-40B4-BE49-F238E27FC236}">
                  <a16:creationId xmlns:a16="http://schemas.microsoft.com/office/drawing/2014/main" xmlns="" id="{4FB4ED01-D115-47C7-AEF6-659FE1A5E112}"/>
                </a:ext>
              </a:extLst>
            </p:cNvPr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76;p40">
              <a:extLst>
                <a:ext uri="{FF2B5EF4-FFF2-40B4-BE49-F238E27FC236}">
                  <a16:creationId xmlns:a16="http://schemas.microsoft.com/office/drawing/2014/main" xmlns="" id="{228DB72F-CDEA-4DF5-9EDF-449E9C13C476}"/>
                </a:ext>
              </a:extLst>
            </p:cNvPr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77;p40">
              <a:extLst>
                <a:ext uri="{FF2B5EF4-FFF2-40B4-BE49-F238E27FC236}">
                  <a16:creationId xmlns:a16="http://schemas.microsoft.com/office/drawing/2014/main" xmlns="" id="{38FF5CDE-A818-4BF4-980E-59395B2446B4}"/>
                </a:ext>
              </a:extLst>
            </p:cNvPr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78;p40">
              <a:extLst>
                <a:ext uri="{FF2B5EF4-FFF2-40B4-BE49-F238E27FC236}">
                  <a16:creationId xmlns:a16="http://schemas.microsoft.com/office/drawing/2014/main" xmlns="" id="{B77BB417-D9C1-499B-A5BD-2B39F2FE7AA3}"/>
                </a:ext>
              </a:extLst>
            </p:cNvPr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79;p40">
              <a:extLst>
                <a:ext uri="{FF2B5EF4-FFF2-40B4-BE49-F238E27FC236}">
                  <a16:creationId xmlns:a16="http://schemas.microsoft.com/office/drawing/2014/main" xmlns="" id="{CF6AFFAF-5243-4963-B5B5-9FF3F4D2B0D1}"/>
                </a:ext>
              </a:extLst>
            </p:cNvPr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80;p40">
              <a:extLst>
                <a:ext uri="{FF2B5EF4-FFF2-40B4-BE49-F238E27FC236}">
                  <a16:creationId xmlns:a16="http://schemas.microsoft.com/office/drawing/2014/main" xmlns="" id="{02792C04-F7BB-4A87-8FD9-725E88D9BEDE}"/>
                </a:ext>
              </a:extLst>
            </p:cNvPr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81;p40">
              <a:extLst>
                <a:ext uri="{FF2B5EF4-FFF2-40B4-BE49-F238E27FC236}">
                  <a16:creationId xmlns:a16="http://schemas.microsoft.com/office/drawing/2014/main" xmlns="" id="{3EF0D409-15F5-4369-AABA-4808A85584C5}"/>
                </a:ext>
              </a:extLst>
            </p:cNvPr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82;p40">
              <a:extLst>
                <a:ext uri="{FF2B5EF4-FFF2-40B4-BE49-F238E27FC236}">
                  <a16:creationId xmlns:a16="http://schemas.microsoft.com/office/drawing/2014/main" xmlns="" id="{59CA2B01-96CA-4229-A005-A24EBC50066B}"/>
                </a:ext>
              </a:extLst>
            </p:cNvPr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83;p40">
              <a:extLst>
                <a:ext uri="{FF2B5EF4-FFF2-40B4-BE49-F238E27FC236}">
                  <a16:creationId xmlns:a16="http://schemas.microsoft.com/office/drawing/2014/main" xmlns="" id="{BF2B16A7-ED5F-42E4-A7CC-086837AC2E64}"/>
                </a:ext>
              </a:extLst>
            </p:cNvPr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84;p40">
              <a:extLst>
                <a:ext uri="{FF2B5EF4-FFF2-40B4-BE49-F238E27FC236}">
                  <a16:creationId xmlns:a16="http://schemas.microsoft.com/office/drawing/2014/main" xmlns="" id="{5A0D223A-E781-4A83-934A-58245B9658D2}"/>
                </a:ext>
              </a:extLst>
            </p:cNvPr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85;p40">
              <a:extLst>
                <a:ext uri="{FF2B5EF4-FFF2-40B4-BE49-F238E27FC236}">
                  <a16:creationId xmlns:a16="http://schemas.microsoft.com/office/drawing/2014/main" xmlns="" id="{88125569-D0B6-412E-8E9D-90B2B8FD86ED}"/>
                </a:ext>
              </a:extLst>
            </p:cNvPr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6;p40">
              <a:extLst>
                <a:ext uri="{FF2B5EF4-FFF2-40B4-BE49-F238E27FC236}">
                  <a16:creationId xmlns:a16="http://schemas.microsoft.com/office/drawing/2014/main" xmlns="" id="{4E40746F-F778-46E2-A801-456C415D7275}"/>
                </a:ext>
              </a:extLst>
            </p:cNvPr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87;p40">
              <a:extLst>
                <a:ext uri="{FF2B5EF4-FFF2-40B4-BE49-F238E27FC236}">
                  <a16:creationId xmlns:a16="http://schemas.microsoft.com/office/drawing/2014/main" xmlns="" id="{FDCFE35B-3A6A-4D4F-8796-D2926430AA0D}"/>
                </a:ext>
              </a:extLst>
            </p:cNvPr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88;p40">
              <a:extLst>
                <a:ext uri="{FF2B5EF4-FFF2-40B4-BE49-F238E27FC236}">
                  <a16:creationId xmlns:a16="http://schemas.microsoft.com/office/drawing/2014/main" xmlns="" id="{87798381-40ED-4AAD-9FE3-D5F93FD221E2}"/>
                </a:ext>
              </a:extLst>
            </p:cNvPr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89;p40">
              <a:extLst>
                <a:ext uri="{FF2B5EF4-FFF2-40B4-BE49-F238E27FC236}">
                  <a16:creationId xmlns:a16="http://schemas.microsoft.com/office/drawing/2014/main" xmlns="" id="{56498BD9-038A-4357-BF14-B9E9E30BD606}"/>
                </a:ext>
              </a:extLst>
            </p:cNvPr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90;p40">
              <a:extLst>
                <a:ext uri="{FF2B5EF4-FFF2-40B4-BE49-F238E27FC236}">
                  <a16:creationId xmlns:a16="http://schemas.microsoft.com/office/drawing/2014/main" xmlns="" id="{067EB850-27DF-4B72-B9A1-482081098C11}"/>
                </a:ext>
              </a:extLst>
            </p:cNvPr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91;p40">
              <a:extLst>
                <a:ext uri="{FF2B5EF4-FFF2-40B4-BE49-F238E27FC236}">
                  <a16:creationId xmlns:a16="http://schemas.microsoft.com/office/drawing/2014/main" xmlns="" id="{BC61BFAA-DC96-49F3-A71C-E2557816267F}"/>
                </a:ext>
              </a:extLst>
            </p:cNvPr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2;p40">
              <a:extLst>
                <a:ext uri="{FF2B5EF4-FFF2-40B4-BE49-F238E27FC236}">
                  <a16:creationId xmlns:a16="http://schemas.microsoft.com/office/drawing/2014/main" xmlns="" id="{B5F8A965-7BE6-46C6-8E08-EF38C9A8B2F6}"/>
                </a:ext>
              </a:extLst>
            </p:cNvPr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93;p40">
              <a:extLst>
                <a:ext uri="{FF2B5EF4-FFF2-40B4-BE49-F238E27FC236}">
                  <a16:creationId xmlns:a16="http://schemas.microsoft.com/office/drawing/2014/main" xmlns="" id="{36C60C9A-91EB-432C-A316-1C3781C5A9B7}"/>
                </a:ext>
              </a:extLst>
            </p:cNvPr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94;p40">
              <a:extLst>
                <a:ext uri="{FF2B5EF4-FFF2-40B4-BE49-F238E27FC236}">
                  <a16:creationId xmlns:a16="http://schemas.microsoft.com/office/drawing/2014/main" xmlns="" id="{F6B2322E-CC4D-4445-BA93-4605516DBF3E}"/>
                </a:ext>
              </a:extLst>
            </p:cNvPr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95;p40">
              <a:extLst>
                <a:ext uri="{FF2B5EF4-FFF2-40B4-BE49-F238E27FC236}">
                  <a16:creationId xmlns:a16="http://schemas.microsoft.com/office/drawing/2014/main" xmlns="" id="{A4E0078A-3787-47BF-B9DC-E83A0A46372C}"/>
                </a:ext>
              </a:extLst>
            </p:cNvPr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96;p40">
              <a:extLst>
                <a:ext uri="{FF2B5EF4-FFF2-40B4-BE49-F238E27FC236}">
                  <a16:creationId xmlns:a16="http://schemas.microsoft.com/office/drawing/2014/main" xmlns="" id="{50717108-F9F2-4A2B-B569-3E8CF5A8322D}"/>
                </a:ext>
              </a:extLst>
            </p:cNvPr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97;p40">
              <a:extLst>
                <a:ext uri="{FF2B5EF4-FFF2-40B4-BE49-F238E27FC236}">
                  <a16:creationId xmlns:a16="http://schemas.microsoft.com/office/drawing/2014/main" xmlns="" id="{982BD279-3274-4D7D-B228-42C5F33B6EFD}"/>
                </a:ext>
              </a:extLst>
            </p:cNvPr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98;p40">
              <a:extLst>
                <a:ext uri="{FF2B5EF4-FFF2-40B4-BE49-F238E27FC236}">
                  <a16:creationId xmlns:a16="http://schemas.microsoft.com/office/drawing/2014/main" xmlns="" id="{7E8BCD0E-7AD8-4F4D-8C3D-70F7AEA26CE0}"/>
                </a:ext>
              </a:extLst>
            </p:cNvPr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99;p40">
              <a:extLst>
                <a:ext uri="{FF2B5EF4-FFF2-40B4-BE49-F238E27FC236}">
                  <a16:creationId xmlns:a16="http://schemas.microsoft.com/office/drawing/2014/main" xmlns="" id="{EF4A8307-BF90-46C0-87DE-FD0147E4BBB8}"/>
                </a:ext>
              </a:extLst>
            </p:cNvPr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00;p40">
              <a:extLst>
                <a:ext uri="{FF2B5EF4-FFF2-40B4-BE49-F238E27FC236}">
                  <a16:creationId xmlns:a16="http://schemas.microsoft.com/office/drawing/2014/main" xmlns="" id="{4AF28FEF-7FD3-4B2F-8899-47A144CDC773}"/>
                </a:ext>
              </a:extLst>
            </p:cNvPr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01;p40">
              <a:extLst>
                <a:ext uri="{FF2B5EF4-FFF2-40B4-BE49-F238E27FC236}">
                  <a16:creationId xmlns:a16="http://schemas.microsoft.com/office/drawing/2014/main" xmlns="" id="{D04BA1D5-373B-4A80-B9E7-60AB5005CA93}"/>
                </a:ext>
              </a:extLst>
            </p:cNvPr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02;p40">
              <a:extLst>
                <a:ext uri="{FF2B5EF4-FFF2-40B4-BE49-F238E27FC236}">
                  <a16:creationId xmlns:a16="http://schemas.microsoft.com/office/drawing/2014/main" xmlns="" id="{F294ED19-6E58-4B92-88AD-60CC78AE8BB9}"/>
                </a:ext>
              </a:extLst>
            </p:cNvPr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03;p40">
              <a:extLst>
                <a:ext uri="{FF2B5EF4-FFF2-40B4-BE49-F238E27FC236}">
                  <a16:creationId xmlns:a16="http://schemas.microsoft.com/office/drawing/2014/main" xmlns="" id="{EDC64837-2839-472D-8EF2-E2ADF1FE31B2}"/>
                </a:ext>
              </a:extLst>
            </p:cNvPr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04;p40">
              <a:extLst>
                <a:ext uri="{FF2B5EF4-FFF2-40B4-BE49-F238E27FC236}">
                  <a16:creationId xmlns:a16="http://schemas.microsoft.com/office/drawing/2014/main" xmlns="" id="{3B9DB881-F869-482F-A96D-9078B5E79C81}"/>
                </a:ext>
              </a:extLst>
            </p:cNvPr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05;p40">
              <a:extLst>
                <a:ext uri="{FF2B5EF4-FFF2-40B4-BE49-F238E27FC236}">
                  <a16:creationId xmlns:a16="http://schemas.microsoft.com/office/drawing/2014/main" xmlns="" id="{AEFEF118-2469-4512-812F-5C67F110E9A5}"/>
                </a:ext>
              </a:extLst>
            </p:cNvPr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06;p40">
              <a:extLst>
                <a:ext uri="{FF2B5EF4-FFF2-40B4-BE49-F238E27FC236}">
                  <a16:creationId xmlns:a16="http://schemas.microsoft.com/office/drawing/2014/main" xmlns="" id="{B5F73603-A95B-49A5-9F49-42D882CF7B8B}"/>
                </a:ext>
              </a:extLst>
            </p:cNvPr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07;p40">
              <a:extLst>
                <a:ext uri="{FF2B5EF4-FFF2-40B4-BE49-F238E27FC236}">
                  <a16:creationId xmlns:a16="http://schemas.microsoft.com/office/drawing/2014/main" xmlns="" id="{82876F67-9AEC-4B8B-9FE8-BBE558B1BC48}"/>
                </a:ext>
              </a:extLst>
            </p:cNvPr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8;p40">
              <a:extLst>
                <a:ext uri="{FF2B5EF4-FFF2-40B4-BE49-F238E27FC236}">
                  <a16:creationId xmlns:a16="http://schemas.microsoft.com/office/drawing/2014/main" xmlns="" id="{682B78E7-0C69-4F06-8605-0E1AA0C500E8}"/>
                </a:ext>
              </a:extLst>
            </p:cNvPr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09;p40">
              <a:extLst>
                <a:ext uri="{FF2B5EF4-FFF2-40B4-BE49-F238E27FC236}">
                  <a16:creationId xmlns:a16="http://schemas.microsoft.com/office/drawing/2014/main" xmlns="" id="{40EA2BBC-6B14-4919-852B-0A58B27771E9}"/>
                </a:ext>
              </a:extLst>
            </p:cNvPr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10;p40">
              <a:extLst>
                <a:ext uri="{FF2B5EF4-FFF2-40B4-BE49-F238E27FC236}">
                  <a16:creationId xmlns:a16="http://schemas.microsoft.com/office/drawing/2014/main" xmlns="" id="{553303A4-AD69-49D0-BFD4-6D5658FBF558}"/>
                </a:ext>
              </a:extLst>
            </p:cNvPr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11;p40">
              <a:extLst>
                <a:ext uri="{FF2B5EF4-FFF2-40B4-BE49-F238E27FC236}">
                  <a16:creationId xmlns:a16="http://schemas.microsoft.com/office/drawing/2014/main" xmlns="" id="{D1AA5F4C-6943-477B-9308-34137E8A01B3}"/>
                </a:ext>
              </a:extLst>
            </p:cNvPr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12;p40">
              <a:extLst>
                <a:ext uri="{FF2B5EF4-FFF2-40B4-BE49-F238E27FC236}">
                  <a16:creationId xmlns:a16="http://schemas.microsoft.com/office/drawing/2014/main" xmlns="" id="{E7344ECF-38E5-4C23-9A0C-1D1E7A28E827}"/>
                </a:ext>
              </a:extLst>
            </p:cNvPr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13;p40">
              <a:extLst>
                <a:ext uri="{FF2B5EF4-FFF2-40B4-BE49-F238E27FC236}">
                  <a16:creationId xmlns:a16="http://schemas.microsoft.com/office/drawing/2014/main" xmlns="" id="{DC412796-AA7A-4D83-B1BE-0B87173E220B}"/>
                </a:ext>
              </a:extLst>
            </p:cNvPr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14;p40">
              <a:extLst>
                <a:ext uri="{FF2B5EF4-FFF2-40B4-BE49-F238E27FC236}">
                  <a16:creationId xmlns:a16="http://schemas.microsoft.com/office/drawing/2014/main" xmlns="" id="{59D23748-7D1B-4BE6-A6CE-1EE12DA6B28F}"/>
                </a:ext>
              </a:extLst>
            </p:cNvPr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15;p40">
              <a:extLst>
                <a:ext uri="{FF2B5EF4-FFF2-40B4-BE49-F238E27FC236}">
                  <a16:creationId xmlns:a16="http://schemas.microsoft.com/office/drawing/2014/main" xmlns="" id="{721CFB2B-177E-49EB-A321-A4D07AE72C11}"/>
                </a:ext>
              </a:extLst>
            </p:cNvPr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16;p40">
              <a:extLst>
                <a:ext uri="{FF2B5EF4-FFF2-40B4-BE49-F238E27FC236}">
                  <a16:creationId xmlns:a16="http://schemas.microsoft.com/office/drawing/2014/main" xmlns="" id="{C242CE5A-CFC8-49DF-867E-97F4E8D01B5E}"/>
                </a:ext>
              </a:extLst>
            </p:cNvPr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17;p40">
              <a:extLst>
                <a:ext uri="{FF2B5EF4-FFF2-40B4-BE49-F238E27FC236}">
                  <a16:creationId xmlns:a16="http://schemas.microsoft.com/office/drawing/2014/main" xmlns="" id="{A2D3F803-9AAD-4A64-B728-1EA64E3813FA}"/>
                </a:ext>
              </a:extLst>
            </p:cNvPr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18;p40">
              <a:extLst>
                <a:ext uri="{FF2B5EF4-FFF2-40B4-BE49-F238E27FC236}">
                  <a16:creationId xmlns:a16="http://schemas.microsoft.com/office/drawing/2014/main" xmlns="" id="{3B02F4D1-C1F0-4E4E-9FDE-FE4D01201E84}"/>
                </a:ext>
              </a:extLst>
            </p:cNvPr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19;p40">
              <a:extLst>
                <a:ext uri="{FF2B5EF4-FFF2-40B4-BE49-F238E27FC236}">
                  <a16:creationId xmlns:a16="http://schemas.microsoft.com/office/drawing/2014/main" xmlns="" id="{93E2EC2C-2145-4A1A-9F38-8D82734B7D09}"/>
                </a:ext>
              </a:extLst>
            </p:cNvPr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20;p40">
              <a:extLst>
                <a:ext uri="{FF2B5EF4-FFF2-40B4-BE49-F238E27FC236}">
                  <a16:creationId xmlns:a16="http://schemas.microsoft.com/office/drawing/2014/main" xmlns="" id="{00092D1E-1EA6-4260-84F2-C53E8E143BBE}"/>
                </a:ext>
              </a:extLst>
            </p:cNvPr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21;p40">
              <a:extLst>
                <a:ext uri="{FF2B5EF4-FFF2-40B4-BE49-F238E27FC236}">
                  <a16:creationId xmlns:a16="http://schemas.microsoft.com/office/drawing/2014/main" xmlns="" id="{2DBC0F0D-E5CC-4D7E-A59B-556FB4DAD0BE}"/>
                </a:ext>
              </a:extLst>
            </p:cNvPr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22;p40">
              <a:extLst>
                <a:ext uri="{FF2B5EF4-FFF2-40B4-BE49-F238E27FC236}">
                  <a16:creationId xmlns:a16="http://schemas.microsoft.com/office/drawing/2014/main" xmlns="" id="{1F704D75-5974-43CF-A047-12B8B207F572}"/>
                </a:ext>
              </a:extLst>
            </p:cNvPr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23;p40">
              <a:extLst>
                <a:ext uri="{FF2B5EF4-FFF2-40B4-BE49-F238E27FC236}">
                  <a16:creationId xmlns:a16="http://schemas.microsoft.com/office/drawing/2014/main" xmlns="" id="{190CCFE9-8A2C-48CF-81CA-5A762491C93F}"/>
                </a:ext>
              </a:extLst>
            </p:cNvPr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765065" y="2694008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ctr">
              <a:buNone/>
            </a:pPr>
            <a:r>
              <a:rPr lang="es-ES" sz="1600" b="1" dirty="0"/>
              <a:t>Práctica identificar tus emociones</a:t>
            </a:r>
          </a:p>
          <a:p>
            <a:pPr marL="514350" indent="-514350" algn="ctr">
              <a:buNone/>
            </a:pPr>
            <a:endParaRPr lang="es-ES" sz="1600" b="1" dirty="0"/>
          </a:p>
          <a:p>
            <a:pPr marL="0" indent="0" algn="ctr">
              <a:buNone/>
            </a:pPr>
            <a:r>
              <a:rPr lang="es-ES" sz="1600" dirty="0"/>
              <a:t>Etiqueta e identifica tus emociones más frecuentes y desarrolla conciencia sobre lo que recuerdas haber sentido a lo largo del día.</a:t>
            </a:r>
            <a:endParaRPr lang="es-ES" sz="1600" b="1" dirty="0"/>
          </a:p>
          <a:p>
            <a:pPr algn="ctr"/>
            <a:endParaRPr lang="es-MX" dirty="0"/>
          </a:p>
        </p:txBody>
      </p:sp>
      <p:pic>
        <p:nvPicPr>
          <p:cNvPr id="120" name="Imagen 119" descr="Texto&#10;&#10;Descripción generada automáticamente">
            <a:extLst>
              <a:ext uri="{FF2B5EF4-FFF2-40B4-BE49-F238E27FC236}">
                <a16:creationId xmlns:a16="http://schemas.microsoft.com/office/drawing/2014/main" xmlns="" id="{DE8B0F08-F1FC-4F29-9C87-3C329956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4416173" y="1216730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Autoevalúate antes de mirar a los demás</a:t>
            </a:r>
            <a:endParaRPr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4052036" y="2781330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s-ES" dirty="0"/>
              <a:t>Observarte y comprenderte buscando mejorar, fomenta la humildad y el acercamiento hacia lo que sientes.</a:t>
            </a:r>
          </a:p>
          <a:p>
            <a:pPr algn="ctr"/>
            <a:endParaRPr lang="es-MX" dirty="0"/>
          </a:p>
        </p:txBody>
      </p:sp>
      <p:grpSp>
        <p:nvGrpSpPr>
          <p:cNvPr id="120" name="Google Shape;5848;p43">
            <a:extLst>
              <a:ext uri="{FF2B5EF4-FFF2-40B4-BE49-F238E27FC236}">
                <a16:creationId xmlns:a16="http://schemas.microsoft.com/office/drawing/2014/main" xmlns="" id="{70205447-F8CF-4252-8953-1E1F813C38FD}"/>
              </a:ext>
            </a:extLst>
          </p:cNvPr>
          <p:cNvGrpSpPr/>
          <p:nvPr/>
        </p:nvGrpSpPr>
        <p:grpSpPr>
          <a:xfrm>
            <a:off x="128547" y="1790545"/>
            <a:ext cx="4287626" cy="3352955"/>
            <a:chOff x="5652575" y="2652525"/>
            <a:chExt cx="1729300" cy="1352325"/>
          </a:xfrm>
        </p:grpSpPr>
        <p:sp>
          <p:nvSpPr>
            <p:cNvPr id="121" name="Google Shape;5849;p43">
              <a:extLst>
                <a:ext uri="{FF2B5EF4-FFF2-40B4-BE49-F238E27FC236}">
                  <a16:creationId xmlns:a16="http://schemas.microsoft.com/office/drawing/2014/main" xmlns="" id="{7C31BB45-364A-4A0E-A293-2A9C25339CA1}"/>
                </a:ext>
              </a:extLst>
            </p:cNvPr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0;p43">
              <a:extLst>
                <a:ext uri="{FF2B5EF4-FFF2-40B4-BE49-F238E27FC236}">
                  <a16:creationId xmlns:a16="http://schemas.microsoft.com/office/drawing/2014/main" xmlns="" id="{F68A7D31-7620-4C6C-A1F4-C28EB4C69FD6}"/>
                </a:ext>
              </a:extLst>
            </p:cNvPr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51;p43">
              <a:extLst>
                <a:ext uri="{FF2B5EF4-FFF2-40B4-BE49-F238E27FC236}">
                  <a16:creationId xmlns:a16="http://schemas.microsoft.com/office/drawing/2014/main" xmlns="" id="{C53041D5-859C-483B-A485-F8A0E3882A02}"/>
                </a:ext>
              </a:extLst>
            </p:cNvPr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52;p43">
              <a:extLst>
                <a:ext uri="{FF2B5EF4-FFF2-40B4-BE49-F238E27FC236}">
                  <a16:creationId xmlns:a16="http://schemas.microsoft.com/office/drawing/2014/main" xmlns="" id="{B1A1246F-8E03-4FE4-92AE-CC982219CB76}"/>
                </a:ext>
              </a:extLst>
            </p:cNvPr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53;p43">
              <a:extLst>
                <a:ext uri="{FF2B5EF4-FFF2-40B4-BE49-F238E27FC236}">
                  <a16:creationId xmlns:a16="http://schemas.microsoft.com/office/drawing/2014/main" xmlns="" id="{3158C07B-4FA6-4480-AB40-0171B957D90C}"/>
                </a:ext>
              </a:extLst>
            </p:cNvPr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54;p43">
              <a:extLst>
                <a:ext uri="{FF2B5EF4-FFF2-40B4-BE49-F238E27FC236}">
                  <a16:creationId xmlns:a16="http://schemas.microsoft.com/office/drawing/2014/main" xmlns="" id="{40D1AFCB-62A2-4AF7-B012-181F32B8B18C}"/>
                </a:ext>
              </a:extLst>
            </p:cNvPr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55;p43">
              <a:extLst>
                <a:ext uri="{FF2B5EF4-FFF2-40B4-BE49-F238E27FC236}">
                  <a16:creationId xmlns:a16="http://schemas.microsoft.com/office/drawing/2014/main" xmlns="" id="{C6EA57C9-CB6D-4B6B-A096-81B39453EFA3}"/>
                </a:ext>
              </a:extLst>
            </p:cNvPr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56;p43">
              <a:extLst>
                <a:ext uri="{FF2B5EF4-FFF2-40B4-BE49-F238E27FC236}">
                  <a16:creationId xmlns:a16="http://schemas.microsoft.com/office/drawing/2014/main" xmlns="" id="{C16C1A0B-F102-4CDE-93B4-AE65DD30CE63}"/>
                </a:ext>
              </a:extLst>
            </p:cNvPr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57;p43">
              <a:extLst>
                <a:ext uri="{FF2B5EF4-FFF2-40B4-BE49-F238E27FC236}">
                  <a16:creationId xmlns:a16="http://schemas.microsoft.com/office/drawing/2014/main" xmlns="" id="{E2E3AC16-EE2A-4CB9-8CF3-6C72B4D0F589}"/>
                </a:ext>
              </a:extLst>
            </p:cNvPr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58;p43">
              <a:extLst>
                <a:ext uri="{FF2B5EF4-FFF2-40B4-BE49-F238E27FC236}">
                  <a16:creationId xmlns:a16="http://schemas.microsoft.com/office/drawing/2014/main" xmlns="" id="{A0459A51-69E1-4C3A-9678-FF94A0B3023C}"/>
                </a:ext>
              </a:extLst>
            </p:cNvPr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59;p43">
              <a:extLst>
                <a:ext uri="{FF2B5EF4-FFF2-40B4-BE49-F238E27FC236}">
                  <a16:creationId xmlns:a16="http://schemas.microsoft.com/office/drawing/2014/main" xmlns="" id="{93AB4FBC-D2C1-4038-AB37-365EB65C033A}"/>
                </a:ext>
              </a:extLst>
            </p:cNvPr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0;p43">
              <a:extLst>
                <a:ext uri="{FF2B5EF4-FFF2-40B4-BE49-F238E27FC236}">
                  <a16:creationId xmlns:a16="http://schemas.microsoft.com/office/drawing/2014/main" xmlns="" id="{D3D38710-658E-44A1-9445-478922F63947}"/>
                </a:ext>
              </a:extLst>
            </p:cNvPr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61;p43">
              <a:extLst>
                <a:ext uri="{FF2B5EF4-FFF2-40B4-BE49-F238E27FC236}">
                  <a16:creationId xmlns:a16="http://schemas.microsoft.com/office/drawing/2014/main" xmlns="" id="{7DEBF3AB-F1C7-406C-9E7D-4AE6DE462E14}"/>
                </a:ext>
              </a:extLst>
            </p:cNvPr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62;p43">
              <a:extLst>
                <a:ext uri="{FF2B5EF4-FFF2-40B4-BE49-F238E27FC236}">
                  <a16:creationId xmlns:a16="http://schemas.microsoft.com/office/drawing/2014/main" xmlns="" id="{27F8B975-55E1-4FDF-BC35-732D6607B6FD}"/>
                </a:ext>
              </a:extLst>
            </p:cNvPr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63;p43">
              <a:extLst>
                <a:ext uri="{FF2B5EF4-FFF2-40B4-BE49-F238E27FC236}">
                  <a16:creationId xmlns:a16="http://schemas.microsoft.com/office/drawing/2014/main" xmlns="" id="{CD6D7F3E-121D-42BA-B02F-F01CF6B2E2F9}"/>
                </a:ext>
              </a:extLst>
            </p:cNvPr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64;p43">
              <a:extLst>
                <a:ext uri="{FF2B5EF4-FFF2-40B4-BE49-F238E27FC236}">
                  <a16:creationId xmlns:a16="http://schemas.microsoft.com/office/drawing/2014/main" xmlns="" id="{68D6FDEB-3934-48D8-8950-1467812B8947}"/>
                </a:ext>
              </a:extLst>
            </p:cNvPr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65;p43">
              <a:extLst>
                <a:ext uri="{FF2B5EF4-FFF2-40B4-BE49-F238E27FC236}">
                  <a16:creationId xmlns:a16="http://schemas.microsoft.com/office/drawing/2014/main" xmlns="" id="{84A3FD6B-9B5C-4434-BBB3-0FA28761BAC3}"/>
                </a:ext>
              </a:extLst>
            </p:cNvPr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66;p43">
              <a:extLst>
                <a:ext uri="{FF2B5EF4-FFF2-40B4-BE49-F238E27FC236}">
                  <a16:creationId xmlns:a16="http://schemas.microsoft.com/office/drawing/2014/main" xmlns="" id="{FD907F62-9BD0-4E56-82C3-548C023307BF}"/>
                </a:ext>
              </a:extLst>
            </p:cNvPr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67;p43">
              <a:extLst>
                <a:ext uri="{FF2B5EF4-FFF2-40B4-BE49-F238E27FC236}">
                  <a16:creationId xmlns:a16="http://schemas.microsoft.com/office/drawing/2014/main" xmlns="" id="{78C4463A-45A3-4914-9BD0-5A0904C841EB}"/>
                </a:ext>
              </a:extLst>
            </p:cNvPr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68;p43">
              <a:extLst>
                <a:ext uri="{FF2B5EF4-FFF2-40B4-BE49-F238E27FC236}">
                  <a16:creationId xmlns:a16="http://schemas.microsoft.com/office/drawing/2014/main" xmlns="" id="{5740420C-D125-4D0B-9B2F-7D893C764E77}"/>
                </a:ext>
              </a:extLst>
            </p:cNvPr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69;p43">
              <a:extLst>
                <a:ext uri="{FF2B5EF4-FFF2-40B4-BE49-F238E27FC236}">
                  <a16:creationId xmlns:a16="http://schemas.microsoft.com/office/drawing/2014/main" xmlns="" id="{E643E702-8065-4BEF-9D73-37AE374F990D}"/>
                </a:ext>
              </a:extLst>
            </p:cNvPr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0;p43">
              <a:extLst>
                <a:ext uri="{FF2B5EF4-FFF2-40B4-BE49-F238E27FC236}">
                  <a16:creationId xmlns:a16="http://schemas.microsoft.com/office/drawing/2014/main" xmlns="" id="{4F1E0F6F-6B57-4ED0-903C-95EEE6A88F5C}"/>
                </a:ext>
              </a:extLst>
            </p:cNvPr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71;p43">
              <a:extLst>
                <a:ext uri="{FF2B5EF4-FFF2-40B4-BE49-F238E27FC236}">
                  <a16:creationId xmlns:a16="http://schemas.microsoft.com/office/drawing/2014/main" xmlns="" id="{CE10B1AF-ADDB-4580-B428-50BB9C25D063}"/>
                </a:ext>
              </a:extLst>
            </p:cNvPr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72;p43">
              <a:extLst>
                <a:ext uri="{FF2B5EF4-FFF2-40B4-BE49-F238E27FC236}">
                  <a16:creationId xmlns:a16="http://schemas.microsoft.com/office/drawing/2014/main" xmlns="" id="{E294C6D7-82FB-47C4-B866-6E8BD4268126}"/>
                </a:ext>
              </a:extLst>
            </p:cNvPr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73;p43">
              <a:extLst>
                <a:ext uri="{FF2B5EF4-FFF2-40B4-BE49-F238E27FC236}">
                  <a16:creationId xmlns:a16="http://schemas.microsoft.com/office/drawing/2014/main" xmlns="" id="{0961B644-661D-4E03-97E8-F0589AF7F96C}"/>
                </a:ext>
              </a:extLst>
            </p:cNvPr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74;p43">
              <a:extLst>
                <a:ext uri="{FF2B5EF4-FFF2-40B4-BE49-F238E27FC236}">
                  <a16:creationId xmlns:a16="http://schemas.microsoft.com/office/drawing/2014/main" xmlns="" id="{373EEFBC-3ACA-41BE-9E0A-AB65DF3EAE7F}"/>
                </a:ext>
              </a:extLst>
            </p:cNvPr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75;p43">
              <a:extLst>
                <a:ext uri="{FF2B5EF4-FFF2-40B4-BE49-F238E27FC236}">
                  <a16:creationId xmlns:a16="http://schemas.microsoft.com/office/drawing/2014/main" xmlns="" id="{CD6C40E3-88AF-497F-975B-06F27E8F8543}"/>
                </a:ext>
              </a:extLst>
            </p:cNvPr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76;p43">
              <a:extLst>
                <a:ext uri="{FF2B5EF4-FFF2-40B4-BE49-F238E27FC236}">
                  <a16:creationId xmlns:a16="http://schemas.microsoft.com/office/drawing/2014/main" xmlns="" id="{165A1512-4B5A-4E65-B3E3-8F282F18C7F5}"/>
                </a:ext>
              </a:extLst>
            </p:cNvPr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77;p43">
              <a:extLst>
                <a:ext uri="{FF2B5EF4-FFF2-40B4-BE49-F238E27FC236}">
                  <a16:creationId xmlns:a16="http://schemas.microsoft.com/office/drawing/2014/main" xmlns="" id="{EA44F064-CBC1-4705-8FFD-2B342D1A535D}"/>
                </a:ext>
              </a:extLst>
            </p:cNvPr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78;p43">
              <a:extLst>
                <a:ext uri="{FF2B5EF4-FFF2-40B4-BE49-F238E27FC236}">
                  <a16:creationId xmlns:a16="http://schemas.microsoft.com/office/drawing/2014/main" xmlns="" id="{1F27FD63-AC26-45F5-98F8-1114CEFC9959}"/>
                </a:ext>
              </a:extLst>
            </p:cNvPr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79;p43">
              <a:extLst>
                <a:ext uri="{FF2B5EF4-FFF2-40B4-BE49-F238E27FC236}">
                  <a16:creationId xmlns:a16="http://schemas.microsoft.com/office/drawing/2014/main" xmlns="" id="{D8F7A0EA-AE62-4DC3-828A-7E16F4F692B1}"/>
                </a:ext>
              </a:extLst>
            </p:cNvPr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0;p43">
              <a:extLst>
                <a:ext uri="{FF2B5EF4-FFF2-40B4-BE49-F238E27FC236}">
                  <a16:creationId xmlns:a16="http://schemas.microsoft.com/office/drawing/2014/main" xmlns="" id="{D6B97E85-66F4-44D2-B8FE-221DBBCCE2B3}"/>
                </a:ext>
              </a:extLst>
            </p:cNvPr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81;p43">
              <a:extLst>
                <a:ext uri="{FF2B5EF4-FFF2-40B4-BE49-F238E27FC236}">
                  <a16:creationId xmlns:a16="http://schemas.microsoft.com/office/drawing/2014/main" xmlns="" id="{90FF9890-2058-4C45-ADBF-173520D5AF95}"/>
                </a:ext>
              </a:extLst>
            </p:cNvPr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82;p43">
              <a:extLst>
                <a:ext uri="{FF2B5EF4-FFF2-40B4-BE49-F238E27FC236}">
                  <a16:creationId xmlns:a16="http://schemas.microsoft.com/office/drawing/2014/main" xmlns="" id="{E2F2E6B3-1F3C-44E5-814E-C9F4AA5DD9CA}"/>
                </a:ext>
              </a:extLst>
            </p:cNvPr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83;p43">
              <a:extLst>
                <a:ext uri="{FF2B5EF4-FFF2-40B4-BE49-F238E27FC236}">
                  <a16:creationId xmlns:a16="http://schemas.microsoft.com/office/drawing/2014/main" xmlns="" id="{D4626BA2-45D4-4B82-ABE6-34C1B4C61DA5}"/>
                </a:ext>
              </a:extLst>
            </p:cNvPr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884;p43">
              <a:extLst>
                <a:ext uri="{FF2B5EF4-FFF2-40B4-BE49-F238E27FC236}">
                  <a16:creationId xmlns:a16="http://schemas.microsoft.com/office/drawing/2014/main" xmlns="" id="{D804F12F-9ED7-4221-8058-DD3ADF0C8C65}"/>
                </a:ext>
              </a:extLst>
            </p:cNvPr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85;p43">
              <a:extLst>
                <a:ext uri="{FF2B5EF4-FFF2-40B4-BE49-F238E27FC236}">
                  <a16:creationId xmlns:a16="http://schemas.microsoft.com/office/drawing/2014/main" xmlns="" id="{E54A5833-4E94-436D-899E-9326D3E1D491}"/>
                </a:ext>
              </a:extLst>
            </p:cNvPr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86;p43">
              <a:extLst>
                <a:ext uri="{FF2B5EF4-FFF2-40B4-BE49-F238E27FC236}">
                  <a16:creationId xmlns:a16="http://schemas.microsoft.com/office/drawing/2014/main" xmlns="" id="{1B3EAAA4-AD6C-4F55-A1E1-3530ECE7271A}"/>
                </a:ext>
              </a:extLst>
            </p:cNvPr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87;p43">
              <a:extLst>
                <a:ext uri="{FF2B5EF4-FFF2-40B4-BE49-F238E27FC236}">
                  <a16:creationId xmlns:a16="http://schemas.microsoft.com/office/drawing/2014/main" xmlns="" id="{D220C3D1-E7C3-4177-A9EE-EC45EC82D4C2}"/>
                </a:ext>
              </a:extLst>
            </p:cNvPr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88;p43">
              <a:extLst>
                <a:ext uri="{FF2B5EF4-FFF2-40B4-BE49-F238E27FC236}">
                  <a16:creationId xmlns:a16="http://schemas.microsoft.com/office/drawing/2014/main" xmlns="" id="{C42258F6-F289-4555-83AB-F4B1D31A4793}"/>
                </a:ext>
              </a:extLst>
            </p:cNvPr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89;p43">
              <a:extLst>
                <a:ext uri="{FF2B5EF4-FFF2-40B4-BE49-F238E27FC236}">
                  <a16:creationId xmlns:a16="http://schemas.microsoft.com/office/drawing/2014/main" xmlns="" id="{AD1BE306-1C83-46B2-A002-080A8E3B2953}"/>
                </a:ext>
              </a:extLst>
            </p:cNvPr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90;p43">
              <a:extLst>
                <a:ext uri="{FF2B5EF4-FFF2-40B4-BE49-F238E27FC236}">
                  <a16:creationId xmlns:a16="http://schemas.microsoft.com/office/drawing/2014/main" xmlns="" id="{57C0EEEA-F886-4657-929B-BB994D2880D2}"/>
                </a:ext>
              </a:extLst>
            </p:cNvPr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91;p43">
              <a:extLst>
                <a:ext uri="{FF2B5EF4-FFF2-40B4-BE49-F238E27FC236}">
                  <a16:creationId xmlns:a16="http://schemas.microsoft.com/office/drawing/2014/main" xmlns="" id="{D3442003-E94C-4AE2-8A18-157B76BC1C4C}"/>
                </a:ext>
              </a:extLst>
            </p:cNvPr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92;p43">
              <a:extLst>
                <a:ext uri="{FF2B5EF4-FFF2-40B4-BE49-F238E27FC236}">
                  <a16:creationId xmlns:a16="http://schemas.microsoft.com/office/drawing/2014/main" xmlns="" id="{801B0333-0AD0-4240-95A4-0B659B635116}"/>
                </a:ext>
              </a:extLst>
            </p:cNvPr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93;p43">
              <a:extLst>
                <a:ext uri="{FF2B5EF4-FFF2-40B4-BE49-F238E27FC236}">
                  <a16:creationId xmlns:a16="http://schemas.microsoft.com/office/drawing/2014/main" xmlns="" id="{A63927CC-A565-4A69-817F-BD29DE8467DF}"/>
                </a:ext>
              </a:extLst>
            </p:cNvPr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94;p43">
              <a:extLst>
                <a:ext uri="{FF2B5EF4-FFF2-40B4-BE49-F238E27FC236}">
                  <a16:creationId xmlns:a16="http://schemas.microsoft.com/office/drawing/2014/main" xmlns="" id="{ED6FF280-EBCB-44BC-BC16-A57964BAF729}"/>
                </a:ext>
              </a:extLst>
            </p:cNvPr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95;p43">
              <a:extLst>
                <a:ext uri="{FF2B5EF4-FFF2-40B4-BE49-F238E27FC236}">
                  <a16:creationId xmlns:a16="http://schemas.microsoft.com/office/drawing/2014/main" xmlns="" id="{D5150A43-7ED0-4486-9967-7B25F7091616}"/>
                </a:ext>
              </a:extLst>
            </p:cNvPr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96;p43">
              <a:extLst>
                <a:ext uri="{FF2B5EF4-FFF2-40B4-BE49-F238E27FC236}">
                  <a16:creationId xmlns:a16="http://schemas.microsoft.com/office/drawing/2014/main" xmlns="" id="{D7E33985-DB09-4B29-B101-770A44920737}"/>
                </a:ext>
              </a:extLst>
            </p:cNvPr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97;p43">
              <a:extLst>
                <a:ext uri="{FF2B5EF4-FFF2-40B4-BE49-F238E27FC236}">
                  <a16:creationId xmlns:a16="http://schemas.microsoft.com/office/drawing/2014/main" xmlns="" id="{4FF433F1-D187-4425-8300-0308211B3C17}"/>
                </a:ext>
              </a:extLst>
            </p:cNvPr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98;p43">
              <a:extLst>
                <a:ext uri="{FF2B5EF4-FFF2-40B4-BE49-F238E27FC236}">
                  <a16:creationId xmlns:a16="http://schemas.microsoft.com/office/drawing/2014/main" xmlns="" id="{F262FA4F-8A88-426E-B7BE-2856D070EB99}"/>
                </a:ext>
              </a:extLst>
            </p:cNvPr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9;p43">
              <a:extLst>
                <a:ext uri="{FF2B5EF4-FFF2-40B4-BE49-F238E27FC236}">
                  <a16:creationId xmlns:a16="http://schemas.microsoft.com/office/drawing/2014/main" xmlns="" id="{AADE2149-EBAF-432F-8B96-62CA1599A632}"/>
                </a:ext>
              </a:extLst>
            </p:cNvPr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900;p43">
              <a:extLst>
                <a:ext uri="{FF2B5EF4-FFF2-40B4-BE49-F238E27FC236}">
                  <a16:creationId xmlns:a16="http://schemas.microsoft.com/office/drawing/2014/main" xmlns="" id="{F3BBD1FE-A748-4927-BB7E-76ACCEF515DE}"/>
                </a:ext>
              </a:extLst>
            </p:cNvPr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901;p43">
              <a:extLst>
                <a:ext uri="{FF2B5EF4-FFF2-40B4-BE49-F238E27FC236}">
                  <a16:creationId xmlns:a16="http://schemas.microsoft.com/office/drawing/2014/main" xmlns="" id="{6C8F4401-14FD-4879-88A5-D17BA6CF074A}"/>
                </a:ext>
              </a:extLst>
            </p:cNvPr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902;p43">
              <a:extLst>
                <a:ext uri="{FF2B5EF4-FFF2-40B4-BE49-F238E27FC236}">
                  <a16:creationId xmlns:a16="http://schemas.microsoft.com/office/drawing/2014/main" xmlns="" id="{362F5B72-275C-4214-AC1F-39E2F6B9205F}"/>
                </a:ext>
              </a:extLst>
            </p:cNvPr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3;p43">
              <a:extLst>
                <a:ext uri="{FF2B5EF4-FFF2-40B4-BE49-F238E27FC236}">
                  <a16:creationId xmlns:a16="http://schemas.microsoft.com/office/drawing/2014/main" xmlns="" id="{17867B42-763D-4C65-A6D9-A3E822D299F5}"/>
                </a:ext>
              </a:extLst>
            </p:cNvPr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4;p43">
              <a:extLst>
                <a:ext uri="{FF2B5EF4-FFF2-40B4-BE49-F238E27FC236}">
                  <a16:creationId xmlns:a16="http://schemas.microsoft.com/office/drawing/2014/main" xmlns="" id="{73CF11BB-814A-40AF-A6CC-AC583DE43AEC}"/>
                </a:ext>
              </a:extLst>
            </p:cNvPr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5;p43">
              <a:extLst>
                <a:ext uri="{FF2B5EF4-FFF2-40B4-BE49-F238E27FC236}">
                  <a16:creationId xmlns:a16="http://schemas.microsoft.com/office/drawing/2014/main" xmlns="" id="{1910F699-4069-4787-BD39-91A95D80A0E9}"/>
                </a:ext>
              </a:extLst>
            </p:cNvPr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6;p43">
              <a:extLst>
                <a:ext uri="{FF2B5EF4-FFF2-40B4-BE49-F238E27FC236}">
                  <a16:creationId xmlns:a16="http://schemas.microsoft.com/office/drawing/2014/main" xmlns="" id="{C61A6A93-7ECD-4505-B927-0AFD3D23103C}"/>
                </a:ext>
              </a:extLst>
            </p:cNvPr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7;p43">
              <a:extLst>
                <a:ext uri="{FF2B5EF4-FFF2-40B4-BE49-F238E27FC236}">
                  <a16:creationId xmlns:a16="http://schemas.microsoft.com/office/drawing/2014/main" xmlns="" id="{1B2B0852-6AD0-42D6-87FF-5F28CFC00BC0}"/>
                </a:ext>
              </a:extLst>
            </p:cNvPr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8;p43">
              <a:extLst>
                <a:ext uri="{FF2B5EF4-FFF2-40B4-BE49-F238E27FC236}">
                  <a16:creationId xmlns:a16="http://schemas.microsoft.com/office/drawing/2014/main" xmlns="" id="{DF509C97-DE4D-4CCA-B86F-59D23BB7EB2D}"/>
                </a:ext>
              </a:extLst>
            </p:cNvPr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9;p43">
              <a:extLst>
                <a:ext uri="{FF2B5EF4-FFF2-40B4-BE49-F238E27FC236}">
                  <a16:creationId xmlns:a16="http://schemas.microsoft.com/office/drawing/2014/main" xmlns="" id="{BE97868B-1BA9-45DD-BB48-C6BC8E05093A}"/>
                </a:ext>
              </a:extLst>
            </p:cNvPr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10;p43">
              <a:extLst>
                <a:ext uri="{FF2B5EF4-FFF2-40B4-BE49-F238E27FC236}">
                  <a16:creationId xmlns:a16="http://schemas.microsoft.com/office/drawing/2014/main" xmlns="" id="{92223CC3-1683-4B2D-9D31-B64567B70537}"/>
                </a:ext>
              </a:extLst>
            </p:cNvPr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11;p43">
              <a:extLst>
                <a:ext uri="{FF2B5EF4-FFF2-40B4-BE49-F238E27FC236}">
                  <a16:creationId xmlns:a16="http://schemas.microsoft.com/office/drawing/2014/main" xmlns="" id="{571339D7-B371-41E2-A3A7-7671E097AA8E}"/>
                </a:ext>
              </a:extLst>
            </p:cNvPr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12;p43">
              <a:extLst>
                <a:ext uri="{FF2B5EF4-FFF2-40B4-BE49-F238E27FC236}">
                  <a16:creationId xmlns:a16="http://schemas.microsoft.com/office/drawing/2014/main" xmlns="" id="{ACA62D8B-2C89-4BAF-BBCC-68D7CEAF0243}"/>
                </a:ext>
              </a:extLst>
            </p:cNvPr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3;p43">
              <a:extLst>
                <a:ext uri="{FF2B5EF4-FFF2-40B4-BE49-F238E27FC236}">
                  <a16:creationId xmlns:a16="http://schemas.microsoft.com/office/drawing/2014/main" xmlns="" id="{268E64E0-4922-4E46-905E-F04C4941B2D4}"/>
                </a:ext>
              </a:extLst>
            </p:cNvPr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4;p43">
              <a:extLst>
                <a:ext uri="{FF2B5EF4-FFF2-40B4-BE49-F238E27FC236}">
                  <a16:creationId xmlns:a16="http://schemas.microsoft.com/office/drawing/2014/main" xmlns="" id="{F66CF5EF-6420-45F7-B0CC-73C55A0357A2}"/>
                </a:ext>
              </a:extLst>
            </p:cNvPr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5;p43">
              <a:extLst>
                <a:ext uri="{FF2B5EF4-FFF2-40B4-BE49-F238E27FC236}">
                  <a16:creationId xmlns:a16="http://schemas.microsoft.com/office/drawing/2014/main" xmlns="" id="{74243D3D-2818-4FE7-B8D9-4ED16EB2DFDC}"/>
                </a:ext>
              </a:extLst>
            </p:cNvPr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6;p43">
              <a:extLst>
                <a:ext uri="{FF2B5EF4-FFF2-40B4-BE49-F238E27FC236}">
                  <a16:creationId xmlns:a16="http://schemas.microsoft.com/office/drawing/2014/main" xmlns="" id="{36AAA048-26ED-4A2A-8901-A532827253D3}"/>
                </a:ext>
              </a:extLst>
            </p:cNvPr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7;p43">
              <a:extLst>
                <a:ext uri="{FF2B5EF4-FFF2-40B4-BE49-F238E27FC236}">
                  <a16:creationId xmlns:a16="http://schemas.microsoft.com/office/drawing/2014/main" xmlns="" id="{6A4A99B9-838E-4C28-8E1B-0EDAFA1A2406}"/>
                </a:ext>
              </a:extLst>
            </p:cNvPr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8;p43">
              <a:extLst>
                <a:ext uri="{FF2B5EF4-FFF2-40B4-BE49-F238E27FC236}">
                  <a16:creationId xmlns:a16="http://schemas.microsoft.com/office/drawing/2014/main" xmlns="" id="{5CCA7B40-0ACB-4417-B292-ADDCAB5BC9F7}"/>
                </a:ext>
              </a:extLst>
            </p:cNvPr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9;p43">
              <a:extLst>
                <a:ext uri="{FF2B5EF4-FFF2-40B4-BE49-F238E27FC236}">
                  <a16:creationId xmlns:a16="http://schemas.microsoft.com/office/drawing/2014/main" xmlns="" id="{89A7C3D2-301A-414F-BC57-F1BBBEEFAD7D}"/>
                </a:ext>
              </a:extLst>
            </p:cNvPr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20;p43">
              <a:extLst>
                <a:ext uri="{FF2B5EF4-FFF2-40B4-BE49-F238E27FC236}">
                  <a16:creationId xmlns:a16="http://schemas.microsoft.com/office/drawing/2014/main" xmlns="" id="{40FA2731-ACFC-4563-AA64-435A2D0FE3F1}"/>
                </a:ext>
              </a:extLst>
            </p:cNvPr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21;p43">
              <a:extLst>
                <a:ext uri="{FF2B5EF4-FFF2-40B4-BE49-F238E27FC236}">
                  <a16:creationId xmlns:a16="http://schemas.microsoft.com/office/drawing/2014/main" xmlns="" id="{DE54BF76-DED1-4DA7-B9E4-9C7569258695}"/>
                </a:ext>
              </a:extLst>
            </p:cNvPr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22;p43">
              <a:extLst>
                <a:ext uri="{FF2B5EF4-FFF2-40B4-BE49-F238E27FC236}">
                  <a16:creationId xmlns:a16="http://schemas.microsoft.com/office/drawing/2014/main" xmlns="" id="{59FEBF91-122B-4918-A182-0F054DE5C957}"/>
                </a:ext>
              </a:extLst>
            </p:cNvPr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923;p43">
              <a:extLst>
                <a:ext uri="{FF2B5EF4-FFF2-40B4-BE49-F238E27FC236}">
                  <a16:creationId xmlns:a16="http://schemas.microsoft.com/office/drawing/2014/main" xmlns="" id="{2860A59B-7D2F-4D67-85D6-CFD50B9741E5}"/>
                </a:ext>
              </a:extLst>
            </p:cNvPr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924;p43">
              <a:extLst>
                <a:ext uri="{FF2B5EF4-FFF2-40B4-BE49-F238E27FC236}">
                  <a16:creationId xmlns:a16="http://schemas.microsoft.com/office/drawing/2014/main" xmlns="" id="{4EA6EB52-9612-4234-9A85-5698814D3C5E}"/>
                </a:ext>
              </a:extLst>
            </p:cNvPr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925;p43">
              <a:extLst>
                <a:ext uri="{FF2B5EF4-FFF2-40B4-BE49-F238E27FC236}">
                  <a16:creationId xmlns:a16="http://schemas.microsoft.com/office/drawing/2014/main" xmlns="" id="{55415952-69E7-4B41-815B-9FA0671E9130}"/>
                </a:ext>
              </a:extLst>
            </p:cNvPr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926;p43">
              <a:extLst>
                <a:ext uri="{FF2B5EF4-FFF2-40B4-BE49-F238E27FC236}">
                  <a16:creationId xmlns:a16="http://schemas.microsoft.com/office/drawing/2014/main" xmlns="" id="{245F6786-0E7B-4647-AFD4-EFF2552D52FB}"/>
                </a:ext>
              </a:extLst>
            </p:cNvPr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927;p43">
              <a:extLst>
                <a:ext uri="{FF2B5EF4-FFF2-40B4-BE49-F238E27FC236}">
                  <a16:creationId xmlns:a16="http://schemas.microsoft.com/office/drawing/2014/main" xmlns="" id="{46AD339F-A2F3-461B-8EF3-1190E8B835BF}"/>
                </a:ext>
              </a:extLst>
            </p:cNvPr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928;p43">
              <a:extLst>
                <a:ext uri="{FF2B5EF4-FFF2-40B4-BE49-F238E27FC236}">
                  <a16:creationId xmlns:a16="http://schemas.microsoft.com/office/drawing/2014/main" xmlns="" id="{9AFB03DC-2394-4FB4-AA28-E43B1055D72F}"/>
                </a:ext>
              </a:extLst>
            </p:cNvPr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929;p43">
              <a:extLst>
                <a:ext uri="{FF2B5EF4-FFF2-40B4-BE49-F238E27FC236}">
                  <a16:creationId xmlns:a16="http://schemas.microsoft.com/office/drawing/2014/main" xmlns="" id="{BC85C926-2800-42DE-A5C0-1225966228E3}"/>
                </a:ext>
              </a:extLst>
            </p:cNvPr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930;p43">
              <a:extLst>
                <a:ext uri="{FF2B5EF4-FFF2-40B4-BE49-F238E27FC236}">
                  <a16:creationId xmlns:a16="http://schemas.microsoft.com/office/drawing/2014/main" xmlns="" id="{4B5FAE45-EC2D-4797-AAB5-DB177F60F5E6}"/>
                </a:ext>
              </a:extLst>
            </p:cNvPr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931;p43">
              <a:extLst>
                <a:ext uri="{FF2B5EF4-FFF2-40B4-BE49-F238E27FC236}">
                  <a16:creationId xmlns:a16="http://schemas.microsoft.com/office/drawing/2014/main" xmlns="" id="{5CF9C072-2B5E-48FC-A532-F37BF1E9E386}"/>
                </a:ext>
              </a:extLst>
            </p:cNvPr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932;p43">
              <a:extLst>
                <a:ext uri="{FF2B5EF4-FFF2-40B4-BE49-F238E27FC236}">
                  <a16:creationId xmlns:a16="http://schemas.microsoft.com/office/drawing/2014/main" xmlns="" id="{3FC47632-070B-44D6-8DBA-41DAA325658A}"/>
                </a:ext>
              </a:extLst>
            </p:cNvPr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933;p43">
              <a:extLst>
                <a:ext uri="{FF2B5EF4-FFF2-40B4-BE49-F238E27FC236}">
                  <a16:creationId xmlns:a16="http://schemas.microsoft.com/office/drawing/2014/main" xmlns="" id="{979A385B-BA6E-4F8A-8BD1-DF453AD5C703}"/>
                </a:ext>
              </a:extLst>
            </p:cNvPr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934;p43">
              <a:extLst>
                <a:ext uri="{FF2B5EF4-FFF2-40B4-BE49-F238E27FC236}">
                  <a16:creationId xmlns:a16="http://schemas.microsoft.com/office/drawing/2014/main" xmlns="" id="{956EF4EB-0FF9-4DAC-81D2-E3415822FA3F}"/>
                </a:ext>
              </a:extLst>
            </p:cNvPr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935;p43">
              <a:extLst>
                <a:ext uri="{FF2B5EF4-FFF2-40B4-BE49-F238E27FC236}">
                  <a16:creationId xmlns:a16="http://schemas.microsoft.com/office/drawing/2014/main" xmlns="" id="{B613F128-5BAE-4F07-AECE-DEDC4BCBA9DA}"/>
                </a:ext>
              </a:extLst>
            </p:cNvPr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Imagen 207" descr="Texto&#10;&#10;Descripción generada automáticamente">
            <a:extLst>
              <a:ext uri="{FF2B5EF4-FFF2-40B4-BE49-F238E27FC236}">
                <a16:creationId xmlns:a16="http://schemas.microsoft.com/office/drawing/2014/main" xmlns="" id="{43586680-E94B-4026-BE55-AE9F0F71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5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194990" y="1618926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Incorpora la empatía como un hábito </a:t>
            </a:r>
            <a:br>
              <a:rPr lang="es-MX" sz="3400" dirty="0"/>
            </a:br>
            <a:endParaRPr lang="es-MX"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893730" y="262814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endParaRPr lang="es-ES" sz="1600" dirty="0"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Raleway" pitchFamily="2" charset="0"/>
              </a:rPr>
              <a:t>Si puedes ver el mundo a través de los ojos de los demás, podrás relacionarte con las personas fácilmente, comprender sus acciones, comportamientos </a:t>
            </a:r>
          </a:p>
          <a:p>
            <a:pPr algn="ctr"/>
            <a:endParaRPr lang="es-MX" dirty="0"/>
          </a:p>
        </p:txBody>
      </p:sp>
      <p:grpSp>
        <p:nvGrpSpPr>
          <p:cNvPr id="92" name="Google Shape;6764;p75">
            <a:extLst>
              <a:ext uri="{FF2B5EF4-FFF2-40B4-BE49-F238E27FC236}">
                <a16:creationId xmlns:a16="http://schemas.microsoft.com/office/drawing/2014/main" xmlns="" id="{BE2C6A42-10AC-47C2-BF05-C5225EAF5FAE}"/>
              </a:ext>
            </a:extLst>
          </p:cNvPr>
          <p:cNvGrpSpPr/>
          <p:nvPr/>
        </p:nvGrpSpPr>
        <p:grpSpPr>
          <a:xfrm flipH="1">
            <a:off x="5141346" y="1270506"/>
            <a:ext cx="2641449" cy="3942118"/>
            <a:chOff x="2687200" y="2079325"/>
            <a:chExt cx="1285775" cy="1918900"/>
          </a:xfrm>
        </p:grpSpPr>
        <p:sp>
          <p:nvSpPr>
            <p:cNvPr id="93" name="Google Shape;6765;p75">
              <a:extLst>
                <a:ext uri="{FF2B5EF4-FFF2-40B4-BE49-F238E27FC236}">
                  <a16:creationId xmlns:a16="http://schemas.microsoft.com/office/drawing/2014/main" xmlns="" id="{8CF30446-4833-4688-97F1-86221220C677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66;p75">
              <a:extLst>
                <a:ext uri="{FF2B5EF4-FFF2-40B4-BE49-F238E27FC236}">
                  <a16:creationId xmlns:a16="http://schemas.microsoft.com/office/drawing/2014/main" xmlns="" id="{AA9FBB88-C746-4B80-ABFC-F365E0DF5BE9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67;p75">
              <a:extLst>
                <a:ext uri="{FF2B5EF4-FFF2-40B4-BE49-F238E27FC236}">
                  <a16:creationId xmlns:a16="http://schemas.microsoft.com/office/drawing/2014/main" xmlns="" id="{A19EECBD-D9AA-4EA2-B58D-CD196B63FE46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8;p75">
              <a:extLst>
                <a:ext uri="{FF2B5EF4-FFF2-40B4-BE49-F238E27FC236}">
                  <a16:creationId xmlns:a16="http://schemas.microsoft.com/office/drawing/2014/main" xmlns="" id="{F2FC5B12-5BB0-4CD3-ADE2-6813FFA23420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69;p75">
              <a:extLst>
                <a:ext uri="{FF2B5EF4-FFF2-40B4-BE49-F238E27FC236}">
                  <a16:creationId xmlns:a16="http://schemas.microsoft.com/office/drawing/2014/main" xmlns="" id="{B7EE6260-F667-4C3F-A601-9ED0E5F5D94E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70;p75">
              <a:extLst>
                <a:ext uri="{FF2B5EF4-FFF2-40B4-BE49-F238E27FC236}">
                  <a16:creationId xmlns:a16="http://schemas.microsoft.com/office/drawing/2014/main" xmlns="" id="{6FBB45F5-4489-400A-8909-4FD916BAA9FC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71;p75">
              <a:extLst>
                <a:ext uri="{FF2B5EF4-FFF2-40B4-BE49-F238E27FC236}">
                  <a16:creationId xmlns:a16="http://schemas.microsoft.com/office/drawing/2014/main" xmlns="" id="{F07B5CE1-2C8F-4094-B8A3-73D32AD159DF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72;p75">
              <a:extLst>
                <a:ext uri="{FF2B5EF4-FFF2-40B4-BE49-F238E27FC236}">
                  <a16:creationId xmlns:a16="http://schemas.microsoft.com/office/drawing/2014/main" xmlns="" id="{16DEADD0-4277-4C00-ADAD-65851A4E4842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73;p75">
              <a:extLst>
                <a:ext uri="{FF2B5EF4-FFF2-40B4-BE49-F238E27FC236}">
                  <a16:creationId xmlns:a16="http://schemas.microsoft.com/office/drawing/2014/main" xmlns="" id="{13456402-368F-46D7-8340-458C48D3E460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74;p75">
              <a:extLst>
                <a:ext uri="{FF2B5EF4-FFF2-40B4-BE49-F238E27FC236}">
                  <a16:creationId xmlns:a16="http://schemas.microsoft.com/office/drawing/2014/main" xmlns="" id="{D5BE0E22-8A64-4241-8228-50741470C8DA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5;p75">
              <a:extLst>
                <a:ext uri="{FF2B5EF4-FFF2-40B4-BE49-F238E27FC236}">
                  <a16:creationId xmlns:a16="http://schemas.microsoft.com/office/drawing/2014/main" xmlns="" id="{D56BB612-5D19-4F1D-980E-B0EB6EA1F783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76;p75">
              <a:extLst>
                <a:ext uri="{FF2B5EF4-FFF2-40B4-BE49-F238E27FC236}">
                  <a16:creationId xmlns:a16="http://schemas.microsoft.com/office/drawing/2014/main" xmlns="" id="{2ABE2620-11D5-4290-8D93-FA1320CFF055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77;p75">
              <a:extLst>
                <a:ext uri="{FF2B5EF4-FFF2-40B4-BE49-F238E27FC236}">
                  <a16:creationId xmlns:a16="http://schemas.microsoft.com/office/drawing/2014/main" xmlns="" id="{B3909AC6-A228-45F8-9C11-1C53AFBE84EE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78;p75">
              <a:extLst>
                <a:ext uri="{FF2B5EF4-FFF2-40B4-BE49-F238E27FC236}">
                  <a16:creationId xmlns:a16="http://schemas.microsoft.com/office/drawing/2014/main" xmlns="" id="{A4C03CB6-E033-48DE-9F84-1241D5FA487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79;p75">
              <a:extLst>
                <a:ext uri="{FF2B5EF4-FFF2-40B4-BE49-F238E27FC236}">
                  <a16:creationId xmlns:a16="http://schemas.microsoft.com/office/drawing/2014/main" xmlns="" id="{88EDDED9-256F-4205-9051-F69DCC892D9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80;p75">
              <a:extLst>
                <a:ext uri="{FF2B5EF4-FFF2-40B4-BE49-F238E27FC236}">
                  <a16:creationId xmlns:a16="http://schemas.microsoft.com/office/drawing/2014/main" xmlns="" id="{EBA7C14B-6A54-4CD7-8E76-67BFE82F674A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81;p75">
              <a:extLst>
                <a:ext uri="{FF2B5EF4-FFF2-40B4-BE49-F238E27FC236}">
                  <a16:creationId xmlns:a16="http://schemas.microsoft.com/office/drawing/2014/main" xmlns="" id="{A962752C-E4BE-434C-8A18-F820CC4C3B95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82;p75">
              <a:extLst>
                <a:ext uri="{FF2B5EF4-FFF2-40B4-BE49-F238E27FC236}">
                  <a16:creationId xmlns:a16="http://schemas.microsoft.com/office/drawing/2014/main" xmlns="" id="{E70B6D4B-4418-48C9-A4CE-2EECEAB98653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83;p75">
              <a:extLst>
                <a:ext uri="{FF2B5EF4-FFF2-40B4-BE49-F238E27FC236}">
                  <a16:creationId xmlns:a16="http://schemas.microsoft.com/office/drawing/2014/main" xmlns="" id="{917FBEF9-38E7-4E3E-ACA1-0C49B080A635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84;p75">
              <a:extLst>
                <a:ext uri="{FF2B5EF4-FFF2-40B4-BE49-F238E27FC236}">
                  <a16:creationId xmlns:a16="http://schemas.microsoft.com/office/drawing/2014/main" xmlns="" id="{28A9E301-EF10-4150-9859-7EE29331CAF6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85;p75">
              <a:extLst>
                <a:ext uri="{FF2B5EF4-FFF2-40B4-BE49-F238E27FC236}">
                  <a16:creationId xmlns:a16="http://schemas.microsoft.com/office/drawing/2014/main" xmlns="" id="{4D8499AD-331A-4578-BA3F-68E2A1B10E7F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86;p75">
              <a:extLst>
                <a:ext uri="{FF2B5EF4-FFF2-40B4-BE49-F238E27FC236}">
                  <a16:creationId xmlns:a16="http://schemas.microsoft.com/office/drawing/2014/main" xmlns="" id="{7DEC0FF5-D240-4E04-BC61-A77F55E0230C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87;p75">
              <a:extLst>
                <a:ext uri="{FF2B5EF4-FFF2-40B4-BE49-F238E27FC236}">
                  <a16:creationId xmlns:a16="http://schemas.microsoft.com/office/drawing/2014/main" xmlns="" id="{98064161-3E6D-4CE9-9301-657DF4BDBE1E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88;p75">
              <a:extLst>
                <a:ext uri="{FF2B5EF4-FFF2-40B4-BE49-F238E27FC236}">
                  <a16:creationId xmlns:a16="http://schemas.microsoft.com/office/drawing/2014/main" xmlns="" id="{1E7FF7AF-5C5F-4651-A1B4-7096725A7E33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89;p75">
              <a:extLst>
                <a:ext uri="{FF2B5EF4-FFF2-40B4-BE49-F238E27FC236}">
                  <a16:creationId xmlns:a16="http://schemas.microsoft.com/office/drawing/2014/main" xmlns="" id="{634240AA-9834-4431-9279-0CD075EC36D5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90;p75">
              <a:extLst>
                <a:ext uri="{FF2B5EF4-FFF2-40B4-BE49-F238E27FC236}">
                  <a16:creationId xmlns:a16="http://schemas.microsoft.com/office/drawing/2014/main" xmlns="" id="{B366D031-535E-489F-8599-2E5AF5D36F05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791;p75">
              <a:extLst>
                <a:ext uri="{FF2B5EF4-FFF2-40B4-BE49-F238E27FC236}">
                  <a16:creationId xmlns:a16="http://schemas.microsoft.com/office/drawing/2014/main" xmlns="" id="{8E4B309F-41F4-447C-974F-F21FE91B6358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792;p75">
              <a:extLst>
                <a:ext uri="{FF2B5EF4-FFF2-40B4-BE49-F238E27FC236}">
                  <a16:creationId xmlns:a16="http://schemas.microsoft.com/office/drawing/2014/main" xmlns="" id="{A91F6475-B166-417F-9AF3-07B9C6035415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793;p75">
              <a:extLst>
                <a:ext uri="{FF2B5EF4-FFF2-40B4-BE49-F238E27FC236}">
                  <a16:creationId xmlns:a16="http://schemas.microsoft.com/office/drawing/2014/main" xmlns="" id="{FEDE3E73-43DB-48CD-9C20-EF1D76ADABE0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794;p75">
              <a:extLst>
                <a:ext uri="{FF2B5EF4-FFF2-40B4-BE49-F238E27FC236}">
                  <a16:creationId xmlns:a16="http://schemas.microsoft.com/office/drawing/2014/main" xmlns="" id="{6CEC54D6-F0EB-45CE-B191-0403E9C56D8A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795;p75">
              <a:extLst>
                <a:ext uri="{FF2B5EF4-FFF2-40B4-BE49-F238E27FC236}">
                  <a16:creationId xmlns:a16="http://schemas.microsoft.com/office/drawing/2014/main" xmlns="" id="{AC428D33-6181-4D29-B91D-9B7AB49F3EA5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796;p75">
              <a:extLst>
                <a:ext uri="{FF2B5EF4-FFF2-40B4-BE49-F238E27FC236}">
                  <a16:creationId xmlns:a16="http://schemas.microsoft.com/office/drawing/2014/main" xmlns="" id="{F2AB8563-7CED-4AD9-9BA1-D69A0B046009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797;p75">
              <a:extLst>
                <a:ext uri="{FF2B5EF4-FFF2-40B4-BE49-F238E27FC236}">
                  <a16:creationId xmlns:a16="http://schemas.microsoft.com/office/drawing/2014/main" xmlns="" id="{CE2EDF32-4B19-4C8A-98F7-6A32F316365C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798;p75">
              <a:extLst>
                <a:ext uri="{FF2B5EF4-FFF2-40B4-BE49-F238E27FC236}">
                  <a16:creationId xmlns:a16="http://schemas.microsoft.com/office/drawing/2014/main" xmlns="" id="{2E9EA385-89CA-4B2A-8D5B-6B4081E15E20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799;p75">
              <a:extLst>
                <a:ext uri="{FF2B5EF4-FFF2-40B4-BE49-F238E27FC236}">
                  <a16:creationId xmlns:a16="http://schemas.microsoft.com/office/drawing/2014/main" xmlns="" id="{C7A2B07C-7399-493E-A0B7-89659A896DE6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00;p75">
              <a:extLst>
                <a:ext uri="{FF2B5EF4-FFF2-40B4-BE49-F238E27FC236}">
                  <a16:creationId xmlns:a16="http://schemas.microsoft.com/office/drawing/2014/main" xmlns="" id="{267BB07B-CF7E-4FA5-BE84-D6D2D2769DBB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01;p75">
              <a:extLst>
                <a:ext uri="{FF2B5EF4-FFF2-40B4-BE49-F238E27FC236}">
                  <a16:creationId xmlns:a16="http://schemas.microsoft.com/office/drawing/2014/main" xmlns="" id="{6CCD5496-8F64-4103-8160-75662EEB8FE4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02;p75">
              <a:extLst>
                <a:ext uri="{FF2B5EF4-FFF2-40B4-BE49-F238E27FC236}">
                  <a16:creationId xmlns:a16="http://schemas.microsoft.com/office/drawing/2014/main" xmlns="" id="{B829FFC0-0290-4A6E-842D-3A459D872128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03;p75">
              <a:extLst>
                <a:ext uri="{FF2B5EF4-FFF2-40B4-BE49-F238E27FC236}">
                  <a16:creationId xmlns:a16="http://schemas.microsoft.com/office/drawing/2014/main" xmlns="" id="{B4A52177-E8BA-462D-99F8-599411744439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04;p75">
              <a:extLst>
                <a:ext uri="{FF2B5EF4-FFF2-40B4-BE49-F238E27FC236}">
                  <a16:creationId xmlns:a16="http://schemas.microsoft.com/office/drawing/2014/main" xmlns="" id="{52F180C3-DD29-4791-B900-8A540D37AED9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05;p75">
              <a:extLst>
                <a:ext uri="{FF2B5EF4-FFF2-40B4-BE49-F238E27FC236}">
                  <a16:creationId xmlns:a16="http://schemas.microsoft.com/office/drawing/2014/main" xmlns="" id="{B01791FF-5499-47F2-830A-A29A12A4F78A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06;p75">
              <a:extLst>
                <a:ext uri="{FF2B5EF4-FFF2-40B4-BE49-F238E27FC236}">
                  <a16:creationId xmlns:a16="http://schemas.microsoft.com/office/drawing/2014/main" xmlns="" id="{010D4410-510F-4F9B-8867-1E58ED8F79FD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07;p75">
              <a:extLst>
                <a:ext uri="{FF2B5EF4-FFF2-40B4-BE49-F238E27FC236}">
                  <a16:creationId xmlns:a16="http://schemas.microsoft.com/office/drawing/2014/main" xmlns="" id="{0936808D-4261-43DF-A4C3-AC2563AAE5E0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08;p75">
              <a:extLst>
                <a:ext uri="{FF2B5EF4-FFF2-40B4-BE49-F238E27FC236}">
                  <a16:creationId xmlns:a16="http://schemas.microsoft.com/office/drawing/2014/main" xmlns="" id="{F5DADD5C-02F6-461F-A2FF-8387E4489F45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09;p75">
              <a:extLst>
                <a:ext uri="{FF2B5EF4-FFF2-40B4-BE49-F238E27FC236}">
                  <a16:creationId xmlns:a16="http://schemas.microsoft.com/office/drawing/2014/main" xmlns="" id="{A84A3663-9BF2-404F-BE2D-A31635A3EA89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10;p75">
              <a:extLst>
                <a:ext uri="{FF2B5EF4-FFF2-40B4-BE49-F238E27FC236}">
                  <a16:creationId xmlns:a16="http://schemas.microsoft.com/office/drawing/2014/main" xmlns="" id="{6FB1F189-D8E3-467A-93B7-2501B3C210E5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11;p75">
              <a:extLst>
                <a:ext uri="{FF2B5EF4-FFF2-40B4-BE49-F238E27FC236}">
                  <a16:creationId xmlns:a16="http://schemas.microsoft.com/office/drawing/2014/main" xmlns="" id="{E6858708-B94C-4A7F-88E3-ED0AC5826DB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812;p75">
              <a:extLst>
                <a:ext uri="{FF2B5EF4-FFF2-40B4-BE49-F238E27FC236}">
                  <a16:creationId xmlns:a16="http://schemas.microsoft.com/office/drawing/2014/main" xmlns="" id="{E17D43D8-280B-4F5C-910F-BEAC728EC0EA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13;p75">
              <a:extLst>
                <a:ext uri="{FF2B5EF4-FFF2-40B4-BE49-F238E27FC236}">
                  <a16:creationId xmlns:a16="http://schemas.microsoft.com/office/drawing/2014/main" xmlns="" id="{4D21EA66-2581-4D9B-849E-159D31257301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814;p75">
              <a:extLst>
                <a:ext uri="{FF2B5EF4-FFF2-40B4-BE49-F238E27FC236}">
                  <a16:creationId xmlns:a16="http://schemas.microsoft.com/office/drawing/2014/main" xmlns="" id="{14A542A6-7504-42F6-89DA-931E2838599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815;p75">
              <a:extLst>
                <a:ext uri="{FF2B5EF4-FFF2-40B4-BE49-F238E27FC236}">
                  <a16:creationId xmlns:a16="http://schemas.microsoft.com/office/drawing/2014/main" xmlns="" id="{BE849036-E498-42F7-A09D-BA1FF6940398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816;p75">
              <a:extLst>
                <a:ext uri="{FF2B5EF4-FFF2-40B4-BE49-F238E27FC236}">
                  <a16:creationId xmlns:a16="http://schemas.microsoft.com/office/drawing/2014/main" xmlns="" id="{79AF2D72-A9EF-4D25-A761-26DE79E1D249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817;p75">
              <a:extLst>
                <a:ext uri="{FF2B5EF4-FFF2-40B4-BE49-F238E27FC236}">
                  <a16:creationId xmlns:a16="http://schemas.microsoft.com/office/drawing/2014/main" xmlns="" id="{5B816D48-6F3E-4D45-92F0-3037D49FA0CD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818;p75">
              <a:extLst>
                <a:ext uri="{FF2B5EF4-FFF2-40B4-BE49-F238E27FC236}">
                  <a16:creationId xmlns:a16="http://schemas.microsoft.com/office/drawing/2014/main" xmlns="" id="{81AA4EC9-7EC2-4BBE-AA61-1C5F91AF8482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819;p75">
              <a:extLst>
                <a:ext uri="{FF2B5EF4-FFF2-40B4-BE49-F238E27FC236}">
                  <a16:creationId xmlns:a16="http://schemas.microsoft.com/office/drawing/2014/main" xmlns="" id="{BDBBA452-0B14-48A8-8E6B-6D0297BE29E4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820;p75">
              <a:extLst>
                <a:ext uri="{FF2B5EF4-FFF2-40B4-BE49-F238E27FC236}">
                  <a16:creationId xmlns:a16="http://schemas.microsoft.com/office/drawing/2014/main" xmlns="" id="{74089222-4200-4C80-9BC1-34B6C51B0E1A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821;p75">
              <a:extLst>
                <a:ext uri="{FF2B5EF4-FFF2-40B4-BE49-F238E27FC236}">
                  <a16:creationId xmlns:a16="http://schemas.microsoft.com/office/drawing/2014/main" xmlns="" id="{CB2E5BFA-D25C-48F5-82CE-E50C94D17B45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822;p75">
              <a:extLst>
                <a:ext uri="{FF2B5EF4-FFF2-40B4-BE49-F238E27FC236}">
                  <a16:creationId xmlns:a16="http://schemas.microsoft.com/office/drawing/2014/main" xmlns="" id="{1824D21F-C28D-4672-9E98-BC2DA062602B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23;p75">
              <a:extLst>
                <a:ext uri="{FF2B5EF4-FFF2-40B4-BE49-F238E27FC236}">
                  <a16:creationId xmlns:a16="http://schemas.microsoft.com/office/drawing/2014/main" xmlns="" id="{7B334A91-2461-4EFB-A1FC-E6FB0D0CA4BB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Imagen 240" descr="Texto&#10;&#10;Descripción generada automáticamente">
            <a:extLst>
              <a:ext uri="{FF2B5EF4-FFF2-40B4-BE49-F238E27FC236}">
                <a16:creationId xmlns:a16="http://schemas.microsoft.com/office/drawing/2014/main" xmlns="" id="{D3FE20DA-BA5C-4F9E-B0A1-CBCD2B52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61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478219" y="2891432"/>
            <a:ext cx="3732022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>
              <a:buNone/>
            </a:pPr>
            <a:r>
              <a:rPr lang="es-ES" sz="1600" dirty="0"/>
              <a:t>El agotamiento y las emociones negativas degradan las capacidades emocionales e influyen en la forma en la que te relacionas con otros.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922373" y="1715164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Aprende a manejar tu estrés 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7" name="Google Shape;6005;p46">
            <a:extLst>
              <a:ext uri="{FF2B5EF4-FFF2-40B4-BE49-F238E27FC236}">
                <a16:creationId xmlns:a16="http://schemas.microsoft.com/office/drawing/2014/main" xmlns="" id="{1CD657D2-48CA-4256-B5F5-44AFE9805D1F}"/>
              </a:ext>
            </a:extLst>
          </p:cNvPr>
          <p:cNvGrpSpPr/>
          <p:nvPr/>
        </p:nvGrpSpPr>
        <p:grpSpPr>
          <a:xfrm>
            <a:off x="477039" y="1514885"/>
            <a:ext cx="3809211" cy="3876610"/>
            <a:chOff x="1921025" y="2944225"/>
            <a:chExt cx="1184025" cy="1204975"/>
          </a:xfrm>
        </p:grpSpPr>
        <p:sp>
          <p:nvSpPr>
            <p:cNvPr id="8" name="Google Shape;6006;p46">
              <a:extLst>
                <a:ext uri="{FF2B5EF4-FFF2-40B4-BE49-F238E27FC236}">
                  <a16:creationId xmlns:a16="http://schemas.microsoft.com/office/drawing/2014/main" xmlns="" id="{605ABE5F-95A9-41E2-9E75-94E52EFCE31C}"/>
                </a:ext>
              </a:extLst>
            </p:cNvPr>
            <p:cNvSpPr/>
            <p:nvPr/>
          </p:nvSpPr>
          <p:spPr>
            <a:xfrm>
              <a:off x="2629325" y="3781200"/>
              <a:ext cx="109975" cy="335850"/>
            </a:xfrm>
            <a:custGeom>
              <a:avLst/>
              <a:gdLst/>
              <a:ahLst/>
              <a:cxnLst/>
              <a:rect l="l" t="t" r="r" b="b"/>
              <a:pathLst>
                <a:path w="4399" h="13434" extrusionOk="0">
                  <a:moveTo>
                    <a:pt x="3083" y="0"/>
                  </a:moveTo>
                  <a:lnTo>
                    <a:pt x="1" y="11279"/>
                  </a:lnTo>
                  <a:lnTo>
                    <a:pt x="1" y="13434"/>
                  </a:lnTo>
                  <a:lnTo>
                    <a:pt x="480" y="12985"/>
                  </a:lnTo>
                  <a:lnTo>
                    <a:pt x="928" y="12506"/>
                  </a:lnTo>
                  <a:lnTo>
                    <a:pt x="1377" y="11997"/>
                  </a:lnTo>
                  <a:lnTo>
                    <a:pt x="1766" y="11489"/>
                  </a:lnTo>
                  <a:lnTo>
                    <a:pt x="2155" y="10980"/>
                  </a:lnTo>
                  <a:lnTo>
                    <a:pt x="2484" y="10412"/>
                  </a:lnTo>
                  <a:lnTo>
                    <a:pt x="2813" y="9873"/>
                  </a:lnTo>
                  <a:lnTo>
                    <a:pt x="3112" y="9275"/>
                  </a:lnTo>
                  <a:lnTo>
                    <a:pt x="3382" y="8706"/>
                  </a:lnTo>
                  <a:lnTo>
                    <a:pt x="3591" y="8108"/>
                  </a:lnTo>
                  <a:lnTo>
                    <a:pt x="3801" y="7480"/>
                  </a:lnTo>
                  <a:lnTo>
                    <a:pt x="3980" y="6852"/>
                  </a:lnTo>
                  <a:lnTo>
                    <a:pt x="4130" y="6223"/>
                  </a:lnTo>
                  <a:lnTo>
                    <a:pt x="4249" y="5565"/>
                  </a:lnTo>
                  <a:lnTo>
                    <a:pt x="4339" y="4907"/>
                  </a:lnTo>
                  <a:lnTo>
                    <a:pt x="4399" y="424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07;p46">
              <a:extLst>
                <a:ext uri="{FF2B5EF4-FFF2-40B4-BE49-F238E27FC236}">
                  <a16:creationId xmlns:a16="http://schemas.microsoft.com/office/drawing/2014/main" xmlns="" id="{705FDF3E-A379-4C89-AE6B-31A479698262}"/>
                </a:ext>
              </a:extLst>
            </p:cNvPr>
            <p:cNvSpPr/>
            <p:nvPr/>
          </p:nvSpPr>
          <p:spPr>
            <a:xfrm>
              <a:off x="2629325" y="3887400"/>
              <a:ext cx="190775" cy="261800"/>
            </a:xfrm>
            <a:custGeom>
              <a:avLst/>
              <a:gdLst/>
              <a:ahLst/>
              <a:cxnLst/>
              <a:rect l="l" t="t" r="r" b="b"/>
              <a:pathLst>
                <a:path w="7631" h="10472" extrusionOk="0">
                  <a:moveTo>
                    <a:pt x="4399" y="1"/>
                  </a:moveTo>
                  <a:lnTo>
                    <a:pt x="4339" y="659"/>
                  </a:lnTo>
                  <a:lnTo>
                    <a:pt x="4249" y="1317"/>
                  </a:lnTo>
                  <a:lnTo>
                    <a:pt x="4130" y="1975"/>
                  </a:lnTo>
                  <a:lnTo>
                    <a:pt x="3980" y="2604"/>
                  </a:lnTo>
                  <a:lnTo>
                    <a:pt x="3801" y="3232"/>
                  </a:lnTo>
                  <a:lnTo>
                    <a:pt x="3591" y="3860"/>
                  </a:lnTo>
                  <a:lnTo>
                    <a:pt x="3382" y="4458"/>
                  </a:lnTo>
                  <a:lnTo>
                    <a:pt x="3112" y="5027"/>
                  </a:lnTo>
                  <a:lnTo>
                    <a:pt x="2813" y="5625"/>
                  </a:lnTo>
                  <a:lnTo>
                    <a:pt x="2484" y="6164"/>
                  </a:lnTo>
                  <a:lnTo>
                    <a:pt x="2155" y="6732"/>
                  </a:lnTo>
                  <a:lnTo>
                    <a:pt x="1766" y="7241"/>
                  </a:lnTo>
                  <a:lnTo>
                    <a:pt x="1377" y="7749"/>
                  </a:lnTo>
                  <a:lnTo>
                    <a:pt x="928" y="8258"/>
                  </a:lnTo>
                  <a:lnTo>
                    <a:pt x="480" y="8737"/>
                  </a:lnTo>
                  <a:lnTo>
                    <a:pt x="1" y="9186"/>
                  </a:lnTo>
                  <a:lnTo>
                    <a:pt x="1" y="10472"/>
                  </a:lnTo>
                  <a:lnTo>
                    <a:pt x="7630" y="10472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08;p46">
              <a:extLst>
                <a:ext uri="{FF2B5EF4-FFF2-40B4-BE49-F238E27FC236}">
                  <a16:creationId xmlns:a16="http://schemas.microsoft.com/office/drawing/2014/main" xmlns="" id="{530D1298-3707-4A8D-8D3E-F94EB26DDA4D}"/>
                </a:ext>
              </a:extLst>
            </p:cNvPr>
            <p:cNvSpPr/>
            <p:nvPr/>
          </p:nvSpPr>
          <p:spPr>
            <a:xfrm>
              <a:off x="1974875" y="2944225"/>
              <a:ext cx="750975" cy="930500"/>
            </a:xfrm>
            <a:custGeom>
              <a:avLst/>
              <a:gdLst/>
              <a:ahLst/>
              <a:cxnLst/>
              <a:rect l="l" t="t" r="r" b="b"/>
              <a:pathLst>
                <a:path w="30039" h="37220" extrusionOk="0">
                  <a:moveTo>
                    <a:pt x="13882" y="1"/>
                  </a:moveTo>
                  <a:lnTo>
                    <a:pt x="13314" y="31"/>
                  </a:lnTo>
                  <a:lnTo>
                    <a:pt x="12746" y="91"/>
                  </a:lnTo>
                  <a:lnTo>
                    <a:pt x="12177" y="181"/>
                  </a:lnTo>
                  <a:lnTo>
                    <a:pt x="11609" y="300"/>
                  </a:lnTo>
                  <a:lnTo>
                    <a:pt x="11040" y="450"/>
                  </a:lnTo>
                  <a:lnTo>
                    <a:pt x="10502" y="599"/>
                  </a:lnTo>
                  <a:lnTo>
                    <a:pt x="9963" y="809"/>
                  </a:lnTo>
                  <a:lnTo>
                    <a:pt x="9455" y="1048"/>
                  </a:lnTo>
                  <a:lnTo>
                    <a:pt x="8916" y="1287"/>
                  </a:lnTo>
                  <a:lnTo>
                    <a:pt x="8437" y="1557"/>
                  </a:lnTo>
                  <a:lnTo>
                    <a:pt x="7959" y="1886"/>
                  </a:lnTo>
                  <a:lnTo>
                    <a:pt x="7420" y="2275"/>
                  </a:lnTo>
                  <a:lnTo>
                    <a:pt x="6882" y="2694"/>
                  </a:lnTo>
                  <a:lnTo>
                    <a:pt x="6403" y="3142"/>
                  </a:lnTo>
                  <a:lnTo>
                    <a:pt x="5954" y="3621"/>
                  </a:lnTo>
                  <a:lnTo>
                    <a:pt x="5505" y="4130"/>
                  </a:lnTo>
                  <a:lnTo>
                    <a:pt x="5116" y="4668"/>
                  </a:lnTo>
                  <a:lnTo>
                    <a:pt x="4757" y="5207"/>
                  </a:lnTo>
                  <a:lnTo>
                    <a:pt x="4428" y="5805"/>
                  </a:lnTo>
                  <a:lnTo>
                    <a:pt x="4129" y="6374"/>
                  </a:lnTo>
                  <a:lnTo>
                    <a:pt x="3860" y="7002"/>
                  </a:lnTo>
                  <a:lnTo>
                    <a:pt x="3620" y="7630"/>
                  </a:lnTo>
                  <a:lnTo>
                    <a:pt x="3441" y="8258"/>
                  </a:lnTo>
                  <a:lnTo>
                    <a:pt x="3291" y="8917"/>
                  </a:lnTo>
                  <a:lnTo>
                    <a:pt x="3172" y="9545"/>
                  </a:lnTo>
                  <a:lnTo>
                    <a:pt x="3082" y="10233"/>
                  </a:lnTo>
                  <a:lnTo>
                    <a:pt x="3052" y="10891"/>
                  </a:lnTo>
                  <a:lnTo>
                    <a:pt x="3082" y="11519"/>
                  </a:lnTo>
                  <a:lnTo>
                    <a:pt x="3112" y="12148"/>
                  </a:lnTo>
                  <a:lnTo>
                    <a:pt x="3172" y="12776"/>
                  </a:lnTo>
                  <a:lnTo>
                    <a:pt x="3261" y="13404"/>
                  </a:lnTo>
                  <a:lnTo>
                    <a:pt x="3441" y="14691"/>
                  </a:lnTo>
                  <a:lnTo>
                    <a:pt x="3620" y="15947"/>
                  </a:lnTo>
                  <a:lnTo>
                    <a:pt x="3710" y="16576"/>
                  </a:lnTo>
                  <a:lnTo>
                    <a:pt x="3770" y="17204"/>
                  </a:lnTo>
                  <a:lnTo>
                    <a:pt x="3830" y="17802"/>
                  </a:lnTo>
                  <a:lnTo>
                    <a:pt x="3830" y="18431"/>
                  </a:lnTo>
                  <a:lnTo>
                    <a:pt x="3830" y="19059"/>
                  </a:lnTo>
                  <a:lnTo>
                    <a:pt x="3770" y="19657"/>
                  </a:lnTo>
                  <a:lnTo>
                    <a:pt x="3650" y="20285"/>
                  </a:lnTo>
                  <a:lnTo>
                    <a:pt x="3501" y="20884"/>
                  </a:lnTo>
                  <a:lnTo>
                    <a:pt x="3321" y="21452"/>
                  </a:lnTo>
                  <a:lnTo>
                    <a:pt x="3082" y="22021"/>
                  </a:lnTo>
                  <a:lnTo>
                    <a:pt x="2783" y="22559"/>
                  </a:lnTo>
                  <a:lnTo>
                    <a:pt x="2484" y="23098"/>
                  </a:lnTo>
                  <a:lnTo>
                    <a:pt x="1855" y="24145"/>
                  </a:lnTo>
                  <a:lnTo>
                    <a:pt x="1227" y="25222"/>
                  </a:lnTo>
                  <a:lnTo>
                    <a:pt x="928" y="25760"/>
                  </a:lnTo>
                  <a:lnTo>
                    <a:pt x="659" y="26299"/>
                  </a:lnTo>
                  <a:lnTo>
                    <a:pt x="419" y="26897"/>
                  </a:lnTo>
                  <a:lnTo>
                    <a:pt x="210" y="27466"/>
                  </a:lnTo>
                  <a:lnTo>
                    <a:pt x="90" y="28064"/>
                  </a:lnTo>
                  <a:lnTo>
                    <a:pt x="0" y="28663"/>
                  </a:lnTo>
                  <a:lnTo>
                    <a:pt x="0" y="28962"/>
                  </a:lnTo>
                  <a:lnTo>
                    <a:pt x="0" y="29261"/>
                  </a:lnTo>
                  <a:lnTo>
                    <a:pt x="30" y="29560"/>
                  </a:lnTo>
                  <a:lnTo>
                    <a:pt x="90" y="29859"/>
                  </a:lnTo>
                  <a:lnTo>
                    <a:pt x="180" y="30188"/>
                  </a:lnTo>
                  <a:lnTo>
                    <a:pt x="270" y="30488"/>
                  </a:lnTo>
                  <a:lnTo>
                    <a:pt x="389" y="30787"/>
                  </a:lnTo>
                  <a:lnTo>
                    <a:pt x="539" y="31086"/>
                  </a:lnTo>
                  <a:lnTo>
                    <a:pt x="718" y="31355"/>
                  </a:lnTo>
                  <a:lnTo>
                    <a:pt x="898" y="31624"/>
                  </a:lnTo>
                  <a:lnTo>
                    <a:pt x="1317" y="32133"/>
                  </a:lnTo>
                  <a:lnTo>
                    <a:pt x="1766" y="32612"/>
                  </a:lnTo>
                  <a:lnTo>
                    <a:pt x="2274" y="33060"/>
                  </a:lnTo>
                  <a:lnTo>
                    <a:pt x="2783" y="33449"/>
                  </a:lnTo>
                  <a:lnTo>
                    <a:pt x="3351" y="33838"/>
                  </a:lnTo>
                  <a:lnTo>
                    <a:pt x="4309" y="34437"/>
                  </a:lnTo>
                  <a:lnTo>
                    <a:pt x="5326" y="34975"/>
                  </a:lnTo>
                  <a:lnTo>
                    <a:pt x="6373" y="35484"/>
                  </a:lnTo>
                  <a:lnTo>
                    <a:pt x="7450" y="35903"/>
                  </a:lnTo>
                  <a:lnTo>
                    <a:pt x="8527" y="36292"/>
                  </a:lnTo>
                  <a:lnTo>
                    <a:pt x="9634" y="36591"/>
                  </a:lnTo>
                  <a:lnTo>
                    <a:pt x="10771" y="36830"/>
                  </a:lnTo>
                  <a:lnTo>
                    <a:pt x="11908" y="37040"/>
                  </a:lnTo>
                  <a:lnTo>
                    <a:pt x="13045" y="37159"/>
                  </a:lnTo>
                  <a:lnTo>
                    <a:pt x="14212" y="37219"/>
                  </a:lnTo>
                  <a:lnTo>
                    <a:pt x="15348" y="37219"/>
                  </a:lnTo>
                  <a:lnTo>
                    <a:pt x="16515" y="37159"/>
                  </a:lnTo>
                  <a:lnTo>
                    <a:pt x="17652" y="37040"/>
                  </a:lnTo>
                  <a:lnTo>
                    <a:pt x="18789" y="36860"/>
                  </a:lnTo>
                  <a:lnTo>
                    <a:pt x="19926" y="36621"/>
                  </a:lnTo>
                  <a:lnTo>
                    <a:pt x="21033" y="36292"/>
                  </a:lnTo>
                  <a:lnTo>
                    <a:pt x="21691" y="36082"/>
                  </a:lnTo>
                  <a:lnTo>
                    <a:pt x="22319" y="35813"/>
                  </a:lnTo>
                  <a:lnTo>
                    <a:pt x="22948" y="35544"/>
                  </a:lnTo>
                  <a:lnTo>
                    <a:pt x="23576" y="35244"/>
                  </a:lnTo>
                  <a:lnTo>
                    <a:pt x="24204" y="34945"/>
                  </a:lnTo>
                  <a:lnTo>
                    <a:pt x="24773" y="34586"/>
                  </a:lnTo>
                  <a:lnTo>
                    <a:pt x="25371" y="34227"/>
                  </a:lnTo>
                  <a:lnTo>
                    <a:pt x="25910" y="33808"/>
                  </a:lnTo>
                  <a:lnTo>
                    <a:pt x="26448" y="33390"/>
                  </a:lnTo>
                  <a:lnTo>
                    <a:pt x="26957" y="32941"/>
                  </a:lnTo>
                  <a:lnTo>
                    <a:pt x="27435" y="32462"/>
                  </a:lnTo>
                  <a:lnTo>
                    <a:pt x="27884" y="31953"/>
                  </a:lnTo>
                  <a:lnTo>
                    <a:pt x="28303" y="31445"/>
                  </a:lnTo>
                  <a:lnTo>
                    <a:pt x="28692" y="30876"/>
                  </a:lnTo>
                  <a:lnTo>
                    <a:pt x="29051" y="30308"/>
                  </a:lnTo>
                  <a:lnTo>
                    <a:pt x="29350" y="29680"/>
                  </a:lnTo>
                  <a:lnTo>
                    <a:pt x="29590" y="29171"/>
                  </a:lnTo>
                  <a:lnTo>
                    <a:pt x="29769" y="28663"/>
                  </a:lnTo>
                  <a:lnTo>
                    <a:pt x="29889" y="28124"/>
                  </a:lnTo>
                  <a:lnTo>
                    <a:pt x="30008" y="27585"/>
                  </a:lnTo>
                  <a:lnTo>
                    <a:pt x="30038" y="27017"/>
                  </a:lnTo>
                  <a:lnTo>
                    <a:pt x="30008" y="26478"/>
                  </a:lnTo>
                  <a:lnTo>
                    <a:pt x="29919" y="25940"/>
                  </a:lnTo>
                  <a:lnTo>
                    <a:pt x="29859" y="25701"/>
                  </a:lnTo>
                  <a:lnTo>
                    <a:pt x="29769" y="25431"/>
                  </a:lnTo>
                  <a:lnTo>
                    <a:pt x="29560" y="24983"/>
                  </a:lnTo>
                  <a:lnTo>
                    <a:pt x="29320" y="24564"/>
                  </a:lnTo>
                  <a:lnTo>
                    <a:pt x="29051" y="24175"/>
                  </a:lnTo>
                  <a:lnTo>
                    <a:pt x="28752" y="23786"/>
                  </a:lnTo>
                  <a:lnTo>
                    <a:pt x="28154" y="23038"/>
                  </a:lnTo>
                  <a:lnTo>
                    <a:pt x="27854" y="22649"/>
                  </a:lnTo>
                  <a:lnTo>
                    <a:pt x="27555" y="22260"/>
                  </a:lnTo>
                  <a:lnTo>
                    <a:pt x="27316" y="21811"/>
                  </a:lnTo>
                  <a:lnTo>
                    <a:pt x="27076" y="21363"/>
                  </a:lnTo>
                  <a:lnTo>
                    <a:pt x="26897" y="20884"/>
                  </a:lnTo>
                  <a:lnTo>
                    <a:pt x="26717" y="20375"/>
                  </a:lnTo>
                  <a:lnTo>
                    <a:pt x="26598" y="19897"/>
                  </a:lnTo>
                  <a:lnTo>
                    <a:pt x="26508" y="19388"/>
                  </a:lnTo>
                  <a:lnTo>
                    <a:pt x="26418" y="18879"/>
                  </a:lnTo>
                  <a:lnTo>
                    <a:pt x="26388" y="18341"/>
                  </a:lnTo>
                  <a:lnTo>
                    <a:pt x="26358" y="17832"/>
                  </a:lnTo>
                  <a:lnTo>
                    <a:pt x="26358" y="17294"/>
                  </a:lnTo>
                  <a:lnTo>
                    <a:pt x="26388" y="16217"/>
                  </a:lnTo>
                  <a:lnTo>
                    <a:pt x="26508" y="15169"/>
                  </a:lnTo>
                  <a:lnTo>
                    <a:pt x="26628" y="14122"/>
                  </a:lnTo>
                  <a:lnTo>
                    <a:pt x="26927" y="12028"/>
                  </a:lnTo>
                  <a:lnTo>
                    <a:pt x="27076" y="10981"/>
                  </a:lnTo>
                  <a:lnTo>
                    <a:pt x="27136" y="9934"/>
                  </a:lnTo>
                  <a:lnTo>
                    <a:pt x="27166" y="9395"/>
                  </a:lnTo>
                  <a:lnTo>
                    <a:pt x="27166" y="8887"/>
                  </a:lnTo>
                  <a:lnTo>
                    <a:pt x="27136" y="8348"/>
                  </a:lnTo>
                  <a:lnTo>
                    <a:pt x="27106" y="7840"/>
                  </a:lnTo>
                  <a:lnTo>
                    <a:pt x="27047" y="7331"/>
                  </a:lnTo>
                  <a:lnTo>
                    <a:pt x="26957" y="6822"/>
                  </a:lnTo>
                  <a:lnTo>
                    <a:pt x="26837" y="6314"/>
                  </a:lnTo>
                  <a:lnTo>
                    <a:pt x="26658" y="5805"/>
                  </a:lnTo>
                  <a:lnTo>
                    <a:pt x="26478" y="5356"/>
                  </a:lnTo>
                  <a:lnTo>
                    <a:pt x="26269" y="4908"/>
                  </a:lnTo>
                  <a:lnTo>
                    <a:pt x="26029" y="4459"/>
                  </a:lnTo>
                  <a:lnTo>
                    <a:pt x="25760" y="4040"/>
                  </a:lnTo>
                  <a:lnTo>
                    <a:pt x="25461" y="3651"/>
                  </a:lnTo>
                  <a:lnTo>
                    <a:pt x="25132" y="3262"/>
                  </a:lnTo>
                  <a:lnTo>
                    <a:pt x="24773" y="2903"/>
                  </a:lnTo>
                  <a:lnTo>
                    <a:pt x="24414" y="2574"/>
                  </a:lnTo>
                  <a:lnTo>
                    <a:pt x="24025" y="2245"/>
                  </a:lnTo>
                  <a:lnTo>
                    <a:pt x="23606" y="1976"/>
                  </a:lnTo>
                  <a:lnTo>
                    <a:pt x="23187" y="1706"/>
                  </a:lnTo>
                  <a:lnTo>
                    <a:pt x="22738" y="1467"/>
                  </a:lnTo>
                  <a:lnTo>
                    <a:pt x="22290" y="1228"/>
                  </a:lnTo>
                  <a:lnTo>
                    <a:pt x="21811" y="1048"/>
                  </a:lnTo>
                  <a:lnTo>
                    <a:pt x="21332" y="899"/>
                  </a:lnTo>
                  <a:lnTo>
                    <a:pt x="20824" y="779"/>
                  </a:lnTo>
                  <a:lnTo>
                    <a:pt x="20405" y="689"/>
                  </a:lnTo>
                  <a:lnTo>
                    <a:pt x="19956" y="659"/>
                  </a:lnTo>
                  <a:lnTo>
                    <a:pt x="19058" y="599"/>
                  </a:lnTo>
                  <a:lnTo>
                    <a:pt x="18191" y="540"/>
                  </a:lnTo>
                  <a:lnTo>
                    <a:pt x="17742" y="480"/>
                  </a:lnTo>
                  <a:lnTo>
                    <a:pt x="17293" y="420"/>
                  </a:lnTo>
                  <a:lnTo>
                    <a:pt x="16156" y="181"/>
                  </a:lnTo>
                  <a:lnTo>
                    <a:pt x="15588" y="91"/>
                  </a:lnTo>
                  <a:lnTo>
                    <a:pt x="15019" y="31"/>
                  </a:lnTo>
                  <a:lnTo>
                    <a:pt x="14451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9;p46">
              <a:extLst>
                <a:ext uri="{FF2B5EF4-FFF2-40B4-BE49-F238E27FC236}">
                  <a16:creationId xmlns:a16="http://schemas.microsoft.com/office/drawing/2014/main" xmlns="" id="{75F4D824-197C-42FB-9E49-B2C4FA9C9FC7}"/>
                </a:ext>
              </a:extLst>
            </p:cNvPr>
            <p:cNvSpPr/>
            <p:nvPr/>
          </p:nvSpPr>
          <p:spPr>
            <a:xfrm>
              <a:off x="1995825" y="2996600"/>
              <a:ext cx="709075" cy="878125"/>
            </a:xfrm>
            <a:custGeom>
              <a:avLst/>
              <a:gdLst/>
              <a:ahLst/>
              <a:cxnLst/>
              <a:rect l="l" t="t" r="r" b="b"/>
              <a:pathLst>
                <a:path w="28363" h="35125" extrusionOk="0">
                  <a:moveTo>
                    <a:pt x="13104" y="0"/>
                  </a:moveTo>
                  <a:lnTo>
                    <a:pt x="12566" y="30"/>
                  </a:lnTo>
                  <a:lnTo>
                    <a:pt x="12027" y="90"/>
                  </a:lnTo>
                  <a:lnTo>
                    <a:pt x="11489" y="180"/>
                  </a:lnTo>
                  <a:lnTo>
                    <a:pt x="10950" y="299"/>
                  </a:lnTo>
                  <a:lnTo>
                    <a:pt x="10442" y="419"/>
                  </a:lnTo>
                  <a:lnTo>
                    <a:pt x="9933" y="569"/>
                  </a:lnTo>
                  <a:lnTo>
                    <a:pt x="9424" y="778"/>
                  </a:lnTo>
                  <a:lnTo>
                    <a:pt x="8916" y="988"/>
                  </a:lnTo>
                  <a:lnTo>
                    <a:pt x="8437" y="1227"/>
                  </a:lnTo>
                  <a:lnTo>
                    <a:pt x="7958" y="1496"/>
                  </a:lnTo>
                  <a:lnTo>
                    <a:pt x="7510" y="1765"/>
                  </a:lnTo>
                  <a:lnTo>
                    <a:pt x="7001" y="2154"/>
                  </a:lnTo>
                  <a:lnTo>
                    <a:pt x="6522" y="2543"/>
                  </a:lnTo>
                  <a:lnTo>
                    <a:pt x="6044" y="2962"/>
                  </a:lnTo>
                  <a:lnTo>
                    <a:pt x="5625" y="3411"/>
                  </a:lnTo>
                  <a:lnTo>
                    <a:pt x="5206" y="3890"/>
                  </a:lnTo>
                  <a:lnTo>
                    <a:pt x="4847" y="4398"/>
                  </a:lnTo>
                  <a:lnTo>
                    <a:pt x="4488" y="4937"/>
                  </a:lnTo>
                  <a:lnTo>
                    <a:pt x="4189" y="5475"/>
                  </a:lnTo>
                  <a:lnTo>
                    <a:pt x="3889" y="6044"/>
                  </a:lnTo>
                  <a:lnTo>
                    <a:pt x="3650" y="6612"/>
                  </a:lnTo>
                  <a:lnTo>
                    <a:pt x="3441" y="7211"/>
                  </a:lnTo>
                  <a:lnTo>
                    <a:pt x="3261" y="7809"/>
                  </a:lnTo>
                  <a:lnTo>
                    <a:pt x="3112" y="8407"/>
                  </a:lnTo>
                  <a:lnTo>
                    <a:pt x="2992" y="9036"/>
                  </a:lnTo>
                  <a:lnTo>
                    <a:pt x="2932" y="9634"/>
                  </a:lnTo>
                  <a:lnTo>
                    <a:pt x="2902" y="10262"/>
                  </a:lnTo>
                  <a:lnTo>
                    <a:pt x="2902" y="10861"/>
                  </a:lnTo>
                  <a:lnTo>
                    <a:pt x="2932" y="11459"/>
                  </a:lnTo>
                  <a:lnTo>
                    <a:pt x="2992" y="12057"/>
                  </a:lnTo>
                  <a:lnTo>
                    <a:pt x="3082" y="12656"/>
                  </a:lnTo>
                  <a:lnTo>
                    <a:pt x="3441" y="15049"/>
                  </a:lnTo>
                  <a:lnTo>
                    <a:pt x="3560" y="16216"/>
                  </a:lnTo>
                  <a:lnTo>
                    <a:pt x="3620" y="16814"/>
                  </a:lnTo>
                  <a:lnTo>
                    <a:pt x="3620" y="17413"/>
                  </a:lnTo>
                  <a:lnTo>
                    <a:pt x="3620" y="17981"/>
                  </a:lnTo>
                  <a:lnTo>
                    <a:pt x="3560" y="18579"/>
                  </a:lnTo>
                  <a:lnTo>
                    <a:pt x="3471" y="19148"/>
                  </a:lnTo>
                  <a:lnTo>
                    <a:pt x="3321" y="19716"/>
                  </a:lnTo>
                  <a:lnTo>
                    <a:pt x="3142" y="20255"/>
                  </a:lnTo>
                  <a:lnTo>
                    <a:pt x="2902" y="20793"/>
                  </a:lnTo>
                  <a:lnTo>
                    <a:pt x="2633" y="21302"/>
                  </a:lnTo>
                  <a:lnTo>
                    <a:pt x="2364" y="21811"/>
                  </a:lnTo>
                  <a:lnTo>
                    <a:pt x="1765" y="22798"/>
                  </a:lnTo>
                  <a:lnTo>
                    <a:pt x="1167" y="23785"/>
                  </a:lnTo>
                  <a:lnTo>
                    <a:pt x="868" y="24294"/>
                  </a:lnTo>
                  <a:lnTo>
                    <a:pt x="628" y="24832"/>
                  </a:lnTo>
                  <a:lnTo>
                    <a:pt x="389" y="25371"/>
                  </a:lnTo>
                  <a:lnTo>
                    <a:pt x="210" y="25939"/>
                  </a:lnTo>
                  <a:lnTo>
                    <a:pt x="90" y="26478"/>
                  </a:lnTo>
                  <a:lnTo>
                    <a:pt x="30" y="27046"/>
                  </a:lnTo>
                  <a:lnTo>
                    <a:pt x="0" y="27345"/>
                  </a:lnTo>
                  <a:lnTo>
                    <a:pt x="30" y="27615"/>
                  </a:lnTo>
                  <a:lnTo>
                    <a:pt x="60" y="27914"/>
                  </a:lnTo>
                  <a:lnTo>
                    <a:pt x="90" y="28183"/>
                  </a:lnTo>
                  <a:lnTo>
                    <a:pt x="180" y="28482"/>
                  </a:lnTo>
                  <a:lnTo>
                    <a:pt x="269" y="28781"/>
                  </a:lnTo>
                  <a:lnTo>
                    <a:pt x="389" y="29051"/>
                  </a:lnTo>
                  <a:lnTo>
                    <a:pt x="539" y="29320"/>
                  </a:lnTo>
                  <a:lnTo>
                    <a:pt x="688" y="29589"/>
                  </a:lnTo>
                  <a:lnTo>
                    <a:pt x="838" y="29829"/>
                  </a:lnTo>
                  <a:lnTo>
                    <a:pt x="1227" y="30337"/>
                  </a:lnTo>
                  <a:lnTo>
                    <a:pt x="1676" y="30786"/>
                  </a:lnTo>
                  <a:lnTo>
                    <a:pt x="2154" y="31175"/>
                  </a:lnTo>
                  <a:lnTo>
                    <a:pt x="2633" y="31564"/>
                  </a:lnTo>
                  <a:lnTo>
                    <a:pt x="3171" y="31923"/>
                  </a:lnTo>
                  <a:lnTo>
                    <a:pt x="4099" y="32491"/>
                  </a:lnTo>
                  <a:lnTo>
                    <a:pt x="5026" y="33030"/>
                  </a:lnTo>
                  <a:lnTo>
                    <a:pt x="6014" y="33479"/>
                  </a:lnTo>
                  <a:lnTo>
                    <a:pt x="7031" y="33897"/>
                  </a:lnTo>
                  <a:lnTo>
                    <a:pt x="8078" y="34227"/>
                  </a:lnTo>
                  <a:lnTo>
                    <a:pt x="9125" y="34526"/>
                  </a:lnTo>
                  <a:lnTo>
                    <a:pt x="10172" y="34765"/>
                  </a:lnTo>
                  <a:lnTo>
                    <a:pt x="11249" y="34945"/>
                  </a:lnTo>
                  <a:lnTo>
                    <a:pt x="12326" y="35064"/>
                  </a:lnTo>
                  <a:lnTo>
                    <a:pt x="13404" y="35124"/>
                  </a:lnTo>
                  <a:lnTo>
                    <a:pt x="14510" y="35124"/>
                  </a:lnTo>
                  <a:lnTo>
                    <a:pt x="15588" y="35094"/>
                  </a:lnTo>
                  <a:lnTo>
                    <a:pt x="16665" y="34974"/>
                  </a:lnTo>
                  <a:lnTo>
                    <a:pt x="17742" y="34795"/>
                  </a:lnTo>
                  <a:lnTo>
                    <a:pt x="18819" y="34556"/>
                  </a:lnTo>
                  <a:lnTo>
                    <a:pt x="19866" y="34256"/>
                  </a:lnTo>
                  <a:lnTo>
                    <a:pt x="20464" y="34047"/>
                  </a:lnTo>
                  <a:lnTo>
                    <a:pt x="21063" y="33808"/>
                  </a:lnTo>
                  <a:lnTo>
                    <a:pt x="21661" y="33568"/>
                  </a:lnTo>
                  <a:lnTo>
                    <a:pt x="22259" y="33269"/>
                  </a:lnTo>
                  <a:lnTo>
                    <a:pt x="22828" y="32970"/>
                  </a:lnTo>
                  <a:lnTo>
                    <a:pt x="23396" y="32641"/>
                  </a:lnTo>
                  <a:lnTo>
                    <a:pt x="23935" y="32282"/>
                  </a:lnTo>
                  <a:lnTo>
                    <a:pt x="24473" y="31923"/>
                  </a:lnTo>
                  <a:lnTo>
                    <a:pt x="24982" y="31504"/>
                  </a:lnTo>
                  <a:lnTo>
                    <a:pt x="25461" y="31085"/>
                  </a:lnTo>
                  <a:lnTo>
                    <a:pt x="25909" y="30636"/>
                  </a:lnTo>
                  <a:lnTo>
                    <a:pt x="26328" y="30158"/>
                  </a:lnTo>
                  <a:lnTo>
                    <a:pt x="26717" y="29679"/>
                  </a:lnTo>
                  <a:lnTo>
                    <a:pt x="27076" y="29140"/>
                  </a:lnTo>
                  <a:lnTo>
                    <a:pt x="27435" y="28602"/>
                  </a:lnTo>
                  <a:lnTo>
                    <a:pt x="27704" y="28033"/>
                  </a:lnTo>
                  <a:lnTo>
                    <a:pt x="27914" y="27555"/>
                  </a:lnTo>
                  <a:lnTo>
                    <a:pt x="28093" y="27046"/>
                  </a:lnTo>
                  <a:lnTo>
                    <a:pt x="28213" y="26538"/>
                  </a:lnTo>
                  <a:lnTo>
                    <a:pt x="28303" y="26029"/>
                  </a:lnTo>
                  <a:lnTo>
                    <a:pt x="28363" y="25520"/>
                  </a:lnTo>
                  <a:lnTo>
                    <a:pt x="28333" y="24982"/>
                  </a:lnTo>
                  <a:lnTo>
                    <a:pt x="28243" y="24503"/>
                  </a:lnTo>
                  <a:lnTo>
                    <a:pt x="28183" y="24234"/>
                  </a:lnTo>
                  <a:lnTo>
                    <a:pt x="28093" y="23995"/>
                  </a:lnTo>
                  <a:lnTo>
                    <a:pt x="27914" y="23576"/>
                  </a:lnTo>
                  <a:lnTo>
                    <a:pt x="27675" y="23187"/>
                  </a:lnTo>
                  <a:lnTo>
                    <a:pt x="27435" y="22828"/>
                  </a:lnTo>
                  <a:lnTo>
                    <a:pt x="27136" y="22469"/>
                  </a:lnTo>
                  <a:lnTo>
                    <a:pt x="26568" y="21751"/>
                  </a:lnTo>
                  <a:lnTo>
                    <a:pt x="26298" y="21392"/>
                  </a:lnTo>
                  <a:lnTo>
                    <a:pt x="26029" y="21003"/>
                  </a:lnTo>
                  <a:lnTo>
                    <a:pt x="25760" y="20584"/>
                  </a:lnTo>
                  <a:lnTo>
                    <a:pt x="25550" y="20165"/>
                  </a:lnTo>
                  <a:lnTo>
                    <a:pt x="25371" y="19716"/>
                  </a:lnTo>
                  <a:lnTo>
                    <a:pt x="25221" y="19238"/>
                  </a:lnTo>
                  <a:lnTo>
                    <a:pt x="25102" y="18789"/>
                  </a:lnTo>
                  <a:lnTo>
                    <a:pt x="25012" y="18310"/>
                  </a:lnTo>
                  <a:lnTo>
                    <a:pt x="24952" y="17802"/>
                  </a:lnTo>
                  <a:lnTo>
                    <a:pt x="24892" y="17323"/>
                  </a:lnTo>
                  <a:lnTo>
                    <a:pt x="24892" y="16814"/>
                  </a:lnTo>
                  <a:lnTo>
                    <a:pt x="24862" y="16336"/>
                  </a:lnTo>
                  <a:lnTo>
                    <a:pt x="24922" y="15318"/>
                  </a:lnTo>
                  <a:lnTo>
                    <a:pt x="25012" y="14301"/>
                  </a:lnTo>
                  <a:lnTo>
                    <a:pt x="25131" y="13314"/>
                  </a:lnTo>
                  <a:lnTo>
                    <a:pt x="25431" y="11339"/>
                  </a:lnTo>
                  <a:lnTo>
                    <a:pt x="25550" y="10352"/>
                  </a:lnTo>
                  <a:lnTo>
                    <a:pt x="25640" y="9365"/>
                  </a:lnTo>
                  <a:lnTo>
                    <a:pt x="25640" y="8377"/>
                  </a:lnTo>
                  <a:lnTo>
                    <a:pt x="25640" y="7899"/>
                  </a:lnTo>
                  <a:lnTo>
                    <a:pt x="25580" y="7390"/>
                  </a:lnTo>
                  <a:lnTo>
                    <a:pt x="25520" y="6911"/>
                  </a:lnTo>
                  <a:lnTo>
                    <a:pt x="25431" y="6433"/>
                  </a:lnTo>
                  <a:lnTo>
                    <a:pt x="25311" y="5954"/>
                  </a:lnTo>
                  <a:lnTo>
                    <a:pt x="25161" y="5505"/>
                  </a:lnTo>
                  <a:lnTo>
                    <a:pt x="25012" y="5056"/>
                  </a:lnTo>
                  <a:lnTo>
                    <a:pt x="24802" y="4638"/>
                  </a:lnTo>
                  <a:lnTo>
                    <a:pt x="24563" y="4219"/>
                  </a:lnTo>
                  <a:lnTo>
                    <a:pt x="24324" y="3830"/>
                  </a:lnTo>
                  <a:lnTo>
                    <a:pt x="24025" y="3441"/>
                  </a:lnTo>
                  <a:lnTo>
                    <a:pt x="23725" y="3082"/>
                  </a:lnTo>
                  <a:lnTo>
                    <a:pt x="23396" y="2753"/>
                  </a:lnTo>
                  <a:lnTo>
                    <a:pt x="23037" y="2424"/>
                  </a:lnTo>
                  <a:lnTo>
                    <a:pt x="22678" y="2124"/>
                  </a:lnTo>
                  <a:lnTo>
                    <a:pt x="22289" y="1855"/>
                  </a:lnTo>
                  <a:lnTo>
                    <a:pt x="21870" y="1616"/>
                  </a:lnTo>
                  <a:lnTo>
                    <a:pt x="21452" y="1376"/>
                  </a:lnTo>
                  <a:lnTo>
                    <a:pt x="21033" y="1167"/>
                  </a:lnTo>
                  <a:lnTo>
                    <a:pt x="20584" y="988"/>
                  </a:lnTo>
                  <a:lnTo>
                    <a:pt x="20135" y="868"/>
                  </a:lnTo>
                  <a:lnTo>
                    <a:pt x="19656" y="748"/>
                  </a:lnTo>
                  <a:lnTo>
                    <a:pt x="19238" y="658"/>
                  </a:lnTo>
                  <a:lnTo>
                    <a:pt x="18849" y="629"/>
                  </a:lnTo>
                  <a:lnTo>
                    <a:pt x="18011" y="569"/>
                  </a:lnTo>
                  <a:lnTo>
                    <a:pt x="17173" y="509"/>
                  </a:lnTo>
                  <a:lnTo>
                    <a:pt x="16754" y="479"/>
                  </a:lnTo>
                  <a:lnTo>
                    <a:pt x="16335" y="389"/>
                  </a:lnTo>
                  <a:lnTo>
                    <a:pt x="15258" y="180"/>
                  </a:lnTo>
                  <a:lnTo>
                    <a:pt x="14720" y="90"/>
                  </a:lnTo>
                  <a:lnTo>
                    <a:pt x="14181" y="30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10;p46">
              <a:extLst>
                <a:ext uri="{FF2B5EF4-FFF2-40B4-BE49-F238E27FC236}">
                  <a16:creationId xmlns:a16="http://schemas.microsoft.com/office/drawing/2014/main" xmlns="" id="{87EB06BB-4758-4240-A146-AFA2F7C1D266}"/>
                </a:ext>
              </a:extLst>
            </p:cNvPr>
            <p:cNvSpPr/>
            <p:nvPr/>
          </p:nvSpPr>
          <p:spPr>
            <a:xfrm>
              <a:off x="2014525" y="3686200"/>
              <a:ext cx="694875" cy="463000"/>
            </a:xfrm>
            <a:custGeom>
              <a:avLst/>
              <a:gdLst/>
              <a:ahLst/>
              <a:cxnLst/>
              <a:rect l="l" t="t" r="r" b="b"/>
              <a:pathLst>
                <a:path w="27795" h="18520" extrusionOk="0">
                  <a:moveTo>
                    <a:pt x="13104" y="1"/>
                  </a:moveTo>
                  <a:lnTo>
                    <a:pt x="11489" y="90"/>
                  </a:lnTo>
                  <a:lnTo>
                    <a:pt x="9933" y="210"/>
                  </a:lnTo>
                  <a:lnTo>
                    <a:pt x="8497" y="390"/>
                  </a:lnTo>
                  <a:lnTo>
                    <a:pt x="7121" y="599"/>
                  </a:lnTo>
                  <a:lnTo>
                    <a:pt x="5834" y="838"/>
                  </a:lnTo>
                  <a:lnTo>
                    <a:pt x="4667" y="1108"/>
                  </a:lnTo>
                  <a:lnTo>
                    <a:pt x="3590" y="1407"/>
                  </a:lnTo>
                  <a:lnTo>
                    <a:pt x="2633" y="1676"/>
                  </a:lnTo>
                  <a:lnTo>
                    <a:pt x="1825" y="1915"/>
                  </a:lnTo>
                  <a:lnTo>
                    <a:pt x="1586" y="2005"/>
                  </a:lnTo>
                  <a:lnTo>
                    <a:pt x="1376" y="2125"/>
                  </a:lnTo>
                  <a:lnTo>
                    <a:pt x="1167" y="2245"/>
                  </a:lnTo>
                  <a:lnTo>
                    <a:pt x="987" y="2364"/>
                  </a:lnTo>
                  <a:lnTo>
                    <a:pt x="808" y="2514"/>
                  </a:lnTo>
                  <a:lnTo>
                    <a:pt x="658" y="2693"/>
                  </a:lnTo>
                  <a:lnTo>
                    <a:pt x="509" y="2873"/>
                  </a:lnTo>
                  <a:lnTo>
                    <a:pt x="389" y="3052"/>
                  </a:lnTo>
                  <a:lnTo>
                    <a:pt x="269" y="3262"/>
                  </a:lnTo>
                  <a:lnTo>
                    <a:pt x="180" y="3471"/>
                  </a:lnTo>
                  <a:lnTo>
                    <a:pt x="120" y="3681"/>
                  </a:lnTo>
                  <a:lnTo>
                    <a:pt x="60" y="3920"/>
                  </a:lnTo>
                  <a:lnTo>
                    <a:pt x="30" y="4129"/>
                  </a:lnTo>
                  <a:lnTo>
                    <a:pt x="0" y="4369"/>
                  </a:lnTo>
                  <a:lnTo>
                    <a:pt x="0" y="4608"/>
                  </a:lnTo>
                  <a:lnTo>
                    <a:pt x="30" y="4847"/>
                  </a:lnTo>
                  <a:lnTo>
                    <a:pt x="2304" y="18520"/>
                  </a:lnTo>
                  <a:lnTo>
                    <a:pt x="25820" y="18520"/>
                  </a:lnTo>
                  <a:lnTo>
                    <a:pt x="27794" y="4818"/>
                  </a:lnTo>
                  <a:lnTo>
                    <a:pt x="27794" y="4578"/>
                  </a:lnTo>
                  <a:lnTo>
                    <a:pt x="27794" y="4339"/>
                  </a:lnTo>
                  <a:lnTo>
                    <a:pt x="27794" y="4129"/>
                  </a:lnTo>
                  <a:lnTo>
                    <a:pt x="27764" y="3890"/>
                  </a:lnTo>
                  <a:lnTo>
                    <a:pt x="27704" y="3681"/>
                  </a:lnTo>
                  <a:lnTo>
                    <a:pt x="27615" y="3471"/>
                  </a:lnTo>
                  <a:lnTo>
                    <a:pt x="27525" y="3262"/>
                  </a:lnTo>
                  <a:lnTo>
                    <a:pt x="27435" y="3082"/>
                  </a:lnTo>
                  <a:lnTo>
                    <a:pt x="27286" y="2873"/>
                  </a:lnTo>
                  <a:lnTo>
                    <a:pt x="27166" y="2723"/>
                  </a:lnTo>
                  <a:lnTo>
                    <a:pt x="27016" y="2544"/>
                  </a:lnTo>
                  <a:lnTo>
                    <a:pt x="26837" y="2394"/>
                  </a:lnTo>
                  <a:lnTo>
                    <a:pt x="26657" y="2274"/>
                  </a:lnTo>
                  <a:lnTo>
                    <a:pt x="26448" y="2155"/>
                  </a:lnTo>
                  <a:lnTo>
                    <a:pt x="26268" y="2035"/>
                  </a:lnTo>
                  <a:lnTo>
                    <a:pt x="26029" y="1945"/>
                  </a:lnTo>
                  <a:lnTo>
                    <a:pt x="25042" y="1646"/>
                  </a:lnTo>
                  <a:lnTo>
                    <a:pt x="24054" y="1347"/>
                  </a:lnTo>
                  <a:lnTo>
                    <a:pt x="23097" y="1078"/>
                  </a:lnTo>
                  <a:lnTo>
                    <a:pt x="22110" y="868"/>
                  </a:lnTo>
                  <a:lnTo>
                    <a:pt x="21152" y="659"/>
                  </a:lnTo>
                  <a:lnTo>
                    <a:pt x="20225" y="479"/>
                  </a:lnTo>
                  <a:lnTo>
                    <a:pt x="19267" y="360"/>
                  </a:lnTo>
                  <a:lnTo>
                    <a:pt x="18370" y="240"/>
                  </a:lnTo>
                  <a:lnTo>
                    <a:pt x="17442" y="150"/>
                  </a:lnTo>
                  <a:lnTo>
                    <a:pt x="16545" y="61"/>
                  </a:lnTo>
                  <a:lnTo>
                    <a:pt x="15677" y="31"/>
                  </a:lnTo>
                  <a:lnTo>
                    <a:pt x="1481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11;p46">
              <a:extLst>
                <a:ext uri="{FF2B5EF4-FFF2-40B4-BE49-F238E27FC236}">
                  <a16:creationId xmlns:a16="http://schemas.microsoft.com/office/drawing/2014/main" xmlns="" id="{F43B5029-A08A-4E32-BC44-4657295A3FD2}"/>
                </a:ext>
              </a:extLst>
            </p:cNvPr>
            <p:cNvSpPr/>
            <p:nvPr/>
          </p:nvSpPr>
          <p:spPr>
            <a:xfrm>
              <a:off x="2014525" y="3781200"/>
              <a:ext cx="652975" cy="368000"/>
            </a:xfrm>
            <a:custGeom>
              <a:avLst/>
              <a:gdLst/>
              <a:ahLst/>
              <a:cxnLst/>
              <a:rect l="l" t="t" r="r" b="b"/>
              <a:pathLst>
                <a:path w="26119" h="14720" extrusionOk="0">
                  <a:moveTo>
                    <a:pt x="90" y="0"/>
                  </a:moveTo>
                  <a:lnTo>
                    <a:pt x="30" y="240"/>
                  </a:lnTo>
                  <a:lnTo>
                    <a:pt x="0" y="509"/>
                  </a:lnTo>
                  <a:lnTo>
                    <a:pt x="0" y="778"/>
                  </a:lnTo>
                  <a:lnTo>
                    <a:pt x="30" y="1047"/>
                  </a:lnTo>
                  <a:lnTo>
                    <a:pt x="2304" y="14720"/>
                  </a:lnTo>
                  <a:lnTo>
                    <a:pt x="25820" y="14720"/>
                  </a:lnTo>
                  <a:lnTo>
                    <a:pt x="26119" y="12596"/>
                  </a:lnTo>
                  <a:lnTo>
                    <a:pt x="25640" y="12895"/>
                  </a:lnTo>
                  <a:lnTo>
                    <a:pt x="25161" y="13164"/>
                  </a:lnTo>
                  <a:lnTo>
                    <a:pt x="24653" y="13404"/>
                  </a:lnTo>
                  <a:lnTo>
                    <a:pt x="24144" y="13643"/>
                  </a:lnTo>
                  <a:lnTo>
                    <a:pt x="23636" y="13852"/>
                  </a:lnTo>
                  <a:lnTo>
                    <a:pt x="23097" y="14032"/>
                  </a:lnTo>
                  <a:lnTo>
                    <a:pt x="22558" y="14152"/>
                  </a:lnTo>
                  <a:lnTo>
                    <a:pt x="22020" y="14271"/>
                  </a:lnTo>
                  <a:lnTo>
                    <a:pt x="21451" y="14361"/>
                  </a:lnTo>
                  <a:lnTo>
                    <a:pt x="20883" y="14391"/>
                  </a:lnTo>
                  <a:lnTo>
                    <a:pt x="20315" y="14391"/>
                  </a:lnTo>
                  <a:lnTo>
                    <a:pt x="19716" y="14361"/>
                  </a:lnTo>
                  <a:lnTo>
                    <a:pt x="19118" y="14301"/>
                  </a:lnTo>
                  <a:lnTo>
                    <a:pt x="18519" y="14181"/>
                  </a:lnTo>
                  <a:lnTo>
                    <a:pt x="17891" y="14032"/>
                  </a:lnTo>
                  <a:lnTo>
                    <a:pt x="17233" y="13822"/>
                  </a:lnTo>
                  <a:lnTo>
                    <a:pt x="17083" y="13793"/>
                  </a:lnTo>
                  <a:lnTo>
                    <a:pt x="16844" y="13763"/>
                  </a:lnTo>
                  <a:lnTo>
                    <a:pt x="16335" y="13643"/>
                  </a:lnTo>
                  <a:lnTo>
                    <a:pt x="15797" y="13523"/>
                  </a:lnTo>
                  <a:lnTo>
                    <a:pt x="15587" y="13463"/>
                  </a:lnTo>
                  <a:lnTo>
                    <a:pt x="15408" y="13463"/>
                  </a:lnTo>
                  <a:lnTo>
                    <a:pt x="14600" y="13673"/>
                  </a:lnTo>
                  <a:lnTo>
                    <a:pt x="13792" y="13822"/>
                  </a:lnTo>
                  <a:lnTo>
                    <a:pt x="12985" y="13942"/>
                  </a:lnTo>
                  <a:lnTo>
                    <a:pt x="12237" y="13972"/>
                  </a:lnTo>
                  <a:lnTo>
                    <a:pt x="11459" y="13942"/>
                  </a:lnTo>
                  <a:lnTo>
                    <a:pt x="10741" y="13852"/>
                  </a:lnTo>
                  <a:lnTo>
                    <a:pt x="10023" y="13733"/>
                  </a:lnTo>
                  <a:lnTo>
                    <a:pt x="9335" y="13553"/>
                  </a:lnTo>
                  <a:lnTo>
                    <a:pt x="8676" y="13314"/>
                  </a:lnTo>
                  <a:lnTo>
                    <a:pt x="8018" y="13045"/>
                  </a:lnTo>
                  <a:lnTo>
                    <a:pt x="7390" y="12715"/>
                  </a:lnTo>
                  <a:lnTo>
                    <a:pt x="6762" y="12356"/>
                  </a:lnTo>
                  <a:lnTo>
                    <a:pt x="6193" y="11938"/>
                  </a:lnTo>
                  <a:lnTo>
                    <a:pt x="5625" y="11519"/>
                  </a:lnTo>
                  <a:lnTo>
                    <a:pt x="5086" y="11040"/>
                  </a:lnTo>
                  <a:lnTo>
                    <a:pt x="4578" y="10531"/>
                  </a:lnTo>
                  <a:lnTo>
                    <a:pt x="4099" y="9993"/>
                  </a:lnTo>
                  <a:lnTo>
                    <a:pt x="3620" y="9425"/>
                  </a:lnTo>
                  <a:lnTo>
                    <a:pt x="3201" y="8856"/>
                  </a:lnTo>
                  <a:lnTo>
                    <a:pt x="2782" y="8228"/>
                  </a:lnTo>
                  <a:lnTo>
                    <a:pt x="2394" y="7600"/>
                  </a:lnTo>
                  <a:lnTo>
                    <a:pt x="2034" y="6941"/>
                  </a:lnTo>
                  <a:lnTo>
                    <a:pt x="1705" y="6283"/>
                  </a:lnTo>
                  <a:lnTo>
                    <a:pt x="1406" y="5625"/>
                  </a:lnTo>
                  <a:lnTo>
                    <a:pt x="1137" y="4937"/>
                  </a:lnTo>
                  <a:lnTo>
                    <a:pt x="898" y="4219"/>
                  </a:lnTo>
                  <a:lnTo>
                    <a:pt x="688" y="3531"/>
                  </a:lnTo>
                  <a:lnTo>
                    <a:pt x="509" y="2813"/>
                  </a:lnTo>
                  <a:lnTo>
                    <a:pt x="359" y="2095"/>
                  </a:lnTo>
                  <a:lnTo>
                    <a:pt x="239" y="1406"/>
                  </a:lnTo>
                  <a:lnTo>
                    <a:pt x="150" y="68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12;p46">
              <a:extLst>
                <a:ext uri="{FF2B5EF4-FFF2-40B4-BE49-F238E27FC236}">
                  <a16:creationId xmlns:a16="http://schemas.microsoft.com/office/drawing/2014/main" xmlns="" id="{A85C46DD-A597-4C72-9EBF-4A2BD7736AF8}"/>
                </a:ext>
              </a:extLst>
            </p:cNvPr>
            <p:cNvSpPr/>
            <p:nvPr/>
          </p:nvSpPr>
          <p:spPr>
            <a:xfrm>
              <a:off x="2235900" y="3490250"/>
              <a:ext cx="257325" cy="377725"/>
            </a:xfrm>
            <a:custGeom>
              <a:avLst/>
              <a:gdLst/>
              <a:ahLst/>
              <a:cxnLst/>
              <a:rect l="l" t="t" r="r" b="b"/>
              <a:pathLst>
                <a:path w="10293" h="15109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31" y="12027"/>
                  </a:lnTo>
                  <a:lnTo>
                    <a:pt x="91" y="12386"/>
                  </a:lnTo>
                  <a:lnTo>
                    <a:pt x="240" y="12715"/>
                  </a:lnTo>
                  <a:lnTo>
                    <a:pt x="390" y="13015"/>
                  </a:lnTo>
                  <a:lnTo>
                    <a:pt x="629" y="13314"/>
                  </a:lnTo>
                  <a:lnTo>
                    <a:pt x="869" y="13613"/>
                  </a:lnTo>
                  <a:lnTo>
                    <a:pt x="1168" y="13852"/>
                  </a:lnTo>
                  <a:lnTo>
                    <a:pt x="1497" y="14122"/>
                  </a:lnTo>
                  <a:lnTo>
                    <a:pt x="1856" y="14331"/>
                  </a:lnTo>
                  <a:lnTo>
                    <a:pt x="2275" y="14510"/>
                  </a:lnTo>
                  <a:lnTo>
                    <a:pt x="2694" y="14690"/>
                  </a:lnTo>
                  <a:lnTo>
                    <a:pt x="3142" y="14840"/>
                  </a:lnTo>
                  <a:lnTo>
                    <a:pt x="3621" y="14959"/>
                  </a:lnTo>
                  <a:lnTo>
                    <a:pt x="4100" y="15049"/>
                  </a:lnTo>
                  <a:lnTo>
                    <a:pt x="4608" y="15079"/>
                  </a:lnTo>
                  <a:lnTo>
                    <a:pt x="5147" y="15109"/>
                  </a:lnTo>
                  <a:lnTo>
                    <a:pt x="5655" y="15079"/>
                  </a:lnTo>
                  <a:lnTo>
                    <a:pt x="6164" y="15049"/>
                  </a:lnTo>
                  <a:lnTo>
                    <a:pt x="6673" y="14959"/>
                  </a:lnTo>
                  <a:lnTo>
                    <a:pt x="7151" y="14840"/>
                  </a:lnTo>
                  <a:lnTo>
                    <a:pt x="7600" y="14690"/>
                  </a:lnTo>
                  <a:lnTo>
                    <a:pt x="8019" y="14510"/>
                  </a:lnTo>
                  <a:lnTo>
                    <a:pt x="8408" y="14331"/>
                  </a:lnTo>
                  <a:lnTo>
                    <a:pt x="8767" y="14122"/>
                  </a:lnTo>
                  <a:lnTo>
                    <a:pt x="9096" y="13852"/>
                  </a:lnTo>
                  <a:lnTo>
                    <a:pt x="9395" y="13613"/>
                  </a:lnTo>
                  <a:lnTo>
                    <a:pt x="9664" y="13314"/>
                  </a:lnTo>
                  <a:lnTo>
                    <a:pt x="9874" y="13015"/>
                  </a:lnTo>
                  <a:lnTo>
                    <a:pt x="10053" y="12715"/>
                  </a:lnTo>
                  <a:lnTo>
                    <a:pt x="10173" y="12386"/>
                  </a:lnTo>
                  <a:lnTo>
                    <a:pt x="10263" y="12027"/>
                  </a:lnTo>
                  <a:lnTo>
                    <a:pt x="10293" y="11698"/>
                  </a:lnTo>
                  <a:lnTo>
                    <a:pt x="10263" y="11489"/>
                  </a:lnTo>
                  <a:lnTo>
                    <a:pt x="10233" y="11279"/>
                  </a:lnTo>
                  <a:lnTo>
                    <a:pt x="10203" y="11070"/>
                  </a:lnTo>
                  <a:lnTo>
                    <a:pt x="10113" y="10860"/>
                  </a:lnTo>
                  <a:lnTo>
                    <a:pt x="9934" y="10472"/>
                  </a:lnTo>
                  <a:lnTo>
                    <a:pt x="9694" y="10112"/>
                  </a:lnTo>
                  <a:lnTo>
                    <a:pt x="9395" y="9753"/>
                  </a:lnTo>
                  <a:lnTo>
                    <a:pt x="9006" y="9454"/>
                  </a:lnTo>
                  <a:lnTo>
                    <a:pt x="8587" y="9155"/>
                  </a:lnTo>
                  <a:lnTo>
                    <a:pt x="8139" y="8916"/>
                  </a:lnTo>
                  <a:lnTo>
                    <a:pt x="8139" y="4428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13;p46">
              <a:extLst>
                <a:ext uri="{FF2B5EF4-FFF2-40B4-BE49-F238E27FC236}">
                  <a16:creationId xmlns:a16="http://schemas.microsoft.com/office/drawing/2014/main" xmlns="" id="{95E1C383-BFE5-4265-85FC-67E87A72C9EF}"/>
                </a:ext>
              </a:extLst>
            </p:cNvPr>
            <p:cNvSpPr/>
            <p:nvPr/>
          </p:nvSpPr>
          <p:spPr>
            <a:xfrm>
              <a:off x="2235900" y="3490250"/>
              <a:ext cx="189275" cy="333600"/>
            </a:xfrm>
            <a:custGeom>
              <a:avLst/>
              <a:gdLst/>
              <a:ahLst/>
              <a:cxnLst/>
              <a:rect l="l" t="t" r="r" b="b"/>
              <a:pathLst>
                <a:path w="7571" h="13344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1" y="11908"/>
                  </a:lnTo>
                  <a:lnTo>
                    <a:pt x="31" y="12117"/>
                  </a:lnTo>
                  <a:lnTo>
                    <a:pt x="91" y="12356"/>
                  </a:lnTo>
                  <a:lnTo>
                    <a:pt x="150" y="12566"/>
                  </a:lnTo>
                  <a:lnTo>
                    <a:pt x="240" y="12745"/>
                  </a:lnTo>
                  <a:lnTo>
                    <a:pt x="360" y="12955"/>
                  </a:lnTo>
                  <a:lnTo>
                    <a:pt x="629" y="13344"/>
                  </a:lnTo>
                  <a:lnTo>
                    <a:pt x="1078" y="13134"/>
                  </a:lnTo>
                  <a:lnTo>
                    <a:pt x="1527" y="12895"/>
                  </a:lnTo>
                  <a:lnTo>
                    <a:pt x="1946" y="12626"/>
                  </a:lnTo>
                  <a:lnTo>
                    <a:pt x="2364" y="12356"/>
                  </a:lnTo>
                  <a:lnTo>
                    <a:pt x="2753" y="12087"/>
                  </a:lnTo>
                  <a:lnTo>
                    <a:pt x="3142" y="11788"/>
                  </a:lnTo>
                  <a:lnTo>
                    <a:pt x="3501" y="11459"/>
                  </a:lnTo>
                  <a:lnTo>
                    <a:pt x="3860" y="11130"/>
                  </a:lnTo>
                  <a:lnTo>
                    <a:pt x="4189" y="10771"/>
                  </a:lnTo>
                  <a:lnTo>
                    <a:pt x="4519" y="10412"/>
                  </a:lnTo>
                  <a:lnTo>
                    <a:pt x="4848" y="10023"/>
                  </a:lnTo>
                  <a:lnTo>
                    <a:pt x="5147" y="9634"/>
                  </a:lnTo>
                  <a:lnTo>
                    <a:pt x="5416" y="9215"/>
                  </a:lnTo>
                  <a:lnTo>
                    <a:pt x="5685" y="8796"/>
                  </a:lnTo>
                  <a:lnTo>
                    <a:pt x="5925" y="8377"/>
                  </a:lnTo>
                  <a:lnTo>
                    <a:pt x="6164" y="7958"/>
                  </a:lnTo>
                  <a:lnTo>
                    <a:pt x="6373" y="7510"/>
                  </a:lnTo>
                  <a:lnTo>
                    <a:pt x="6583" y="7031"/>
                  </a:lnTo>
                  <a:lnTo>
                    <a:pt x="6762" y="6582"/>
                  </a:lnTo>
                  <a:lnTo>
                    <a:pt x="6912" y="6103"/>
                  </a:lnTo>
                  <a:lnTo>
                    <a:pt x="7062" y="5625"/>
                  </a:lnTo>
                  <a:lnTo>
                    <a:pt x="7181" y="5116"/>
                  </a:lnTo>
                  <a:lnTo>
                    <a:pt x="7301" y="4637"/>
                  </a:lnTo>
                  <a:lnTo>
                    <a:pt x="7391" y="4129"/>
                  </a:lnTo>
                  <a:lnTo>
                    <a:pt x="7451" y="3620"/>
                  </a:lnTo>
                  <a:lnTo>
                    <a:pt x="7510" y="3112"/>
                  </a:lnTo>
                  <a:lnTo>
                    <a:pt x="7540" y="2603"/>
                  </a:lnTo>
                  <a:lnTo>
                    <a:pt x="7570" y="2094"/>
                  </a:lnTo>
                  <a:lnTo>
                    <a:pt x="7540" y="1586"/>
                  </a:lnTo>
                  <a:lnTo>
                    <a:pt x="7510" y="1047"/>
                  </a:lnTo>
                  <a:lnTo>
                    <a:pt x="7480" y="53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14;p46">
              <a:extLst>
                <a:ext uri="{FF2B5EF4-FFF2-40B4-BE49-F238E27FC236}">
                  <a16:creationId xmlns:a16="http://schemas.microsoft.com/office/drawing/2014/main" xmlns="" id="{9698F348-5F85-45BC-8B23-E707B91A33AE}"/>
                </a:ext>
              </a:extLst>
            </p:cNvPr>
            <p:cNvSpPr/>
            <p:nvPr/>
          </p:nvSpPr>
          <p:spPr>
            <a:xfrm>
              <a:off x="2278550" y="3490250"/>
              <a:ext cx="160825" cy="199725"/>
            </a:xfrm>
            <a:custGeom>
              <a:avLst/>
              <a:gdLst/>
              <a:ahLst/>
              <a:cxnLst/>
              <a:rect l="l" t="t" r="r" b="b"/>
              <a:pathLst>
                <a:path w="6433" h="7989" extrusionOk="0">
                  <a:moveTo>
                    <a:pt x="0" y="0"/>
                  </a:moveTo>
                  <a:lnTo>
                    <a:pt x="0" y="7988"/>
                  </a:lnTo>
                  <a:lnTo>
                    <a:pt x="479" y="7899"/>
                  </a:lnTo>
                  <a:lnTo>
                    <a:pt x="928" y="7839"/>
                  </a:lnTo>
                  <a:lnTo>
                    <a:pt x="1406" y="7719"/>
                  </a:lnTo>
                  <a:lnTo>
                    <a:pt x="1855" y="7569"/>
                  </a:lnTo>
                  <a:lnTo>
                    <a:pt x="2304" y="7420"/>
                  </a:lnTo>
                  <a:lnTo>
                    <a:pt x="2723" y="7240"/>
                  </a:lnTo>
                  <a:lnTo>
                    <a:pt x="3142" y="7031"/>
                  </a:lnTo>
                  <a:lnTo>
                    <a:pt x="3560" y="6822"/>
                  </a:lnTo>
                  <a:lnTo>
                    <a:pt x="3979" y="6582"/>
                  </a:lnTo>
                  <a:lnTo>
                    <a:pt x="4368" y="6313"/>
                  </a:lnTo>
                  <a:lnTo>
                    <a:pt x="4727" y="6044"/>
                  </a:lnTo>
                  <a:lnTo>
                    <a:pt x="5086" y="5744"/>
                  </a:lnTo>
                  <a:lnTo>
                    <a:pt x="5445" y="5445"/>
                  </a:lnTo>
                  <a:lnTo>
                    <a:pt x="5804" y="5116"/>
                  </a:lnTo>
                  <a:lnTo>
                    <a:pt x="6104" y="4787"/>
                  </a:lnTo>
                  <a:lnTo>
                    <a:pt x="6433" y="4428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15;p46">
              <a:extLst>
                <a:ext uri="{FF2B5EF4-FFF2-40B4-BE49-F238E27FC236}">
                  <a16:creationId xmlns:a16="http://schemas.microsoft.com/office/drawing/2014/main" xmlns="" id="{EBF8D2A7-FB17-4275-9B8B-3EABC9B87FDA}"/>
                </a:ext>
              </a:extLst>
            </p:cNvPr>
            <p:cNvSpPr/>
            <p:nvPr/>
          </p:nvSpPr>
          <p:spPr>
            <a:xfrm>
              <a:off x="2247125" y="3766225"/>
              <a:ext cx="265550" cy="169075"/>
            </a:xfrm>
            <a:custGeom>
              <a:avLst/>
              <a:gdLst/>
              <a:ahLst/>
              <a:cxnLst/>
              <a:rect l="l" t="t" r="r" b="b"/>
              <a:pathLst>
                <a:path w="10622" h="6763" extrusionOk="0">
                  <a:moveTo>
                    <a:pt x="10233" y="1"/>
                  </a:moveTo>
                  <a:lnTo>
                    <a:pt x="10173" y="61"/>
                  </a:lnTo>
                  <a:lnTo>
                    <a:pt x="10113" y="91"/>
                  </a:lnTo>
                  <a:lnTo>
                    <a:pt x="10113" y="180"/>
                  </a:lnTo>
                  <a:lnTo>
                    <a:pt x="10113" y="240"/>
                  </a:lnTo>
                  <a:lnTo>
                    <a:pt x="10203" y="569"/>
                  </a:lnTo>
                  <a:lnTo>
                    <a:pt x="10263" y="898"/>
                  </a:lnTo>
                  <a:lnTo>
                    <a:pt x="10263" y="1198"/>
                  </a:lnTo>
                  <a:lnTo>
                    <a:pt x="10233" y="1497"/>
                  </a:lnTo>
                  <a:lnTo>
                    <a:pt x="10143" y="1766"/>
                  </a:lnTo>
                  <a:lnTo>
                    <a:pt x="10023" y="2065"/>
                  </a:lnTo>
                  <a:lnTo>
                    <a:pt x="9904" y="2335"/>
                  </a:lnTo>
                  <a:lnTo>
                    <a:pt x="9724" y="2574"/>
                  </a:lnTo>
                  <a:lnTo>
                    <a:pt x="9545" y="2843"/>
                  </a:lnTo>
                  <a:lnTo>
                    <a:pt x="9335" y="3083"/>
                  </a:lnTo>
                  <a:lnTo>
                    <a:pt x="8856" y="3501"/>
                  </a:lnTo>
                  <a:lnTo>
                    <a:pt x="8378" y="3890"/>
                  </a:lnTo>
                  <a:lnTo>
                    <a:pt x="7869" y="4249"/>
                  </a:lnTo>
                  <a:lnTo>
                    <a:pt x="7331" y="4578"/>
                  </a:lnTo>
                  <a:lnTo>
                    <a:pt x="6762" y="4878"/>
                  </a:lnTo>
                  <a:lnTo>
                    <a:pt x="6164" y="5147"/>
                  </a:lnTo>
                  <a:lnTo>
                    <a:pt x="5595" y="5416"/>
                  </a:lnTo>
                  <a:lnTo>
                    <a:pt x="4967" y="5626"/>
                  </a:lnTo>
                  <a:lnTo>
                    <a:pt x="4369" y="5835"/>
                  </a:lnTo>
                  <a:lnTo>
                    <a:pt x="3740" y="5985"/>
                  </a:lnTo>
                  <a:lnTo>
                    <a:pt x="3112" y="6134"/>
                  </a:lnTo>
                  <a:lnTo>
                    <a:pt x="2394" y="6254"/>
                  </a:lnTo>
                  <a:lnTo>
                    <a:pt x="1676" y="6344"/>
                  </a:lnTo>
                  <a:lnTo>
                    <a:pt x="928" y="6403"/>
                  </a:lnTo>
                  <a:lnTo>
                    <a:pt x="120" y="6403"/>
                  </a:lnTo>
                  <a:lnTo>
                    <a:pt x="60" y="6463"/>
                  </a:lnTo>
                  <a:lnTo>
                    <a:pt x="31" y="6523"/>
                  </a:lnTo>
                  <a:lnTo>
                    <a:pt x="1" y="6583"/>
                  </a:lnTo>
                  <a:lnTo>
                    <a:pt x="1" y="6643"/>
                  </a:lnTo>
                  <a:lnTo>
                    <a:pt x="31" y="6703"/>
                  </a:lnTo>
                  <a:lnTo>
                    <a:pt x="90" y="6733"/>
                  </a:lnTo>
                  <a:lnTo>
                    <a:pt x="150" y="6762"/>
                  </a:lnTo>
                  <a:lnTo>
                    <a:pt x="868" y="6762"/>
                  </a:lnTo>
                  <a:lnTo>
                    <a:pt x="1556" y="6733"/>
                  </a:lnTo>
                  <a:lnTo>
                    <a:pt x="2245" y="6643"/>
                  </a:lnTo>
                  <a:lnTo>
                    <a:pt x="2933" y="6553"/>
                  </a:lnTo>
                  <a:lnTo>
                    <a:pt x="3591" y="6403"/>
                  </a:lnTo>
                  <a:lnTo>
                    <a:pt x="4279" y="6224"/>
                  </a:lnTo>
                  <a:lnTo>
                    <a:pt x="4937" y="6044"/>
                  </a:lnTo>
                  <a:lnTo>
                    <a:pt x="5595" y="5805"/>
                  </a:lnTo>
                  <a:lnTo>
                    <a:pt x="6224" y="5536"/>
                  </a:lnTo>
                  <a:lnTo>
                    <a:pt x="6852" y="5237"/>
                  </a:lnTo>
                  <a:lnTo>
                    <a:pt x="7480" y="4908"/>
                  </a:lnTo>
                  <a:lnTo>
                    <a:pt x="8079" y="4549"/>
                  </a:lnTo>
                  <a:lnTo>
                    <a:pt x="8617" y="4189"/>
                  </a:lnTo>
                  <a:lnTo>
                    <a:pt x="9156" y="3771"/>
                  </a:lnTo>
                  <a:lnTo>
                    <a:pt x="9395" y="3561"/>
                  </a:lnTo>
                  <a:lnTo>
                    <a:pt x="9634" y="3322"/>
                  </a:lnTo>
                  <a:lnTo>
                    <a:pt x="9844" y="3083"/>
                  </a:lnTo>
                  <a:lnTo>
                    <a:pt x="10023" y="2813"/>
                  </a:lnTo>
                  <a:lnTo>
                    <a:pt x="10233" y="2484"/>
                  </a:lnTo>
                  <a:lnTo>
                    <a:pt x="10382" y="2185"/>
                  </a:lnTo>
                  <a:lnTo>
                    <a:pt x="10502" y="1856"/>
                  </a:lnTo>
                  <a:lnTo>
                    <a:pt x="10562" y="1497"/>
                  </a:lnTo>
                  <a:lnTo>
                    <a:pt x="10622" y="1138"/>
                  </a:lnTo>
                  <a:lnTo>
                    <a:pt x="10592" y="809"/>
                  </a:lnTo>
                  <a:lnTo>
                    <a:pt x="10562" y="450"/>
                  </a:lnTo>
                  <a:lnTo>
                    <a:pt x="10442" y="91"/>
                  </a:lnTo>
                  <a:lnTo>
                    <a:pt x="10412" y="31"/>
                  </a:lnTo>
                  <a:lnTo>
                    <a:pt x="1035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16;p46">
              <a:extLst>
                <a:ext uri="{FF2B5EF4-FFF2-40B4-BE49-F238E27FC236}">
                  <a16:creationId xmlns:a16="http://schemas.microsoft.com/office/drawing/2014/main" xmlns="" id="{D0994C76-0662-4DAE-B860-ECCF0CB84FDF}"/>
                </a:ext>
              </a:extLst>
            </p:cNvPr>
            <p:cNvSpPr/>
            <p:nvPr/>
          </p:nvSpPr>
          <p:spPr>
            <a:xfrm>
              <a:off x="2499950" y="3274825"/>
              <a:ext cx="47125" cy="97275"/>
            </a:xfrm>
            <a:custGeom>
              <a:avLst/>
              <a:gdLst/>
              <a:ahLst/>
              <a:cxnLst/>
              <a:rect l="l" t="t" r="r" b="b"/>
              <a:pathLst>
                <a:path w="1885" h="3891" extrusionOk="0">
                  <a:moveTo>
                    <a:pt x="718" y="1"/>
                  </a:moveTo>
                  <a:lnTo>
                    <a:pt x="539" y="31"/>
                  </a:lnTo>
                  <a:lnTo>
                    <a:pt x="419" y="91"/>
                  </a:lnTo>
                  <a:lnTo>
                    <a:pt x="269" y="210"/>
                  </a:lnTo>
                  <a:lnTo>
                    <a:pt x="0" y="3890"/>
                  </a:lnTo>
                  <a:lnTo>
                    <a:pt x="389" y="3741"/>
                  </a:lnTo>
                  <a:lnTo>
                    <a:pt x="748" y="3531"/>
                  </a:lnTo>
                  <a:lnTo>
                    <a:pt x="1047" y="3262"/>
                  </a:lnTo>
                  <a:lnTo>
                    <a:pt x="1316" y="2963"/>
                  </a:lnTo>
                  <a:lnTo>
                    <a:pt x="1556" y="2634"/>
                  </a:lnTo>
                  <a:lnTo>
                    <a:pt x="1735" y="2245"/>
                  </a:lnTo>
                  <a:lnTo>
                    <a:pt x="1855" y="1856"/>
                  </a:lnTo>
                  <a:lnTo>
                    <a:pt x="1885" y="1467"/>
                  </a:lnTo>
                  <a:lnTo>
                    <a:pt x="1885" y="1108"/>
                  </a:lnTo>
                  <a:lnTo>
                    <a:pt x="1825" y="809"/>
                  </a:lnTo>
                  <a:lnTo>
                    <a:pt x="1765" y="629"/>
                  </a:lnTo>
                  <a:lnTo>
                    <a:pt x="1675" y="479"/>
                  </a:lnTo>
                  <a:lnTo>
                    <a:pt x="1586" y="360"/>
                  </a:lnTo>
                  <a:lnTo>
                    <a:pt x="1466" y="240"/>
                  </a:lnTo>
                  <a:lnTo>
                    <a:pt x="1346" y="150"/>
                  </a:lnTo>
                  <a:lnTo>
                    <a:pt x="1197" y="6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7;p46">
              <a:extLst>
                <a:ext uri="{FF2B5EF4-FFF2-40B4-BE49-F238E27FC236}">
                  <a16:creationId xmlns:a16="http://schemas.microsoft.com/office/drawing/2014/main" xmlns="" id="{F37BAADD-9A90-44BF-AABE-1E4F30888386}"/>
                </a:ext>
              </a:extLst>
            </p:cNvPr>
            <p:cNvSpPr/>
            <p:nvPr/>
          </p:nvSpPr>
          <p:spPr>
            <a:xfrm>
              <a:off x="2149150" y="3274825"/>
              <a:ext cx="47150" cy="97275"/>
            </a:xfrm>
            <a:custGeom>
              <a:avLst/>
              <a:gdLst/>
              <a:ahLst/>
              <a:cxnLst/>
              <a:rect l="l" t="t" r="r" b="b"/>
              <a:pathLst>
                <a:path w="1886" h="3891" extrusionOk="0">
                  <a:moveTo>
                    <a:pt x="868" y="1"/>
                  </a:moveTo>
                  <a:lnTo>
                    <a:pt x="718" y="61"/>
                  </a:lnTo>
                  <a:lnTo>
                    <a:pt x="569" y="150"/>
                  </a:lnTo>
                  <a:lnTo>
                    <a:pt x="419" y="240"/>
                  </a:lnTo>
                  <a:lnTo>
                    <a:pt x="329" y="360"/>
                  </a:lnTo>
                  <a:lnTo>
                    <a:pt x="210" y="479"/>
                  </a:lnTo>
                  <a:lnTo>
                    <a:pt x="150" y="629"/>
                  </a:lnTo>
                  <a:lnTo>
                    <a:pt x="90" y="809"/>
                  </a:lnTo>
                  <a:lnTo>
                    <a:pt x="30" y="1108"/>
                  </a:lnTo>
                  <a:lnTo>
                    <a:pt x="0" y="1467"/>
                  </a:lnTo>
                  <a:lnTo>
                    <a:pt x="60" y="1856"/>
                  </a:lnTo>
                  <a:lnTo>
                    <a:pt x="180" y="2245"/>
                  </a:lnTo>
                  <a:lnTo>
                    <a:pt x="359" y="2634"/>
                  </a:lnTo>
                  <a:lnTo>
                    <a:pt x="569" y="2963"/>
                  </a:lnTo>
                  <a:lnTo>
                    <a:pt x="838" y="3262"/>
                  </a:lnTo>
                  <a:lnTo>
                    <a:pt x="1167" y="3531"/>
                  </a:lnTo>
                  <a:lnTo>
                    <a:pt x="1526" y="3741"/>
                  </a:lnTo>
                  <a:lnTo>
                    <a:pt x="1885" y="3890"/>
                  </a:lnTo>
                  <a:lnTo>
                    <a:pt x="1616" y="210"/>
                  </a:lnTo>
                  <a:lnTo>
                    <a:pt x="1496" y="91"/>
                  </a:lnTo>
                  <a:lnTo>
                    <a:pt x="1347" y="31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18;p46">
              <a:extLst>
                <a:ext uri="{FF2B5EF4-FFF2-40B4-BE49-F238E27FC236}">
                  <a16:creationId xmlns:a16="http://schemas.microsoft.com/office/drawing/2014/main" xmlns="" id="{0B7814C7-54AC-475C-8A04-2D10E392E28B}"/>
                </a:ext>
              </a:extLst>
            </p:cNvPr>
            <p:cNvSpPr/>
            <p:nvPr/>
          </p:nvSpPr>
          <p:spPr>
            <a:xfrm>
              <a:off x="2181300" y="3130475"/>
              <a:ext cx="338100" cy="407650"/>
            </a:xfrm>
            <a:custGeom>
              <a:avLst/>
              <a:gdLst/>
              <a:ahLst/>
              <a:cxnLst/>
              <a:rect l="l" t="t" r="r" b="b"/>
              <a:pathLst>
                <a:path w="13524" h="16306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271"/>
                  </a:lnTo>
                  <a:lnTo>
                    <a:pt x="61" y="7749"/>
                  </a:lnTo>
                  <a:lnTo>
                    <a:pt x="91" y="8198"/>
                  </a:lnTo>
                  <a:lnTo>
                    <a:pt x="180" y="8677"/>
                  </a:lnTo>
                  <a:lnTo>
                    <a:pt x="270" y="9126"/>
                  </a:lnTo>
                  <a:lnTo>
                    <a:pt x="360" y="9574"/>
                  </a:lnTo>
                  <a:lnTo>
                    <a:pt x="480" y="10023"/>
                  </a:lnTo>
                  <a:lnTo>
                    <a:pt x="629" y="10472"/>
                  </a:lnTo>
                  <a:lnTo>
                    <a:pt x="809" y="10891"/>
                  </a:lnTo>
                  <a:lnTo>
                    <a:pt x="988" y="11340"/>
                  </a:lnTo>
                  <a:lnTo>
                    <a:pt x="1198" y="11758"/>
                  </a:lnTo>
                  <a:lnTo>
                    <a:pt x="1407" y="12147"/>
                  </a:lnTo>
                  <a:lnTo>
                    <a:pt x="1646" y="12566"/>
                  </a:lnTo>
                  <a:lnTo>
                    <a:pt x="1916" y="12955"/>
                  </a:lnTo>
                  <a:lnTo>
                    <a:pt x="2185" y="13314"/>
                  </a:lnTo>
                  <a:lnTo>
                    <a:pt x="2484" y="13703"/>
                  </a:lnTo>
                  <a:lnTo>
                    <a:pt x="2993" y="14272"/>
                  </a:lnTo>
                  <a:lnTo>
                    <a:pt x="3531" y="14780"/>
                  </a:lnTo>
                  <a:lnTo>
                    <a:pt x="4070" y="15229"/>
                  </a:lnTo>
                  <a:lnTo>
                    <a:pt x="4638" y="15618"/>
                  </a:lnTo>
                  <a:lnTo>
                    <a:pt x="5177" y="15917"/>
                  </a:lnTo>
                  <a:lnTo>
                    <a:pt x="5446" y="16037"/>
                  </a:lnTo>
                  <a:lnTo>
                    <a:pt x="5715" y="16126"/>
                  </a:lnTo>
                  <a:lnTo>
                    <a:pt x="5985" y="16216"/>
                  </a:lnTo>
                  <a:lnTo>
                    <a:pt x="6254" y="16276"/>
                  </a:lnTo>
                  <a:lnTo>
                    <a:pt x="6523" y="16306"/>
                  </a:lnTo>
                  <a:lnTo>
                    <a:pt x="7062" y="16306"/>
                  </a:lnTo>
                  <a:lnTo>
                    <a:pt x="7331" y="16276"/>
                  </a:lnTo>
                  <a:lnTo>
                    <a:pt x="7630" y="16216"/>
                  </a:lnTo>
                  <a:lnTo>
                    <a:pt x="7899" y="16156"/>
                  </a:lnTo>
                  <a:lnTo>
                    <a:pt x="8198" y="16067"/>
                  </a:lnTo>
                  <a:lnTo>
                    <a:pt x="8468" y="15947"/>
                  </a:lnTo>
                  <a:lnTo>
                    <a:pt x="8767" y="15827"/>
                  </a:lnTo>
                  <a:lnTo>
                    <a:pt x="9066" y="15678"/>
                  </a:lnTo>
                  <a:lnTo>
                    <a:pt x="9335" y="15498"/>
                  </a:lnTo>
                  <a:lnTo>
                    <a:pt x="9635" y="15319"/>
                  </a:lnTo>
                  <a:lnTo>
                    <a:pt x="10203" y="14870"/>
                  </a:lnTo>
                  <a:lnTo>
                    <a:pt x="10742" y="14331"/>
                  </a:lnTo>
                  <a:lnTo>
                    <a:pt x="11280" y="13703"/>
                  </a:lnTo>
                  <a:lnTo>
                    <a:pt x="11549" y="13344"/>
                  </a:lnTo>
                  <a:lnTo>
                    <a:pt x="11819" y="12985"/>
                  </a:lnTo>
                  <a:lnTo>
                    <a:pt x="12058" y="12626"/>
                  </a:lnTo>
                  <a:lnTo>
                    <a:pt x="12267" y="12237"/>
                  </a:lnTo>
                  <a:lnTo>
                    <a:pt x="12477" y="11848"/>
                  </a:lnTo>
                  <a:lnTo>
                    <a:pt x="12656" y="11429"/>
                  </a:lnTo>
                  <a:lnTo>
                    <a:pt x="12836" y="11010"/>
                  </a:lnTo>
                  <a:lnTo>
                    <a:pt x="12985" y="10592"/>
                  </a:lnTo>
                  <a:lnTo>
                    <a:pt x="13105" y="10173"/>
                  </a:lnTo>
                  <a:lnTo>
                    <a:pt x="13225" y="9754"/>
                  </a:lnTo>
                  <a:lnTo>
                    <a:pt x="13314" y="9305"/>
                  </a:lnTo>
                  <a:lnTo>
                    <a:pt x="13404" y="8886"/>
                  </a:lnTo>
                  <a:lnTo>
                    <a:pt x="13494" y="7989"/>
                  </a:lnTo>
                  <a:lnTo>
                    <a:pt x="13524" y="7091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19;p46">
              <a:extLst>
                <a:ext uri="{FF2B5EF4-FFF2-40B4-BE49-F238E27FC236}">
                  <a16:creationId xmlns:a16="http://schemas.microsoft.com/office/drawing/2014/main" xmlns="" id="{2C21005A-4E03-474C-B114-043AF218D7E0}"/>
                </a:ext>
              </a:extLst>
            </p:cNvPr>
            <p:cNvSpPr/>
            <p:nvPr/>
          </p:nvSpPr>
          <p:spPr>
            <a:xfrm>
              <a:off x="2181300" y="3130475"/>
              <a:ext cx="338100" cy="199725"/>
            </a:xfrm>
            <a:custGeom>
              <a:avLst/>
              <a:gdLst/>
              <a:ahLst/>
              <a:cxnLst/>
              <a:rect l="l" t="t" r="r" b="b"/>
              <a:pathLst>
                <a:path w="13524" h="7989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390"/>
                  </a:lnTo>
                  <a:lnTo>
                    <a:pt x="91" y="7989"/>
                  </a:lnTo>
                  <a:lnTo>
                    <a:pt x="749" y="7869"/>
                  </a:lnTo>
                  <a:lnTo>
                    <a:pt x="1407" y="7690"/>
                  </a:lnTo>
                  <a:lnTo>
                    <a:pt x="2065" y="7480"/>
                  </a:lnTo>
                  <a:lnTo>
                    <a:pt x="2693" y="7241"/>
                  </a:lnTo>
                  <a:lnTo>
                    <a:pt x="3322" y="6942"/>
                  </a:lnTo>
                  <a:lnTo>
                    <a:pt x="3920" y="6583"/>
                  </a:lnTo>
                  <a:lnTo>
                    <a:pt x="4489" y="6224"/>
                  </a:lnTo>
                  <a:lnTo>
                    <a:pt x="5057" y="5805"/>
                  </a:lnTo>
                  <a:lnTo>
                    <a:pt x="5596" y="5386"/>
                  </a:lnTo>
                  <a:lnTo>
                    <a:pt x="6134" y="4907"/>
                  </a:lnTo>
                  <a:lnTo>
                    <a:pt x="6643" y="4428"/>
                  </a:lnTo>
                  <a:lnTo>
                    <a:pt x="7121" y="3890"/>
                  </a:lnTo>
                  <a:lnTo>
                    <a:pt x="7570" y="3351"/>
                  </a:lnTo>
                  <a:lnTo>
                    <a:pt x="8019" y="2813"/>
                  </a:lnTo>
                  <a:lnTo>
                    <a:pt x="8438" y="2215"/>
                  </a:lnTo>
                  <a:lnTo>
                    <a:pt x="8827" y="1616"/>
                  </a:lnTo>
                  <a:lnTo>
                    <a:pt x="9036" y="1945"/>
                  </a:lnTo>
                  <a:lnTo>
                    <a:pt x="9276" y="2215"/>
                  </a:lnTo>
                  <a:lnTo>
                    <a:pt x="9515" y="2484"/>
                  </a:lnTo>
                  <a:lnTo>
                    <a:pt x="9754" y="2753"/>
                  </a:lnTo>
                  <a:lnTo>
                    <a:pt x="10023" y="2992"/>
                  </a:lnTo>
                  <a:lnTo>
                    <a:pt x="10323" y="3202"/>
                  </a:lnTo>
                  <a:lnTo>
                    <a:pt x="10592" y="3411"/>
                  </a:lnTo>
                  <a:lnTo>
                    <a:pt x="10891" y="3621"/>
                  </a:lnTo>
                  <a:lnTo>
                    <a:pt x="11190" y="3800"/>
                  </a:lnTo>
                  <a:lnTo>
                    <a:pt x="11519" y="3950"/>
                  </a:lnTo>
                  <a:lnTo>
                    <a:pt x="11848" y="4099"/>
                  </a:lnTo>
                  <a:lnTo>
                    <a:pt x="12148" y="4219"/>
                  </a:lnTo>
                  <a:lnTo>
                    <a:pt x="12836" y="4428"/>
                  </a:lnTo>
                  <a:lnTo>
                    <a:pt x="13524" y="4578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0;p46">
              <a:extLst>
                <a:ext uri="{FF2B5EF4-FFF2-40B4-BE49-F238E27FC236}">
                  <a16:creationId xmlns:a16="http://schemas.microsoft.com/office/drawing/2014/main" xmlns="" id="{38E53547-5CC0-4664-88FF-9AD4ED1C0D72}"/>
                </a:ext>
              </a:extLst>
            </p:cNvPr>
            <p:cNvSpPr/>
            <p:nvPr/>
          </p:nvSpPr>
          <p:spPr>
            <a:xfrm>
              <a:off x="2217200" y="3313725"/>
              <a:ext cx="92775" cy="34425"/>
            </a:xfrm>
            <a:custGeom>
              <a:avLst/>
              <a:gdLst/>
              <a:ahLst/>
              <a:cxnLst/>
              <a:rect l="l" t="t" r="r" b="b"/>
              <a:pathLst>
                <a:path w="3711" h="1377" extrusionOk="0">
                  <a:moveTo>
                    <a:pt x="3501" y="1"/>
                  </a:moveTo>
                  <a:lnTo>
                    <a:pt x="3442" y="30"/>
                  </a:lnTo>
                  <a:lnTo>
                    <a:pt x="3412" y="90"/>
                  </a:lnTo>
                  <a:lnTo>
                    <a:pt x="3292" y="300"/>
                  </a:lnTo>
                  <a:lnTo>
                    <a:pt x="3142" y="479"/>
                  </a:lnTo>
                  <a:lnTo>
                    <a:pt x="2963" y="629"/>
                  </a:lnTo>
                  <a:lnTo>
                    <a:pt x="2783" y="778"/>
                  </a:lnTo>
                  <a:lnTo>
                    <a:pt x="2574" y="898"/>
                  </a:lnTo>
                  <a:lnTo>
                    <a:pt x="2364" y="988"/>
                  </a:lnTo>
                  <a:lnTo>
                    <a:pt x="2125" y="1048"/>
                  </a:lnTo>
                  <a:lnTo>
                    <a:pt x="1886" y="1078"/>
                  </a:lnTo>
                  <a:lnTo>
                    <a:pt x="1646" y="1078"/>
                  </a:lnTo>
                  <a:lnTo>
                    <a:pt x="1407" y="1018"/>
                  </a:lnTo>
                  <a:lnTo>
                    <a:pt x="1198" y="958"/>
                  </a:lnTo>
                  <a:lnTo>
                    <a:pt x="958" y="868"/>
                  </a:lnTo>
                  <a:lnTo>
                    <a:pt x="749" y="748"/>
                  </a:lnTo>
                  <a:lnTo>
                    <a:pt x="569" y="599"/>
                  </a:lnTo>
                  <a:lnTo>
                    <a:pt x="420" y="419"/>
                  </a:lnTo>
                  <a:lnTo>
                    <a:pt x="270" y="210"/>
                  </a:lnTo>
                  <a:lnTo>
                    <a:pt x="210" y="180"/>
                  </a:lnTo>
                  <a:lnTo>
                    <a:pt x="151" y="150"/>
                  </a:lnTo>
                  <a:lnTo>
                    <a:pt x="91" y="150"/>
                  </a:lnTo>
                  <a:lnTo>
                    <a:pt x="61" y="180"/>
                  </a:lnTo>
                  <a:lnTo>
                    <a:pt x="1" y="240"/>
                  </a:lnTo>
                  <a:lnTo>
                    <a:pt x="1" y="300"/>
                  </a:lnTo>
                  <a:lnTo>
                    <a:pt x="1" y="360"/>
                  </a:lnTo>
                  <a:lnTo>
                    <a:pt x="1" y="419"/>
                  </a:lnTo>
                  <a:lnTo>
                    <a:pt x="180" y="659"/>
                  </a:lnTo>
                  <a:lnTo>
                    <a:pt x="390" y="838"/>
                  </a:lnTo>
                  <a:lnTo>
                    <a:pt x="599" y="1018"/>
                  </a:lnTo>
                  <a:lnTo>
                    <a:pt x="839" y="1167"/>
                  </a:lnTo>
                  <a:lnTo>
                    <a:pt x="1108" y="1287"/>
                  </a:lnTo>
                  <a:lnTo>
                    <a:pt x="1377" y="1347"/>
                  </a:lnTo>
                  <a:lnTo>
                    <a:pt x="1676" y="1377"/>
                  </a:lnTo>
                  <a:lnTo>
                    <a:pt x="1946" y="1377"/>
                  </a:lnTo>
                  <a:lnTo>
                    <a:pt x="2215" y="1347"/>
                  </a:lnTo>
                  <a:lnTo>
                    <a:pt x="2484" y="1287"/>
                  </a:lnTo>
                  <a:lnTo>
                    <a:pt x="2753" y="1167"/>
                  </a:lnTo>
                  <a:lnTo>
                    <a:pt x="2993" y="1018"/>
                  </a:lnTo>
                  <a:lnTo>
                    <a:pt x="3202" y="868"/>
                  </a:lnTo>
                  <a:lnTo>
                    <a:pt x="3382" y="659"/>
                  </a:lnTo>
                  <a:lnTo>
                    <a:pt x="3561" y="449"/>
                  </a:lnTo>
                  <a:lnTo>
                    <a:pt x="3711" y="210"/>
                  </a:lnTo>
                  <a:lnTo>
                    <a:pt x="3711" y="150"/>
                  </a:lnTo>
                  <a:lnTo>
                    <a:pt x="3711" y="90"/>
                  </a:lnTo>
                  <a:lnTo>
                    <a:pt x="3681" y="30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21;p46">
              <a:extLst>
                <a:ext uri="{FF2B5EF4-FFF2-40B4-BE49-F238E27FC236}">
                  <a16:creationId xmlns:a16="http://schemas.microsoft.com/office/drawing/2014/main" xmlns="" id="{678D3988-9C01-4980-9E54-F6D29E94D6FC}"/>
                </a:ext>
              </a:extLst>
            </p:cNvPr>
            <p:cNvSpPr/>
            <p:nvPr/>
          </p:nvSpPr>
          <p:spPr>
            <a:xfrm>
              <a:off x="2381750" y="3313725"/>
              <a:ext cx="93525" cy="34425"/>
            </a:xfrm>
            <a:custGeom>
              <a:avLst/>
              <a:gdLst/>
              <a:ahLst/>
              <a:cxnLst/>
              <a:rect l="l" t="t" r="r" b="b"/>
              <a:pathLst>
                <a:path w="3741" h="1377" extrusionOk="0">
                  <a:moveTo>
                    <a:pt x="121" y="1"/>
                  </a:moveTo>
                  <a:lnTo>
                    <a:pt x="61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31" y="210"/>
                  </a:lnTo>
                  <a:lnTo>
                    <a:pt x="180" y="449"/>
                  </a:lnTo>
                  <a:lnTo>
                    <a:pt x="330" y="659"/>
                  </a:lnTo>
                  <a:lnTo>
                    <a:pt x="539" y="868"/>
                  </a:lnTo>
                  <a:lnTo>
                    <a:pt x="749" y="1018"/>
                  </a:lnTo>
                  <a:lnTo>
                    <a:pt x="988" y="1167"/>
                  </a:lnTo>
                  <a:lnTo>
                    <a:pt x="1258" y="1287"/>
                  </a:lnTo>
                  <a:lnTo>
                    <a:pt x="1527" y="1347"/>
                  </a:lnTo>
                  <a:lnTo>
                    <a:pt x="1796" y="1377"/>
                  </a:lnTo>
                  <a:lnTo>
                    <a:pt x="2065" y="1377"/>
                  </a:lnTo>
                  <a:lnTo>
                    <a:pt x="2364" y="1347"/>
                  </a:lnTo>
                  <a:lnTo>
                    <a:pt x="2634" y="1287"/>
                  </a:lnTo>
                  <a:lnTo>
                    <a:pt x="2873" y="1167"/>
                  </a:lnTo>
                  <a:lnTo>
                    <a:pt x="3142" y="1018"/>
                  </a:lnTo>
                  <a:lnTo>
                    <a:pt x="3352" y="838"/>
                  </a:lnTo>
                  <a:lnTo>
                    <a:pt x="3561" y="659"/>
                  </a:lnTo>
                  <a:lnTo>
                    <a:pt x="3711" y="419"/>
                  </a:lnTo>
                  <a:lnTo>
                    <a:pt x="3741" y="360"/>
                  </a:lnTo>
                  <a:lnTo>
                    <a:pt x="3741" y="300"/>
                  </a:lnTo>
                  <a:lnTo>
                    <a:pt x="3711" y="240"/>
                  </a:lnTo>
                  <a:lnTo>
                    <a:pt x="3681" y="180"/>
                  </a:lnTo>
                  <a:lnTo>
                    <a:pt x="3621" y="150"/>
                  </a:lnTo>
                  <a:lnTo>
                    <a:pt x="3561" y="150"/>
                  </a:lnTo>
                  <a:lnTo>
                    <a:pt x="3531" y="180"/>
                  </a:lnTo>
                  <a:lnTo>
                    <a:pt x="3471" y="210"/>
                  </a:lnTo>
                  <a:lnTo>
                    <a:pt x="3322" y="419"/>
                  </a:lnTo>
                  <a:lnTo>
                    <a:pt x="3172" y="599"/>
                  </a:lnTo>
                  <a:lnTo>
                    <a:pt x="2963" y="748"/>
                  </a:lnTo>
                  <a:lnTo>
                    <a:pt x="2753" y="868"/>
                  </a:lnTo>
                  <a:lnTo>
                    <a:pt x="2544" y="958"/>
                  </a:lnTo>
                  <a:lnTo>
                    <a:pt x="2335" y="1018"/>
                  </a:lnTo>
                  <a:lnTo>
                    <a:pt x="2095" y="1078"/>
                  </a:lnTo>
                  <a:lnTo>
                    <a:pt x="1826" y="1078"/>
                  </a:lnTo>
                  <a:lnTo>
                    <a:pt x="1617" y="1048"/>
                  </a:lnTo>
                  <a:lnTo>
                    <a:pt x="1377" y="988"/>
                  </a:lnTo>
                  <a:lnTo>
                    <a:pt x="1168" y="898"/>
                  </a:lnTo>
                  <a:lnTo>
                    <a:pt x="958" y="778"/>
                  </a:lnTo>
                  <a:lnTo>
                    <a:pt x="779" y="629"/>
                  </a:lnTo>
                  <a:lnTo>
                    <a:pt x="599" y="479"/>
                  </a:lnTo>
                  <a:lnTo>
                    <a:pt x="450" y="300"/>
                  </a:lnTo>
                  <a:lnTo>
                    <a:pt x="330" y="90"/>
                  </a:lnTo>
                  <a:lnTo>
                    <a:pt x="300" y="30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22;p46">
              <a:extLst>
                <a:ext uri="{FF2B5EF4-FFF2-40B4-BE49-F238E27FC236}">
                  <a16:creationId xmlns:a16="http://schemas.microsoft.com/office/drawing/2014/main" xmlns="" id="{A2AEA538-2B98-4742-982B-208F92091EC3}"/>
                </a:ext>
              </a:extLst>
            </p:cNvPr>
            <p:cNvSpPr/>
            <p:nvPr/>
          </p:nvSpPr>
          <p:spPr>
            <a:xfrm>
              <a:off x="2374275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2424" y="1"/>
                  </a:moveTo>
                  <a:lnTo>
                    <a:pt x="2155" y="31"/>
                  </a:lnTo>
                  <a:lnTo>
                    <a:pt x="1886" y="61"/>
                  </a:lnTo>
                  <a:lnTo>
                    <a:pt x="1616" y="91"/>
                  </a:lnTo>
                  <a:lnTo>
                    <a:pt x="1347" y="180"/>
                  </a:lnTo>
                  <a:lnTo>
                    <a:pt x="1078" y="270"/>
                  </a:lnTo>
                  <a:lnTo>
                    <a:pt x="809" y="360"/>
                  </a:lnTo>
                  <a:lnTo>
                    <a:pt x="569" y="509"/>
                  </a:lnTo>
                  <a:lnTo>
                    <a:pt x="330" y="659"/>
                  </a:lnTo>
                  <a:lnTo>
                    <a:pt x="120" y="839"/>
                  </a:lnTo>
                  <a:lnTo>
                    <a:pt x="31" y="958"/>
                  </a:lnTo>
                  <a:lnTo>
                    <a:pt x="1" y="1078"/>
                  </a:lnTo>
                  <a:lnTo>
                    <a:pt x="31" y="1198"/>
                  </a:lnTo>
                  <a:lnTo>
                    <a:pt x="91" y="1287"/>
                  </a:lnTo>
                  <a:lnTo>
                    <a:pt x="180" y="1377"/>
                  </a:lnTo>
                  <a:lnTo>
                    <a:pt x="300" y="1407"/>
                  </a:lnTo>
                  <a:lnTo>
                    <a:pt x="420" y="1407"/>
                  </a:lnTo>
                  <a:lnTo>
                    <a:pt x="539" y="1347"/>
                  </a:lnTo>
                  <a:lnTo>
                    <a:pt x="689" y="1198"/>
                  </a:lnTo>
                  <a:lnTo>
                    <a:pt x="898" y="1078"/>
                  </a:lnTo>
                  <a:lnTo>
                    <a:pt x="1078" y="958"/>
                  </a:lnTo>
                  <a:lnTo>
                    <a:pt x="1287" y="868"/>
                  </a:lnTo>
                  <a:lnTo>
                    <a:pt x="1736" y="719"/>
                  </a:lnTo>
                  <a:lnTo>
                    <a:pt x="2155" y="659"/>
                  </a:lnTo>
                  <a:lnTo>
                    <a:pt x="2634" y="659"/>
                  </a:lnTo>
                  <a:lnTo>
                    <a:pt x="2843" y="689"/>
                  </a:lnTo>
                  <a:lnTo>
                    <a:pt x="3052" y="749"/>
                  </a:lnTo>
                  <a:lnTo>
                    <a:pt x="3292" y="809"/>
                  </a:lnTo>
                  <a:lnTo>
                    <a:pt x="3501" y="868"/>
                  </a:lnTo>
                  <a:lnTo>
                    <a:pt x="3681" y="988"/>
                  </a:lnTo>
                  <a:lnTo>
                    <a:pt x="3890" y="1108"/>
                  </a:lnTo>
                  <a:lnTo>
                    <a:pt x="4010" y="1138"/>
                  </a:lnTo>
                  <a:lnTo>
                    <a:pt x="4129" y="1138"/>
                  </a:lnTo>
                  <a:lnTo>
                    <a:pt x="4249" y="1108"/>
                  </a:lnTo>
                  <a:lnTo>
                    <a:pt x="4339" y="1018"/>
                  </a:lnTo>
                  <a:lnTo>
                    <a:pt x="4399" y="898"/>
                  </a:lnTo>
                  <a:lnTo>
                    <a:pt x="4399" y="779"/>
                  </a:lnTo>
                  <a:lnTo>
                    <a:pt x="4369" y="689"/>
                  </a:lnTo>
                  <a:lnTo>
                    <a:pt x="4279" y="569"/>
                  </a:lnTo>
                  <a:lnTo>
                    <a:pt x="4040" y="420"/>
                  </a:lnTo>
                  <a:lnTo>
                    <a:pt x="3770" y="300"/>
                  </a:lnTo>
                  <a:lnTo>
                    <a:pt x="3531" y="210"/>
                  </a:lnTo>
                  <a:lnTo>
                    <a:pt x="3262" y="121"/>
                  </a:lnTo>
                  <a:lnTo>
                    <a:pt x="2993" y="61"/>
                  </a:lnTo>
                  <a:lnTo>
                    <a:pt x="269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23;p46">
              <a:extLst>
                <a:ext uri="{FF2B5EF4-FFF2-40B4-BE49-F238E27FC236}">
                  <a16:creationId xmlns:a16="http://schemas.microsoft.com/office/drawing/2014/main" xmlns="" id="{9124F60F-C519-4217-A655-0B8A0FF0B232}"/>
                </a:ext>
              </a:extLst>
            </p:cNvPr>
            <p:cNvSpPr/>
            <p:nvPr/>
          </p:nvSpPr>
          <p:spPr>
            <a:xfrm>
              <a:off x="2206000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1975" y="1"/>
                  </a:moveTo>
                  <a:lnTo>
                    <a:pt x="1705" y="31"/>
                  </a:lnTo>
                  <a:lnTo>
                    <a:pt x="1406" y="61"/>
                  </a:lnTo>
                  <a:lnTo>
                    <a:pt x="1137" y="121"/>
                  </a:lnTo>
                  <a:lnTo>
                    <a:pt x="868" y="210"/>
                  </a:lnTo>
                  <a:lnTo>
                    <a:pt x="628" y="300"/>
                  </a:lnTo>
                  <a:lnTo>
                    <a:pt x="359" y="420"/>
                  </a:lnTo>
                  <a:lnTo>
                    <a:pt x="120" y="569"/>
                  </a:lnTo>
                  <a:lnTo>
                    <a:pt x="30" y="68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50" y="1108"/>
                  </a:lnTo>
                  <a:lnTo>
                    <a:pt x="239" y="1138"/>
                  </a:lnTo>
                  <a:lnTo>
                    <a:pt x="389" y="1138"/>
                  </a:lnTo>
                  <a:lnTo>
                    <a:pt x="509" y="1108"/>
                  </a:lnTo>
                  <a:lnTo>
                    <a:pt x="688" y="988"/>
                  </a:lnTo>
                  <a:lnTo>
                    <a:pt x="898" y="868"/>
                  </a:lnTo>
                  <a:lnTo>
                    <a:pt x="1107" y="809"/>
                  </a:lnTo>
                  <a:lnTo>
                    <a:pt x="1346" y="749"/>
                  </a:lnTo>
                  <a:lnTo>
                    <a:pt x="1556" y="689"/>
                  </a:lnTo>
                  <a:lnTo>
                    <a:pt x="1765" y="659"/>
                  </a:lnTo>
                  <a:lnTo>
                    <a:pt x="2214" y="659"/>
                  </a:lnTo>
                  <a:lnTo>
                    <a:pt x="2663" y="719"/>
                  </a:lnTo>
                  <a:lnTo>
                    <a:pt x="3112" y="868"/>
                  </a:lnTo>
                  <a:lnTo>
                    <a:pt x="3321" y="958"/>
                  </a:lnTo>
                  <a:lnTo>
                    <a:pt x="3501" y="1078"/>
                  </a:lnTo>
                  <a:lnTo>
                    <a:pt x="3680" y="1198"/>
                  </a:lnTo>
                  <a:lnTo>
                    <a:pt x="3860" y="1347"/>
                  </a:lnTo>
                  <a:lnTo>
                    <a:pt x="3979" y="1407"/>
                  </a:lnTo>
                  <a:lnTo>
                    <a:pt x="4099" y="1407"/>
                  </a:lnTo>
                  <a:lnTo>
                    <a:pt x="4219" y="1377"/>
                  </a:lnTo>
                  <a:lnTo>
                    <a:pt x="4308" y="1287"/>
                  </a:lnTo>
                  <a:lnTo>
                    <a:pt x="4368" y="1198"/>
                  </a:lnTo>
                  <a:lnTo>
                    <a:pt x="4398" y="1078"/>
                  </a:lnTo>
                  <a:lnTo>
                    <a:pt x="4368" y="958"/>
                  </a:lnTo>
                  <a:lnTo>
                    <a:pt x="4278" y="839"/>
                  </a:lnTo>
                  <a:lnTo>
                    <a:pt x="4069" y="659"/>
                  </a:lnTo>
                  <a:lnTo>
                    <a:pt x="3830" y="509"/>
                  </a:lnTo>
                  <a:lnTo>
                    <a:pt x="3590" y="360"/>
                  </a:lnTo>
                  <a:lnTo>
                    <a:pt x="3321" y="270"/>
                  </a:lnTo>
                  <a:lnTo>
                    <a:pt x="3052" y="180"/>
                  </a:lnTo>
                  <a:lnTo>
                    <a:pt x="2783" y="91"/>
                  </a:lnTo>
                  <a:lnTo>
                    <a:pt x="2513" y="61"/>
                  </a:lnTo>
                  <a:lnTo>
                    <a:pt x="2244" y="31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24;p46">
              <a:extLst>
                <a:ext uri="{FF2B5EF4-FFF2-40B4-BE49-F238E27FC236}">
                  <a16:creationId xmlns:a16="http://schemas.microsoft.com/office/drawing/2014/main" xmlns="" id="{06E6B2AD-AFA4-43F6-ACB2-41949F988546}"/>
                </a:ext>
              </a:extLst>
            </p:cNvPr>
            <p:cNvSpPr/>
            <p:nvPr/>
          </p:nvSpPr>
          <p:spPr>
            <a:xfrm>
              <a:off x="2313700" y="3310725"/>
              <a:ext cx="29200" cy="124950"/>
            </a:xfrm>
            <a:custGeom>
              <a:avLst/>
              <a:gdLst/>
              <a:ahLst/>
              <a:cxnLst/>
              <a:rect l="l" t="t" r="r" b="b"/>
              <a:pathLst>
                <a:path w="1168" h="4998" extrusionOk="0">
                  <a:moveTo>
                    <a:pt x="629" y="1"/>
                  </a:moveTo>
                  <a:lnTo>
                    <a:pt x="569" y="31"/>
                  </a:lnTo>
                  <a:lnTo>
                    <a:pt x="509" y="91"/>
                  </a:lnTo>
                  <a:lnTo>
                    <a:pt x="509" y="180"/>
                  </a:lnTo>
                  <a:lnTo>
                    <a:pt x="479" y="539"/>
                  </a:lnTo>
                  <a:lnTo>
                    <a:pt x="419" y="868"/>
                  </a:lnTo>
                  <a:lnTo>
                    <a:pt x="270" y="1587"/>
                  </a:lnTo>
                  <a:lnTo>
                    <a:pt x="120" y="2275"/>
                  </a:lnTo>
                  <a:lnTo>
                    <a:pt x="60" y="2634"/>
                  </a:lnTo>
                  <a:lnTo>
                    <a:pt x="30" y="2993"/>
                  </a:lnTo>
                  <a:lnTo>
                    <a:pt x="0" y="3262"/>
                  </a:lnTo>
                  <a:lnTo>
                    <a:pt x="30" y="3561"/>
                  </a:lnTo>
                  <a:lnTo>
                    <a:pt x="90" y="3830"/>
                  </a:lnTo>
                  <a:lnTo>
                    <a:pt x="180" y="4100"/>
                  </a:lnTo>
                  <a:lnTo>
                    <a:pt x="300" y="4369"/>
                  </a:lnTo>
                  <a:lnTo>
                    <a:pt x="449" y="4608"/>
                  </a:lnTo>
                  <a:lnTo>
                    <a:pt x="659" y="4788"/>
                  </a:lnTo>
                  <a:lnTo>
                    <a:pt x="868" y="4967"/>
                  </a:lnTo>
                  <a:lnTo>
                    <a:pt x="958" y="4997"/>
                  </a:lnTo>
                  <a:lnTo>
                    <a:pt x="1018" y="4997"/>
                  </a:lnTo>
                  <a:lnTo>
                    <a:pt x="1077" y="4967"/>
                  </a:lnTo>
                  <a:lnTo>
                    <a:pt x="1137" y="4937"/>
                  </a:lnTo>
                  <a:lnTo>
                    <a:pt x="1167" y="4878"/>
                  </a:lnTo>
                  <a:lnTo>
                    <a:pt x="1167" y="4788"/>
                  </a:lnTo>
                  <a:lnTo>
                    <a:pt x="1137" y="4728"/>
                  </a:lnTo>
                  <a:lnTo>
                    <a:pt x="1107" y="4668"/>
                  </a:lnTo>
                  <a:lnTo>
                    <a:pt x="868" y="4489"/>
                  </a:lnTo>
                  <a:lnTo>
                    <a:pt x="689" y="4279"/>
                  </a:lnTo>
                  <a:lnTo>
                    <a:pt x="569" y="4040"/>
                  </a:lnTo>
                  <a:lnTo>
                    <a:pt x="479" y="3800"/>
                  </a:lnTo>
                  <a:lnTo>
                    <a:pt x="419" y="3531"/>
                  </a:lnTo>
                  <a:lnTo>
                    <a:pt x="389" y="3232"/>
                  </a:lnTo>
                  <a:lnTo>
                    <a:pt x="389" y="2963"/>
                  </a:lnTo>
                  <a:lnTo>
                    <a:pt x="419" y="2693"/>
                  </a:lnTo>
                  <a:lnTo>
                    <a:pt x="539" y="2065"/>
                  </a:lnTo>
                  <a:lnTo>
                    <a:pt x="689" y="1467"/>
                  </a:lnTo>
                  <a:lnTo>
                    <a:pt x="808" y="839"/>
                  </a:lnTo>
                  <a:lnTo>
                    <a:pt x="868" y="539"/>
                  </a:lnTo>
                  <a:lnTo>
                    <a:pt x="868" y="210"/>
                  </a:lnTo>
                  <a:lnTo>
                    <a:pt x="868" y="121"/>
                  </a:lnTo>
                  <a:lnTo>
                    <a:pt x="808" y="61"/>
                  </a:lnTo>
                  <a:lnTo>
                    <a:pt x="748" y="31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25;p46">
              <a:extLst>
                <a:ext uri="{FF2B5EF4-FFF2-40B4-BE49-F238E27FC236}">
                  <a16:creationId xmlns:a16="http://schemas.microsoft.com/office/drawing/2014/main" xmlns="" id="{1E2125F3-D8AF-4427-81DF-5F4B68FB402C}"/>
                </a:ext>
              </a:extLst>
            </p:cNvPr>
            <p:cNvSpPr/>
            <p:nvPr/>
          </p:nvSpPr>
          <p:spPr>
            <a:xfrm>
              <a:off x="1921025" y="3781200"/>
              <a:ext cx="172800" cy="368000"/>
            </a:xfrm>
            <a:custGeom>
              <a:avLst/>
              <a:gdLst/>
              <a:ahLst/>
              <a:cxnLst/>
              <a:rect l="l" t="t" r="r" b="b"/>
              <a:pathLst>
                <a:path w="6912" h="14720" extrusionOk="0">
                  <a:moveTo>
                    <a:pt x="3830" y="0"/>
                  </a:moveTo>
                  <a:lnTo>
                    <a:pt x="0" y="14720"/>
                  </a:lnTo>
                  <a:lnTo>
                    <a:pt x="5206" y="14720"/>
                  </a:lnTo>
                  <a:lnTo>
                    <a:pt x="6911" y="1127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26;p46">
              <a:extLst>
                <a:ext uri="{FF2B5EF4-FFF2-40B4-BE49-F238E27FC236}">
                  <a16:creationId xmlns:a16="http://schemas.microsoft.com/office/drawing/2014/main" xmlns="" id="{99D733B3-DCD0-4B97-B766-697BA10F913A}"/>
                </a:ext>
              </a:extLst>
            </p:cNvPr>
            <p:cNvSpPr/>
            <p:nvPr/>
          </p:nvSpPr>
          <p:spPr>
            <a:xfrm>
              <a:off x="2060150" y="3387025"/>
              <a:ext cx="383725" cy="372500"/>
            </a:xfrm>
            <a:custGeom>
              <a:avLst/>
              <a:gdLst/>
              <a:ahLst/>
              <a:cxnLst/>
              <a:rect l="l" t="t" r="r" b="b"/>
              <a:pathLst>
                <a:path w="15349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7988" y="14870"/>
                  </a:lnTo>
                  <a:lnTo>
                    <a:pt x="8317" y="14840"/>
                  </a:lnTo>
                  <a:lnTo>
                    <a:pt x="8617" y="14750"/>
                  </a:lnTo>
                  <a:lnTo>
                    <a:pt x="8946" y="14660"/>
                  </a:lnTo>
                  <a:lnTo>
                    <a:pt x="9275" y="14511"/>
                  </a:lnTo>
                  <a:lnTo>
                    <a:pt x="9604" y="14331"/>
                  </a:lnTo>
                  <a:lnTo>
                    <a:pt x="9933" y="14152"/>
                  </a:lnTo>
                  <a:lnTo>
                    <a:pt x="10262" y="13912"/>
                  </a:lnTo>
                  <a:lnTo>
                    <a:pt x="10591" y="13643"/>
                  </a:lnTo>
                  <a:lnTo>
                    <a:pt x="10920" y="13344"/>
                  </a:lnTo>
                  <a:lnTo>
                    <a:pt x="11219" y="13045"/>
                  </a:lnTo>
                  <a:lnTo>
                    <a:pt x="11549" y="12686"/>
                  </a:lnTo>
                  <a:lnTo>
                    <a:pt x="11878" y="12297"/>
                  </a:lnTo>
                  <a:lnTo>
                    <a:pt x="12177" y="11878"/>
                  </a:lnTo>
                  <a:lnTo>
                    <a:pt x="12476" y="11399"/>
                  </a:lnTo>
                  <a:lnTo>
                    <a:pt x="12775" y="10921"/>
                  </a:lnTo>
                  <a:lnTo>
                    <a:pt x="13104" y="10382"/>
                  </a:lnTo>
                  <a:lnTo>
                    <a:pt x="13374" y="9844"/>
                  </a:lnTo>
                  <a:lnTo>
                    <a:pt x="13643" y="9245"/>
                  </a:lnTo>
                  <a:lnTo>
                    <a:pt x="13912" y="8677"/>
                  </a:lnTo>
                  <a:lnTo>
                    <a:pt x="14122" y="8078"/>
                  </a:lnTo>
                  <a:lnTo>
                    <a:pt x="14331" y="7450"/>
                  </a:lnTo>
                  <a:lnTo>
                    <a:pt x="14540" y="6822"/>
                  </a:lnTo>
                  <a:lnTo>
                    <a:pt x="14690" y="6194"/>
                  </a:lnTo>
                  <a:lnTo>
                    <a:pt x="14840" y="5565"/>
                  </a:lnTo>
                  <a:lnTo>
                    <a:pt x="14989" y="4907"/>
                  </a:lnTo>
                  <a:lnTo>
                    <a:pt x="15079" y="4249"/>
                  </a:lnTo>
                  <a:lnTo>
                    <a:pt x="15169" y="3561"/>
                  </a:lnTo>
                  <a:lnTo>
                    <a:pt x="15258" y="2903"/>
                  </a:lnTo>
                  <a:lnTo>
                    <a:pt x="15288" y="2214"/>
                  </a:lnTo>
                  <a:lnTo>
                    <a:pt x="15318" y="1556"/>
                  </a:lnTo>
                  <a:lnTo>
                    <a:pt x="15348" y="868"/>
                  </a:lnTo>
                  <a:lnTo>
                    <a:pt x="15348" y="210"/>
                  </a:lnTo>
                  <a:lnTo>
                    <a:pt x="14780" y="539"/>
                  </a:lnTo>
                  <a:lnTo>
                    <a:pt x="14211" y="838"/>
                  </a:lnTo>
                  <a:lnTo>
                    <a:pt x="13344" y="1227"/>
                  </a:lnTo>
                  <a:lnTo>
                    <a:pt x="12476" y="1556"/>
                  </a:lnTo>
                  <a:lnTo>
                    <a:pt x="11549" y="1855"/>
                  </a:lnTo>
                  <a:lnTo>
                    <a:pt x="10651" y="2065"/>
                  </a:lnTo>
                  <a:lnTo>
                    <a:pt x="10172" y="2125"/>
                  </a:lnTo>
                  <a:lnTo>
                    <a:pt x="9694" y="2185"/>
                  </a:lnTo>
                  <a:lnTo>
                    <a:pt x="8706" y="2274"/>
                  </a:lnTo>
                  <a:lnTo>
                    <a:pt x="7749" y="2304"/>
                  </a:lnTo>
                  <a:lnTo>
                    <a:pt x="6792" y="2274"/>
                  </a:lnTo>
                  <a:lnTo>
                    <a:pt x="5864" y="2214"/>
                  </a:lnTo>
                  <a:lnTo>
                    <a:pt x="4967" y="2095"/>
                  </a:lnTo>
                  <a:lnTo>
                    <a:pt x="4069" y="1945"/>
                  </a:lnTo>
                  <a:lnTo>
                    <a:pt x="3620" y="1855"/>
                  </a:lnTo>
                  <a:lnTo>
                    <a:pt x="3171" y="1736"/>
                  </a:lnTo>
                  <a:lnTo>
                    <a:pt x="2753" y="1586"/>
                  </a:lnTo>
                  <a:lnTo>
                    <a:pt x="2304" y="1437"/>
                  </a:lnTo>
                  <a:lnTo>
                    <a:pt x="1915" y="1257"/>
                  </a:lnTo>
                  <a:lnTo>
                    <a:pt x="1496" y="1048"/>
                  </a:lnTo>
                  <a:lnTo>
                    <a:pt x="1107" y="838"/>
                  </a:lnTo>
                  <a:lnTo>
                    <a:pt x="718" y="569"/>
                  </a:lnTo>
                  <a:lnTo>
                    <a:pt x="35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27;p46">
              <a:extLst>
                <a:ext uri="{FF2B5EF4-FFF2-40B4-BE49-F238E27FC236}">
                  <a16:creationId xmlns:a16="http://schemas.microsoft.com/office/drawing/2014/main" xmlns="" id="{4DCDD321-74B5-439C-9058-35084C536904}"/>
                </a:ext>
              </a:extLst>
            </p:cNvPr>
            <p:cNvSpPr/>
            <p:nvPr/>
          </p:nvSpPr>
          <p:spPr>
            <a:xfrm>
              <a:off x="2060150" y="3387025"/>
              <a:ext cx="212425" cy="372500"/>
            </a:xfrm>
            <a:custGeom>
              <a:avLst/>
              <a:gdLst/>
              <a:ahLst/>
              <a:cxnLst/>
              <a:rect l="l" t="t" r="r" b="b"/>
              <a:pathLst>
                <a:path w="8497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8078" y="14870"/>
                  </a:lnTo>
                  <a:lnTo>
                    <a:pt x="8497" y="14780"/>
                  </a:lnTo>
                  <a:lnTo>
                    <a:pt x="8198" y="14032"/>
                  </a:lnTo>
                  <a:lnTo>
                    <a:pt x="7899" y="13284"/>
                  </a:lnTo>
                  <a:lnTo>
                    <a:pt x="7629" y="12506"/>
                  </a:lnTo>
                  <a:lnTo>
                    <a:pt x="7390" y="11758"/>
                  </a:lnTo>
                  <a:lnTo>
                    <a:pt x="7180" y="10980"/>
                  </a:lnTo>
                  <a:lnTo>
                    <a:pt x="6971" y="10203"/>
                  </a:lnTo>
                  <a:lnTo>
                    <a:pt x="6792" y="9425"/>
                  </a:lnTo>
                  <a:lnTo>
                    <a:pt x="6612" y="8617"/>
                  </a:lnTo>
                  <a:lnTo>
                    <a:pt x="6492" y="7839"/>
                  </a:lnTo>
                  <a:lnTo>
                    <a:pt x="6373" y="7031"/>
                  </a:lnTo>
                  <a:lnTo>
                    <a:pt x="6283" y="6253"/>
                  </a:lnTo>
                  <a:lnTo>
                    <a:pt x="6223" y="5446"/>
                  </a:lnTo>
                  <a:lnTo>
                    <a:pt x="6163" y="4638"/>
                  </a:lnTo>
                  <a:lnTo>
                    <a:pt x="6163" y="3860"/>
                  </a:lnTo>
                  <a:lnTo>
                    <a:pt x="6163" y="3052"/>
                  </a:lnTo>
                  <a:lnTo>
                    <a:pt x="6223" y="2244"/>
                  </a:lnTo>
                  <a:lnTo>
                    <a:pt x="5385" y="2155"/>
                  </a:lnTo>
                  <a:lnTo>
                    <a:pt x="4548" y="2035"/>
                  </a:lnTo>
                  <a:lnTo>
                    <a:pt x="3710" y="1855"/>
                  </a:lnTo>
                  <a:lnTo>
                    <a:pt x="2902" y="1646"/>
                  </a:lnTo>
                  <a:lnTo>
                    <a:pt x="2513" y="1496"/>
                  </a:lnTo>
                  <a:lnTo>
                    <a:pt x="2124" y="1347"/>
                  </a:lnTo>
                  <a:lnTo>
                    <a:pt x="1735" y="1167"/>
                  </a:lnTo>
                  <a:lnTo>
                    <a:pt x="1376" y="988"/>
                  </a:lnTo>
                  <a:lnTo>
                    <a:pt x="1017" y="778"/>
                  </a:lnTo>
                  <a:lnTo>
                    <a:pt x="658" y="539"/>
                  </a:lnTo>
                  <a:lnTo>
                    <a:pt x="329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28;p46">
              <a:extLst>
                <a:ext uri="{FF2B5EF4-FFF2-40B4-BE49-F238E27FC236}">
                  <a16:creationId xmlns:a16="http://schemas.microsoft.com/office/drawing/2014/main" xmlns="" id="{A5BEC87D-07EE-4FAD-AA3A-A639B419F6E1}"/>
                </a:ext>
              </a:extLst>
            </p:cNvPr>
            <p:cNvSpPr/>
            <p:nvPr/>
          </p:nvSpPr>
          <p:spPr>
            <a:xfrm>
              <a:off x="2259100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47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8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94" y="748"/>
                  </a:lnTo>
                  <a:lnTo>
                    <a:pt x="2843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31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813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29;p46">
              <a:extLst>
                <a:ext uri="{FF2B5EF4-FFF2-40B4-BE49-F238E27FC236}">
                  <a16:creationId xmlns:a16="http://schemas.microsoft.com/office/drawing/2014/main" xmlns="" id="{7A9116B0-EA05-48B1-95D5-7D417F4DBE4A}"/>
                </a:ext>
              </a:extLst>
            </p:cNvPr>
            <p:cNvSpPr/>
            <p:nvPr/>
          </p:nvSpPr>
          <p:spPr>
            <a:xfrm>
              <a:off x="2106525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16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7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64" y="748"/>
                  </a:lnTo>
                  <a:lnTo>
                    <a:pt x="2842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00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782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30;p46">
              <a:extLst>
                <a:ext uri="{FF2B5EF4-FFF2-40B4-BE49-F238E27FC236}">
                  <a16:creationId xmlns:a16="http://schemas.microsoft.com/office/drawing/2014/main" xmlns="" id="{7EDDEE12-E0B0-4352-8A29-850654E5056A}"/>
                </a:ext>
              </a:extLst>
            </p:cNvPr>
            <p:cNvSpPr/>
            <p:nvPr/>
          </p:nvSpPr>
          <p:spPr>
            <a:xfrm>
              <a:off x="2203000" y="3666750"/>
              <a:ext cx="96500" cy="38175"/>
            </a:xfrm>
            <a:custGeom>
              <a:avLst/>
              <a:gdLst/>
              <a:ahLst/>
              <a:cxnLst/>
              <a:rect l="l" t="t" r="r" b="b"/>
              <a:pathLst>
                <a:path w="3860" h="1527" extrusionOk="0">
                  <a:moveTo>
                    <a:pt x="3860" y="1"/>
                  </a:moveTo>
                  <a:lnTo>
                    <a:pt x="3381" y="300"/>
                  </a:lnTo>
                  <a:lnTo>
                    <a:pt x="2932" y="539"/>
                  </a:lnTo>
                  <a:lnTo>
                    <a:pt x="2454" y="719"/>
                  </a:lnTo>
                  <a:lnTo>
                    <a:pt x="2005" y="809"/>
                  </a:lnTo>
                  <a:lnTo>
                    <a:pt x="1526" y="868"/>
                  </a:lnTo>
                  <a:lnTo>
                    <a:pt x="1048" y="839"/>
                  </a:lnTo>
                  <a:lnTo>
                    <a:pt x="539" y="749"/>
                  </a:lnTo>
                  <a:lnTo>
                    <a:pt x="0" y="599"/>
                  </a:lnTo>
                  <a:lnTo>
                    <a:pt x="180" y="839"/>
                  </a:lnTo>
                  <a:lnTo>
                    <a:pt x="389" y="1048"/>
                  </a:lnTo>
                  <a:lnTo>
                    <a:pt x="629" y="1227"/>
                  </a:lnTo>
                  <a:lnTo>
                    <a:pt x="898" y="1347"/>
                  </a:lnTo>
                  <a:lnTo>
                    <a:pt x="1197" y="1467"/>
                  </a:lnTo>
                  <a:lnTo>
                    <a:pt x="1496" y="1527"/>
                  </a:lnTo>
                  <a:lnTo>
                    <a:pt x="1796" y="1527"/>
                  </a:lnTo>
                  <a:lnTo>
                    <a:pt x="2095" y="1497"/>
                  </a:lnTo>
                  <a:lnTo>
                    <a:pt x="2424" y="1437"/>
                  </a:lnTo>
                  <a:lnTo>
                    <a:pt x="2693" y="1317"/>
                  </a:lnTo>
                  <a:lnTo>
                    <a:pt x="2962" y="1168"/>
                  </a:lnTo>
                  <a:lnTo>
                    <a:pt x="3232" y="988"/>
                  </a:lnTo>
                  <a:lnTo>
                    <a:pt x="3441" y="779"/>
                  </a:lnTo>
                  <a:lnTo>
                    <a:pt x="3621" y="539"/>
                  </a:lnTo>
                  <a:lnTo>
                    <a:pt x="3770" y="300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31;p46">
              <a:extLst>
                <a:ext uri="{FF2B5EF4-FFF2-40B4-BE49-F238E27FC236}">
                  <a16:creationId xmlns:a16="http://schemas.microsoft.com/office/drawing/2014/main" xmlns="" id="{28F974C7-A937-41AF-8F1C-6E7BCAB5CF11}"/>
                </a:ext>
              </a:extLst>
            </p:cNvPr>
            <p:cNvSpPr/>
            <p:nvPr/>
          </p:nvSpPr>
          <p:spPr>
            <a:xfrm>
              <a:off x="2015250" y="3760250"/>
              <a:ext cx="163850" cy="216175"/>
            </a:xfrm>
            <a:custGeom>
              <a:avLst/>
              <a:gdLst/>
              <a:ahLst/>
              <a:cxnLst/>
              <a:rect l="l" t="t" r="r" b="b"/>
              <a:pathLst>
                <a:path w="6554" h="8647" extrusionOk="0">
                  <a:moveTo>
                    <a:pt x="2215" y="1"/>
                  </a:moveTo>
                  <a:lnTo>
                    <a:pt x="2155" y="31"/>
                  </a:lnTo>
                  <a:lnTo>
                    <a:pt x="2065" y="150"/>
                  </a:lnTo>
                  <a:lnTo>
                    <a:pt x="1946" y="360"/>
                  </a:lnTo>
                  <a:lnTo>
                    <a:pt x="1646" y="1018"/>
                  </a:lnTo>
                  <a:lnTo>
                    <a:pt x="1287" y="1915"/>
                  </a:lnTo>
                  <a:lnTo>
                    <a:pt x="899" y="2933"/>
                  </a:lnTo>
                  <a:lnTo>
                    <a:pt x="539" y="4010"/>
                  </a:lnTo>
                  <a:lnTo>
                    <a:pt x="240" y="4997"/>
                  </a:lnTo>
                  <a:lnTo>
                    <a:pt x="121" y="5416"/>
                  </a:lnTo>
                  <a:lnTo>
                    <a:pt x="61" y="5805"/>
                  </a:lnTo>
                  <a:lnTo>
                    <a:pt x="1" y="6104"/>
                  </a:lnTo>
                  <a:lnTo>
                    <a:pt x="31" y="6343"/>
                  </a:lnTo>
                  <a:lnTo>
                    <a:pt x="121" y="6792"/>
                  </a:lnTo>
                  <a:lnTo>
                    <a:pt x="300" y="7211"/>
                  </a:lnTo>
                  <a:lnTo>
                    <a:pt x="510" y="7570"/>
                  </a:lnTo>
                  <a:lnTo>
                    <a:pt x="659" y="7749"/>
                  </a:lnTo>
                  <a:lnTo>
                    <a:pt x="809" y="7929"/>
                  </a:lnTo>
                  <a:lnTo>
                    <a:pt x="958" y="8078"/>
                  </a:lnTo>
                  <a:lnTo>
                    <a:pt x="1138" y="8228"/>
                  </a:lnTo>
                  <a:lnTo>
                    <a:pt x="1317" y="8348"/>
                  </a:lnTo>
                  <a:lnTo>
                    <a:pt x="1497" y="8438"/>
                  </a:lnTo>
                  <a:lnTo>
                    <a:pt x="1706" y="8527"/>
                  </a:lnTo>
                  <a:lnTo>
                    <a:pt x="1916" y="8587"/>
                  </a:lnTo>
                  <a:lnTo>
                    <a:pt x="2155" y="8617"/>
                  </a:lnTo>
                  <a:lnTo>
                    <a:pt x="2394" y="8647"/>
                  </a:lnTo>
                  <a:lnTo>
                    <a:pt x="2664" y="8647"/>
                  </a:lnTo>
                  <a:lnTo>
                    <a:pt x="2933" y="8617"/>
                  </a:lnTo>
                  <a:lnTo>
                    <a:pt x="3202" y="8527"/>
                  </a:lnTo>
                  <a:lnTo>
                    <a:pt x="3471" y="8438"/>
                  </a:lnTo>
                  <a:lnTo>
                    <a:pt x="3711" y="8318"/>
                  </a:lnTo>
                  <a:lnTo>
                    <a:pt x="3950" y="8168"/>
                  </a:lnTo>
                  <a:lnTo>
                    <a:pt x="4190" y="8019"/>
                  </a:lnTo>
                  <a:lnTo>
                    <a:pt x="4399" y="7839"/>
                  </a:lnTo>
                  <a:lnTo>
                    <a:pt x="4638" y="7600"/>
                  </a:lnTo>
                  <a:lnTo>
                    <a:pt x="4967" y="7241"/>
                  </a:lnTo>
                  <a:lnTo>
                    <a:pt x="5326" y="6792"/>
                  </a:lnTo>
                  <a:lnTo>
                    <a:pt x="5685" y="6253"/>
                  </a:lnTo>
                  <a:lnTo>
                    <a:pt x="6015" y="5685"/>
                  </a:lnTo>
                  <a:lnTo>
                    <a:pt x="6164" y="5356"/>
                  </a:lnTo>
                  <a:lnTo>
                    <a:pt x="6314" y="5057"/>
                  </a:lnTo>
                  <a:lnTo>
                    <a:pt x="6403" y="4728"/>
                  </a:lnTo>
                  <a:lnTo>
                    <a:pt x="6493" y="4399"/>
                  </a:lnTo>
                  <a:lnTo>
                    <a:pt x="6553" y="4069"/>
                  </a:lnTo>
                  <a:lnTo>
                    <a:pt x="6553" y="3770"/>
                  </a:lnTo>
                  <a:lnTo>
                    <a:pt x="6523" y="3591"/>
                  </a:lnTo>
                  <a:lnTo>
                    <a:pt x="6403" y="3351"/>
                  </a:lnTo>
                  <a:lnTo>
                    <a:pt x="6194" y="3082"/>
                  </a:lnTo>
                  <a:lnTo>
                    <a:pt x="5955" y="2783"/>
                  </a:lnTo>
                  <a:lnTo>
                    <a:pt x="5326" y="2125"/>
                  </a:lnTo>
                  <a:lnTo>
                    <a:pt x="4608" y="1437"/>
                  </a:lnTo>
                  <a:lnTo>
                    <a:pt x="3831" y="808"/>
                  </a:lnTo>
                  <a:lnTo>
                    <a:pt x="3471" y="539"/>
                  </a:lnTo>
                  <a:lnTo>
                    <a:pt x="3112" y="300"/>
                  </a:lnTo>
                  <a:lnTo>
                    <a:pt x="2783" y="120"/>
                  </a:lnTo>
                  <a:lnTo>
                    <a:pt x="2514" y="31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32;p46">
              <a:extLst>
                <a:ext uri="{FF2B5EF4-FFF2-40B4-BE49-F238E27FC236}">
                  <a16:creationId xmlns:a16="http://schemas.microsoft.com/office/drawing/2014/main" xmlns="" id="{FDD82ABA-1E7D-44E0-81F0-F1730802CFEF}"/>
                </a:ext>
              </a:extLst>
            </p:cNvPr>
            <p:cNvSpPr/>
            <p:nvPr/>
          </p:nvSpPr>
          <p:spPr>
            <a:xfrm>
              <a:off x="2066125" y="3673500"/>
              <a:ext cx="115950" cy="119675"/>
            </a:xfrm>
            <a:custGeom>
              <a:avLst/>
              <a:gdLst/>
              <a:ahLst/>
              <a:cxnLst/>
              <a:rect l="l" t="t" r="r" b="b"/>
              <a:pathLst>
                <a:path w="4638" h="478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01"/>
                  </a:lnTo>
                  <a:lnTo>
                    <a:pt x="30" y="3770"/>
                  </a:lnTo>
                  <a:lnTo>
                    <a:pt x="0" y="4009"/>
                  </a:lnTo>
                  <a:lnTo>
                    <a:pt x="0" y="4219"/>
                  </a:lnTo>
                  <a:lnTo>
                    <a:pt x="30" y="4368"/>
                  </a:lnTo>
                  <a:lnTo>
                    <a:pt x="90" y="4488"/>
                  </a:lnTo>
                  <a:lnTo>
                    <a:pt x="180" y="4607"/>
                  </a:lnTo>
                  <a:lnTo>
                    <a:pt x="270" y="4667"/>
                  </a:lnTo>
                  <a:lnTo>
                    <a:pt x="359" y="4727"/>
                  </a:lnTo>
                  <a:lnTo>
                    <a:pt x="569" y="4787"/>
                  </a:lnTo>
                  <a:lnTo>
                    <a:pt x="778" y="4787"/>
                  </a:lnTo>
                  <a:lnTo>
                    <a:pt x="988" y="4757"/>
                  </a:lnTo>
                  <a:lnTo>
                    <a:pt x="2394" y="1735"/>
                  </a:lnTo>
                  <a:lnTo>
                    <a:pt x="2902" y="1556"/>
                  </a:lnTo>
                  <a:lnTo>
                    <a:pt x="4039" y="1107"/>
                  </a:lnTo>
                  <a:lnTo>
                    <a:pt x="4159" y="1047"/>
                  </a:lnTo>
                  <a:lnTo>
                    <a:pt x="4279" y="987"/>
                  </a:lnTo>
                  <a:lnTo>
                    <a:pt x="4398" y="898"/>
                  </a:lnTo>
                  <a:lnTo>
                    <a:pt x="4458" y="808"/>
                  </a:lnTo>
                  <a:lnTo>
                    <a:pt x="4578" y="628"/>
                  </a:lnTo>
                  <a:lnTo>
                    <a:pt x="4638" y="449"/>
                  </a:lnTo>
                  <a:lnTo>
                    <a:pt x="4638" y="269"/>
                  </a:lnTo>
                  <a:lnTo>
                    <a:pt x="4638" y="12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3;p46">
              <a:extLst>
                <a:ext uri="{FF2B5EF4-FFF2-40B4-BE49-F238E27FC236}">
                  <a16:creationId xmlns:a16="http://schemas.microsoft.com/office/drawing/2014/main" xmlns="" id="{E419D7A1-44FF-4F80-80EA-696AA4DE3DE3}"/>
                </a:ext>
              </a:extLst>
            </p:cNvPr>
            <p:cNvSpPr/>
            <p:nvPr/>
          </p:nvSpPr>
          <p:spPr>
            <a:xfrm>
              <a:off x="2129700" y="3719125"/>
              <a:ext cx="115950" cy="120425"/>
            </a:xfrm>
            <a:custGeom>
              <a:avLst/>
              <a:gdLst/>
              <a:ahLst/>
              <a:cxnLst/>
              <a:rect l="l" t="t" r="r" b="b"/>
              <a:pathLst>
                <a:path w="4638" h="481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30"/>
                  </a:lnTo>
                  <a:lnTo>
                    <a:pt x="30" y="3800"/>
                  </a:lnTo>
                  <a:lnTo>
                    <a:pt x="0" y="4039"/>
                  </a:lnTo>
                  <a:lnTo>
                    <a:pt x="0" y="4219"/>
                  </a:lnTo>
                  <a:lnTo>
                    <a:pt x="30" y="4398"/>
                  </a:lnTo>
                  <a:lnTo>
                    <a:pt x="90" y="4518"/>
                  </a:lnTo>
                  <a:lnTo>
                    <a:pt x="150" y="4608"/>
                  </a:lnTo>
                  <a:lnTo>
                    <a:pt x="240" y="4697"/>
                  </a:lnTo>
                  <a:lnTo>
                    <a:pt x="359" y="4757"/>
                  </a:lnTo>
                  <a:lnTo>
                    <a:pt x="569" y="4817"/>
                  </a:lnTo>
                  <a:lnTo>
                    <a:pt x="778" y="4817"/>
                  </a:lnTo>
                  <a:lnTo>
                    <a:pt x="988" y="4787"/>
                  </a:lnTo>
                  <a:lnTo>
                    <a:pt x="2364" y="1765"/>
                  </a:lnTo>
                  <a:lnTo>
                    <a:pt x="2903" y="1556"/>
                  </a:lnTo>
                  <a:lnTo>
                    <a:pt x="4010" y="1137"/>
                  </a:lnTo>
                  <a:lnTo>
                    <a:pt x="4159" y="1077"/>
                  </a:lnTo>
                  <a:lnTo>
                    <a:pt x="4279" y="1017"/>
                  </a:lnTo>
                  <a:lnTo>
                    <a:pt x="4369" y="928"/>
                  </a:lnTo>
                  <a:lnTo>
                    <a:pt x="4458" y="838"/>
                  </a:lnTo>
                  <a:lnTo>
                    <a:pt x="4578" y="658"/>
                  </a:lnTo>
                  <a:lnTo>
                    <a:pt x="4608" y="479"/>
                  </a:lnTo>
                  <a:lnTo>
                    <a:pt x="4638" y="299"/>
                  </a:lnTo>
                  <a:lnTo>
                    <a:pt x="4638" y="15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34;p46">
              <a:extLst>
                <a:ext uri="{FF2B5EF4-FFF2-40B4-BE49-F238E27FC236}">
                  <a16:creationId xmlns:a16="http://schemas.microsoft.com/office/drawing/2014/main" xmlns="" id="{4D781F95-42A5-405E-B584-8D08581EEF64}"/>
                </a:ext>
              </a:extLst>
            </p:cNvPr>
            <p:cNvSpPr/>
            <p:nvPr/>
          </p:nvSpPr>
          <p:spPr>
            <a:xfrm>
              <a:off x="2152150" y="3765500"/>
              <a:ext cx="99500" cy="102475"/>
            </a:xfrm>
            <a:custGeom>
              <a:avLst/>
              <a:gdLst/>
              <a:ahLst/>
              <a:cxnLst/>
              <a:rect l="l" t="t" r="r" b="b"/>
              <a:pathLst>
                <a:path w="3980" h="4099" extrusionOk="0">
                  <a:moveTo>
                    <a:pt x="3949" y="0"/>
                  </a:moveTo>
                  <a:lnTo>
                    <a:pt x="1197" y="957"/>
                  </a:lnTo>
                  <a:lnTo>
                    <a:pt x="90" y="3022"/>
                  </a:lnTo>
                  <a:lnTo>
                    <a:pt x="30" y="3231"/>
                  </a:lnTo>
                  <a:lnTo>
                    <a:pt x="0" y="3441"/>
                  </a:lnTo>
                  <a:lnTo>
                    <a:pt x="0" y="3590"/>
                  </a:lnTo>
                  <a:lnTo>
                    <a:pt x="0" y="3740"/>
                  </a:lnTo>
                  <a:lnTo>
                    <a:pt x="60" y="3859"/>
                  </a:lnTo>
                  <a:lnTo>
                    <a:pt x="120" y="3919"/>
                  </a:lnTo>
                  <a:lnTo>
                    <a:pt x="209" y="4009"/>
                  </a:lnTo>
                  <a:lnTo>
                    <a:pt x="299" y="4039"/>
                  </a:lnTo>
                  <a:lnTo>
                    <a:pt x="479" y="4099"/>
                  </a:lnTo>
                  <a:lnTo>
                    <a:pt x="658" y="4099"/>
                  </a:lnTo>
                  <a:lnTo>
                    <a:pt x="838" y="4069"/>
                  </a:lnTo>
                  <a:lnTo>
                    <a:pt x="2034" y="1496"/>
                  </a:lnTo>
                  <a:lnTo>
                    <a:pt x="2483" y="1346"/>
                  </a:lnTo>
                  <a:lnTo>
                    <a:pt x="3441" y="987"/>
                  </a:lnTo>
                  <a:lnTo>
                    <a:pt x="3680" y="868"/>
                  </a:lnTo>
                  <a:lnTo>
                    <a:pt x="3830" y="718"/>
                  </a:lnTo>
                  <a:lnTo>
                    <a:pt x="3919" y="568"/>
                  </a:lnTo>
                  <a:lnTo>
                    <a:pt x="3949" y="389"/>
                  </a:lnTo>
                  <a:lnTo>
                    <a:pt x="3979" y="239"/>
                  </a:lnTo>
                  <a:lnTo>
                    <a:pt x="3979" y="1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35;p46">
              <a:extLst>
                <a:ext uri="{FF2B5EF4-FFF2-40B4-BE49-F238E27FC236}">
                  <a16:creationId xmlns:a16="http://schemas.microsoft.com/office/drawing/2014/main" xmlns="" id="{B722AB61-F96B-4CE3-91C3-98732E1A93EC}"/>
                </a:ext>
              </a:extLst>
            </p:cNvPr>
            <p:cNvSpPr/>
            <p:nvPr/>
          </p:nvSpPr>
          <p:spPr>
            <a:xfrm>
              <a:off x="2093800" y="3686950"/>
              <a:ext cx="128675" cy="133175"/>
            </a:xfrm>
            <a:custGeom>
              <a:avLst/>
              <a:gdLst/>
              <a:ahLst/>
              <a:cxnLst/>
              <a:rect l="l" t="t" r="r" b="b"/>
              <a:pathLst>
                <a:path w="5147" h="5327" extrusionOk="0">
                  <a:moveTo>
                    <a:pt x="5116" y="1"/>
                  </a:moveTo>
                  <a:lnTo>
                    <a:pt x="1556" y="1227"/>
                  </a:lnTo>
                  <a:lnTo>
                    <a:pt x="120" y="3920"/>
                  </a:lnTo>
                  <a:lnTo>
                    <a:pt x="30" y="4219"/>
                  </a:lnTo>
                  <a:lnTo>
                    <a:pt x="0" y="4458"/>
                  </a:lnTo>
                  <a:lnTo>
                    <a:pt x="0" y="4668"/>
                  </a:lnTo>
                  <a:lnTo>
                    <a:pt x="30" y="4847"/>
                  </a:lnTo>
                  <a:lnTo>
                    <a:pt x="90" y="4997"/>
                  </a:lnTo>
                  <a:lnTo>
                    <a:pt x="180" y="5117"/>
                  </a:lnTo>
                  <a:lnTo>
                    <a:pt x="270" y="5206"/>
                  </a:lnTo>
                  <a:lnTo>
                    <a:pt x="389" y="5266"/>
                  </a:lnTo>
                  <a:lnTo>
                    <a:pt x="509" y="5296"/>
                  </a:lnTo>
                  <a:lnTo>
                    <a:pt x="629" y="5326"/>
                  </a:lnTo>
                  <a:lnTo>
                    <a:pt x="868" y="5326"/>
                  </a:lnTo>
                  <a:lnTo>
                    <a:pt x="1107" y="5296"/>
                  </a:lnTo>
                  <a:lnTo>
                    <a:pt x="2633" y="1945"/>
                  </a:lnTo>
                  <a:lnTo>
                    <a:pt x="3202" y="1736"/>
                  </a:lnTo>
                  <a:lnTo>
                    <a:pt x="4458" y="1257"/>
                  </a:lnTo>
                  <a:lnTo>
                    <a:pt x="4608" y="1197"/>
                  </a:lnTo>
                  <a:lnTo>
                    <a:pt x="4757" y="1108"/>
                  </a:lnTo>
                  <a:lnTo>
                    <a:pt x="4847" y="1018"/>
                  </a:lnTo>
                  <a:lnTo>
                    <a:pt x="4937" y="928"/>
                  </a:lnTo>
                  <a:lnTo>
                    <a:pt x="5057" y="719"/>
                  </a:lnTo>
                  <a:lnTo>
                    <a:pt x="5116" y="509"/>
                  </a:lnTo>
                  <a:lnTo>
                    <a:pt x="5146" y="330"/>
                  </a:lnTo>
                  <a:lnTo>
                    <a:pt x="5116" y="150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6;p46">
              <a:extLst>
                <a:ext uri="{FF2B5EF4-FFF2-40B4-BE49-F238E27FC236}">
                  <a16:creationId xmlns:a16="http://schemas.microsoft.com/office/drawing/2014/main" xmlns="" id="{E90E4E67-EA19-4314-BF61-CC3285216F89}"/>
                </a:ext>
              </a:extLst>
            </p:cNvPr>
            <p:cNvSpPr/>
            <p:nvPr/>
          </p:nvSpPr>
          <p:spPr>
            <a:xfrm>
              <a:off x="1921025" y="3901625"/>
              <a:ext cx="176525" cy="247575"/>
            </a:xfrm>
            <a:custGeom>
              <a:avLst/>
              <a:gdLst/>
              <a:ahLst/>
              <a:cxnLst/>
              <a:rect l="l" t="t" r="r" b="b"/>
              <a:pathLst>
                <a:path w="7061" h="9903" extrusionOk="0">
                  <a:moveTo>
                    <a:pt x="3860" y="0"/>
                  </a:moveTo>
                  <a:lnTo>
                    <a:pt x="0" y="9903"/>
                  </a:lnTo>
                  <a:lnTo>
                    <a:pt x="6044" y="9903"/>
                  </a:lnTo>
                  <a:lnTo>
                    <a:pt x="7061" y="2064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37;p46">
              <a:extLst>
                <a:ext uri="{FF2B5EF4-FFF2-40B4-BE49-F238E27FC236}">
                  <a16:creationId xmlns:a16="http://schemas.microsoft.com/office/drawing/2014/main" xmlns="" id="{1CB3953B-B4FA-47CB-B4C5-A15C5F3ED3A3}"/>
                </a:ext>
              </a:extLst>
            </p:cNvPr>
            <p:cNvSpPr/>
            <p:nvPr/>
          </p:nvSpPr>
          <p:spPr>
            <a:xfrm>
              <a:off x="2689175" y="3310725"/>
              <a:ext cx="415875" cy="424125"/>
            </a:xfrm>
            <a:custGeom>
              <a:avLst/>
              <a:gdLst/>
              <a:ahLst/>
              <a:cxnLst/>
              <a:rect l="l" t="t" r="r" b="b"/>
              <a:pathLst>
                <a:path w="16635" h="16965" extrusionOk="0">
                  <a:moveTo>
                    <a:pt x="3561" y="1"/>
                  </a:moveTo>
                  <a:lnTo>
                    <a:pt x="3202" y="569"/>
                  </a:lnTo>
                  <a:lnTo>
                    <a:pt x="2873" y="1138"/>
                  </a:lnTo>
                  <a:lnTo>
                    <a:pt x="2514" y="1736"/>
                  </a:lnTo>
                  <a:lnTo>
                    <a:pt x="2214" y="2334"/>
                  </a:lnTo>
                  <a:lnTo>
                    <a:pt x="1915" y="2933"/>
                  </a:lnTo>
                  <a:lnTo>
                    <a:pt x="1616" y="3561"/>
                  </a:lnTo>
                  <a:lnTo>
                    <a:pt x="1377" y="4159"/>
                  </a:lnTo>
                  <a:lnTo>
                    <a:pt x="1137" y="4788"/>
                  </a:lnTo>
                  <a:lnTo>
                    <a:pt x="898" y="5416"/>
                  </a:lnTo>
                  <a:lnTo>
                    <a:pt x="718" y="6044"/>
                  </a:lnTo>
                  <a:lnTo>
                    <a:pt x="539" y="6673"/>
                  </a:lnTo>
                  <a:lnTo>
                    <a:pt x="389" y="7301"/>
                  </a:lnTo>
                  <a:lnTo>
                    <a:pt x="270" y="7929"/>
                  </a:lnTo>
                  <a:lnTo>
                    <a:pt x="150" y="8557"/>
                  </a:lnTo>
                  <a:lnTo>
                    <a:pt x="90" y="9186"/>
                  </a:lnTo>
                  <a:lnTo>
                    <a:pt x="30" y="9814"/>
                  </a:lnTo>
                  <a:lnTo>
                    <a:pt x="0" y="10442"/>
                  </a:lnTo>
                  <a:lnTo>
                    <a:pt x="0" y="11011"/>
                  </a:lnTo>
                  <a:lnTo>
                    <a:pt x="30" y="11549"/>
                  </a:lnTo>
                  <a:lnTo>
                    <a:pt x="60" y="12088"/>
                  </a:lnTo>
                  <a:lnTo>
                    <a:pt x="120" y="12566"/>
                  </a:lnTo>
                  <a:lnTo>
                    <a:pt x="210" y="13045"/>
                  </a:lnTo>
                  <a:lnTo>
                    <a:pt x="300" y="13494"/>
                  </a:lnTo>
                  <a:lnTo>
                    <a:pt x="419" y="13913"/>
                  </a:lnTo>
                  <a:lnTo>
                    <a:pt x="539" y="14302"/>
                  </a:lnTo>
                  <a:lnTo>
                    <a:pt x="689" y="14691"/>
                  </a:lnTo>
                  <a:lnTo>
                    <a:pt x="868" y="15020"/>
                  </a:lnTo>
                  <a:lnTo>
                    <a:pt x="1048" y="15349"/>
                  </a:lnTo>
                  <a:lnTo>
                    <a:pt x="1257" y="15618"/>
                  </a:lnTo>
                  <a:lnTo>
                    <a:pt x="1466" y="15887"/>
                  </a:lnTo>
                  <a:lnTo>
                    <a:pt x="1706" y="16127"/>
                  </a:lnTo>
                  <a:lnTo>
                    <a:pt x="1945" y="16336"/>
                  </a:lnTo>
                  <a:lnTo>
                    <a:pt x="2214" y="16516"/>
                  </a:lnTo>
                  <a:lnTo>
                    <a:pt x="2484" y="16665"/>
                  </a:lnTo>
                  <a:lnTo>
                    <a:pt x="2753" y="16785"/>
                  </a:lnTo>
                  <a:lnTo>
                    <a:pt x="3052" y="16875"/>
                  </a:lnTo>
                  <a:lnTo>
                    <a:pt x="3381" y="16934"/>
                  </a:lnTo>
                  <a:lnTo>
                    <a:pt x="3710" y="16964"/>
                  </a:lnTo>
                  <a:lnTo>
                    <a:pt x="4069" y="16964"/>
                  </a:lnTo>
                  <a:lnTo>
                    <a:pt x="4458" y="16934"/>
                  </a:lnTo>
                  <a:lnTo>
                    <a:pt x="4847" y="16905"/>
                  </a:lnTo>
                  <a:lnTo>
                    <a:pt x="5266" y="16845"/>
                  </a:lnTo>
                  <a:lnTo>
                    <a:pt x="5685" y="16755"/>
                  </a:lnTo>
                  <a:lnTo>
                    <a:pt x="6134" y="16635"/>
                  </a:lnTo>
                  <a:lnTo>
                    <a:pt x="6582" y="16516"/>
                  </a:lnTo>
                  <a:lnTo>
                    <a:pt x="7510" y="16157"/>
                  </a:lnTo>
                  <a:lnTo>
                    <a:pt x="8467" y="15738"/>
                  </a:lnTo>
                  <a:lnTo>
                    <a:pt x="9036" y="15439"/>
                  </a:lnTo>
                  <a:lnTo>
                    <a:pt x="9604" y="15139"/>
                  </a:lnTo>
                  <a:lnTo>
                    <a:pt x="10173" y="14780"/>
                  </a:lnTo>
                  <a:lnTo>
                    <a:pt x="10741" y="14421"/>
                  </a:lnTo>
                  <a:lnTo>
                    <a:pt x="11280" y="14032"/>
                  </a:lnTo>
                  <a:lnTo>
                    <a:pt x="11818" y="13614"/>
                  </a:lnTo>
                  <a:lnTo>
                    <a:pt x="12327" y="13165"/>
                  </a:lnTo>
                  <a:lnTo>
                    <a:pt x="12865" y="12716"/>
                  </a:lnTo>
                  <a:lnTo>
                    <a:pt x="13344" y="12237"/>
                  </a:lnTo>
                  <a:lnTo>
                    <a:pt x="13823" y="11729"/>
                  </a:lnTo>
                  <a:lnTo>
                    <a:pt x="14301" y="11220"/>
                  </a:lnTo>
                  <a:lnTo>
                    <a:pt x="14750" y="10682"/>
                  </a:lnTo>
                  <a:lnTo>
                    <a:pt x="15199" y="10113"/>
                  </a:lnTo>
                  <a:lnTo>
                    <a:pt x="15618" y="9545"/>
                  </a:lnTo>
                  <a:lnTo>
                    <a:pt x="16037" y="8946"/>
                  </a:lnTo>
                  <a:lnTo>
                    <a:pt x="16426" y="8348"/>
                  </a:lnTo>
                  <a:lnTo>
                    <a:pt x="16635" y="8019"/>
                  </a:lnTo>
                  <a:lnTo>
                    <a:pt x="16635" y="8019"/>
                  </a:lnTo>
                  <a:lnTo>
                    <a:pt x="16186" y="8079"/>
                  </a:lnTo>
                  <a:lnTo>
                    <a:pt x="15737" y="8109"/>
                  </a:lnTo>
                  <a:lnTo>
                    <a:pt x="15289" y="8139"/>
                  </a:lnTo>
                  <a:lnTo>
                    <a:pt x="14810" y="8109"/>
                  </a:lnTo>
                  <a:lnTo>
                    <a:pt x="14361" y="8049"/>
                  </a:lnTo>
                  <a:lnTo>
                    <a:pt x="13912" y="7989"/>
                  </a:lnTo>
                  <a:lnTo>
                    <a:pt x="13494" y="7899"/>
                  </a:lnTo>
                  <a:lnTo>
                    <a:pt x="13045" y="7780"/>
                  </a:lnTo>
                  <a:lnTo>
                    <a:pt x="12596" y="7630"/>
                  </a:lnTo>
                  <a:lnTo>
                    <a:pt x="12177" y="7480"/>
                  </a:lnTo>
                  <a:lnTo>
                    <a:pt x="11310" y="7151"/>
                  </a:lnTo>
                  <a:lnTo>
                    <a:pt x="10502" y="6762"/>
                  </a:lnTo>
                  <a:lnTo>
                    <a:pt x="9694" y="6314"/>
                  </a:lnTo>
                  <a:lnTo>
                    <a:pt x="8856" y="5805"/>
                  </a:lnTo>
                  <a:lnTo>
                    <a:pt x="8048" y="5296"/>
                  </a:lnTo>
                  <a:lnTo>
                    <a:pt x="7300" y="4698"/>
                  </a:lnTo>
                  <a:lnTo>
                    <a:pt x="6912" y="4399"/>
                  </a:lnTo>
                  <a:lnTo>
                    <a:pt x="6552" y="4070"/>
                  </a:lnTo>
                  <a:lnTo>
                    <a:pt x="5894" y="3412"/>
                  </a:lnTo>
                  <a:lnTo>
                    <a:pt x="5266" y="2693"/>
                  </a:lnTo>
                  <a:lnTo>
                    <a:pt x="4698" y="1946"/>
                  </a:lnTo>
                  <a:lnTo>
                    <a:pt x="4189" y="1138"/>
                  </a:lnTo>
                  <a:lnTo>
                    <a:pt x="3860" y="569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38;p46">
              <a:extLst>
                <a:ext uri="{FF2B5EF4-FFF2-40B4-BE49-F238E27FC236}">
                  <a16:creationId xmlns:a16="http://schemas.microsoft.com/office/drawing/2014/main" xmlns="" id="{144C361C-ACBF-4783-B4E7-D295B421F40F}"/>
                </a:ext>
              </a:extLst>
            </p:cNvPr>
            <p:cNvSpPr/>
            <p:nvPr/>
          </p:nvSpPr>
          <p:spPr>
            <a:xfrm>
              <a:off x="2728825" y="3475275"/>
              <a:ext cx="376225" cy="259575"/>
            </a:xfrm>
            <a:custGeom>
              <a:avLst/>
              <a:gdLst/>
              <a:ahLst/>
              <a:cxnLst/>
              <a:rect l="l" t="t" r="r" b="b"/>
              <a:pathLst>
                <a:path w="15049" h="10383" extrusionOk="0">
                  <a:moveTo>
                    <a:pt x="8617" y="1"/>
                  </a:moveTo>
                  <a:lnTo>
                    <a:pt x="8228" y="719"/>
                  </a:lnTo>
                  <a:lnTo>
                    <a:pt x="7809" y="1407"/>
                  </a:lnTo>
                  <a:lnTo>
                    <a:pt x="7360" y="2065"/>
                  </a:lnTo>
                  <a:lnTo>
                    <a:pt x="6911" y="2723"/>
                  </a:lnTo>
                  <a:lnTo>
                    <a:pt x="6432" y="3382"/>
                  </a:lnTo>
                  <a:lnTo>
                    <a:pt x="5924" y="3980"/>
                  </a:lnTo>
                  <a:lnTo>
                    <a:pt x="5385" y="4608"/>
                  </a:lnTo>
                  <a:lnTo>
                    <a:pt x="4847" y="5207"/>
                  </a:lnTo>
                  <a:lnTo>
                    <a:pt x="4308" y="5775"/>
                  </a:lnTo>
                  <a:lnTo>
                    <a:pt x="3740" y="6343"/>
                  </a:lnTo>
                  <a:lnTo>
                    <a:pt x="3141" y="6882"/>
                  </a:lnTo>
                  <a:lnTo>
                    <a:pt x="2543" y="7421"/>
                  </a:lnTo>
                  <a:lnTo>
                    <a:pt x="1915" y="7929"/>
                  </a:lnTo>
                  <a:lnTo>
                    <a:pt x="1287" y="8438"/>
                  </a:lnTo>
                  <a:lnTo>
                    <a:pt x="658" y="8946"/>
                  </a:lnTo>
                  <a:lnTo>
                    <a:pt x="0" y="9425"/>
                  </a:lnTo>
                  <a:lnTo>
                    <a:pt x="299" y="9694"/>
                  </a:lnTo>
                  <a:lnTo>
                    <a:pt x="628" y="9934"/>
                  </a:lnTo>
                  <a:lnTo>
                    <a:pt x="898" y="10083"/>
                  </a:lnTo>
                  <a:lnTo>
                    <a:pt x="1167" y="10203"/>
                  </a:lnTo>
                  <a:lnTo>
                    <a:pt x="1466" y="10293"/>
                  </a:lnTo>
                  <a:lnTo>
                    <a:pt x="1795" y="10352"/>
                  </a:lnTo>
                  <a:lnTo>
                    <a:pt x="2124" y="10382"/>
                  </a:lnTo>
                  <a:lnTo>
                    <a:pt x="2483" y="10382"/>
                  </a:lnTo>
                  <a:lnTo>
                    <a:pt x="2872" y="10352"/>
                  </a:lnTo>
                  <a:lnTo>
                    <a:pt x="3261" y="10323"/>
                  </a:lnTo>
                  <a:lnTo>
                    <a:pt x="3680" y="10263"/>
                  </a:lnTo>
                  <a:lnTo>
                    <a:pt x="4099" y="10173"/>
                  </a:lnTo>
                  <a:lnTo>
                    <a:pt x="4548" y="10053"/>
                  </a:lnTo>
                  <a:lnTo>
                    <a:pt x="4996" y="9934"/>
                  </a:lnTo>
                  <a:lnTo>
                    <a:pt x="5924" y="9575"/>
                  </a:lnTo>
                  <a:lnTo>
                    <a:pt x="6881" y="9156"/>
                  </a:lnTo>
                  <a:lnTo>
                    <a:pt x="7450" y="8857"/>
                  </a:lnTo>
                  <a:lnTo>
                    <a:pt x="8018" y="8557"/>
                  </a:lnTo>
                  <a:lnTo>
                    <a:pt x="8587" y="8198"/>
                  </a:lnTo>
                  <a:lnTo>
                    <a:pt x="9155" y="7839"/>
                  </a:lnTo>
                  <a:lnTo>
                    <a:pt x="9694" y="7450"/>
                  </a:lnTo>
                  <a:lnTo>
                    <a:pt x="10232" y="7032"/>
                  </a:lnTo>
                  <a:lnTo>
                    <a:pt x="10741" y="6583"/>
                  </a:lnTo>
                  <a:lnTo>
                    <a:pt x="11279" y="6134"/>
                  </a:lnTo>
                  <a:lnTo>
                    <a:pt x="11758" y="5655"/>
                  </a:lnTo>
                  <a:lnTo>
                    <a:pt x="12237" y="5147"/>
                  </a:lnTo>
                  <a:lnTo>
                    <a:pt x="12715" y="4638"/>
                  </a:lnTo>
                  <a:lnTo>
                    <a:pt x="13164" y="4100"/>
                  </a:lnTo>
                  <a:lnTo>
                    <a:pt x="13613" y="3531"/>
                  </a:lnTo>
                  <a:lnTo>
                    <a:pt x="14032" y="2963"/>
                  </a:lnTo>
                  <a:lnTo>
                    <a:pt x="14451" y="2364"/>
                  </a:lnTo>
                  <a:lnTo>
                    <a:pt x="14840" y="1766"/>
                  </a:lnTo>
                  <a:lnTo>
                    <a:pt x="15049" y="1437"/>
                  </a:lnTo>
                  <a:lnTo>
                    <a:pt x="15049" y="1437"/>
                  </a:lnTo>
                  <a:lnTo>
                    <a:pt x="14630" y="1497"/>
                  </a:lnTo>
                  <a:lnTo>
                    <a:pt x="14211" y="1527"/>
                  </a:lnTo>
                  <a:lnTo>
                    <a:pt x="13792" y="1557"/>
                  </a:lnTo>
                  <a:lnTo>
                    <a:pt x="13374" y="1527"/>
                  </a:lnTo>
                  <a:lnTo>
                    <a:pt x="12955" y="1497"/>
                  </a:lnTo>
                  <a:lnTo>
                    <a:pt x="12536" y="1437"/>
                  </a:lnTo>
                  <a:lnTo>
                    <a:pt x="12147" y="1347"/>
                  </a:lnTo>
                  <a:lnTo>
                    <a:pt x="11728" y="1257"/>
                  </a:lnTo>
                  <a:lnTo>
                    <a:pt x="10920" y="1018"/>
                  </a:lnTo>
                  <a:lnTo>
                    <a:pt x="10142" y="719"/>
                  </a:lnTo>
                  <a:lnTo>
                    <a:pt x="9364" y="390"/>
                  </a:lnTo>
                  <a:lnTo>
                    <a:pt x="8617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39;p46">
              <a:extLst>
                <a:ext uri="{FF2B5EF4-FFF2-40B4-BE49-F238E27FC236}">
                  <a16:creationId xmlns:a16="http://schemas.microsoft.com/office/drawing/2014/main" xmlns="" id="{2CD7C645-025E-4D20-A483-7A4104492DE2}"/>
                </a:ext>
              </a:extLst>
            </p:cNvPr>
            <p:cNvSpPr/>
            <p:nvPr/>
          </p:nvSpPr>
          <p:spPr>
            <a:xfrm>
              <a:off x="2914300" y="3547075"/>
              <a:ext cx="81550" cy="58375"/>
            </a:xfrm>
            <a:custGeom>
              <a:avLst/>
              <a:gdLst/>
              <a:ahLst/>
              <a:cxnLst/>
              <a:rect l="l" t="t" r="r" b="b"/>
              <a:pathLst>
                <a:path w="3262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0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7"/>
                  </a:lnTo>
                  <a:lnTo>
                    <a:pt x="779" y="1796"/>
                  </a:lnTo>
                  <a:lnTo>
                    <a:pt x="1048" y="1976"/>
                  </a:lnTo>
                  <a:lnTo>
                    <a:pt x="1287" y="2125"/>
                  </a:lnTo>
                  <a:lnTo>
                    <a:pt x="1586" y="2245"/>
                  </a:lnTo>
                  <a:lnTo>
                    <a:pt x="185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23" y="2275"/>
                  </a:lnTo>
                  <a:lnTo>
                    <a:pt x="299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796" y="1617"/>
                  </a:lnTo>
                  <a:lnTo>
                    <a:pt x="1407" y="1407"/>
                  </a:lnTo>
                  <a:lnTo>
                    <a:pt x="101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40;p46">
              <a:extLst>
                <a:ext uri="{FF2B5EF4-FFF2-40B4-BE49-F238E27FC236}">
                  <a16:creationId xmlns:a16="http://schemas.microsoft.com/office/drawing/2014/main" xmlns="" id="{334A96C3-1FDF-4BDB-8EE9-DC2AAD86D2BB}"/>
                </a:ext>
              </a:extLst>
            </p:cNvPr>
            <p:cNvSpPr/>
            <p:nvPr/>
          </p:nvSpPr>
          <p:spPr>
            <a:xfrm>
              <a:off x="2784900" y="3465550"/>
              <a:ext cx="81575" cy="58375"/>
            </a:xfrm>
            <a:custGeom>
              <a:avLst/>
              <a:gdLst/>
              <a:ahLst/>
              <a:cxnLst/>
              <a:rect l="l" t="t" r="r" b="b"/>
              <a:pathLst>
                <a:path w="3263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1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6"/>
                  </a:lnTo>
                  <a:lnTo>
                    <a:pt x="809" y="1796"/>
                  </a:lnTo>
                  <a:lnTo>
                    <a:pt x="1048" y="1975"/>
                  </a:lnTo>
                  <a:lnTo>
                    <a:pt x="1317" y="2125"/>
                  </a:lnTo>
                  <a:lnTo>
                    <a:pt x="1587" y="2245"/>
                  </a:lnTo>
                  <a:lnTo>
                    <a:pt x="188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53" y="2275"/>
                  </a:lnTo>
                  <a:lnTo>
                    <a:pt x="302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826" y="1616"/>
                  </a:lnTo>
                  <a:lnTo>
                    <a:pt x="1407" y="1407"/>
                  </a:lnTo>
                  <a:lnTo>
                    <a:pt x="104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41;p46">
              <a:extLst>
                <a:ext uri="{FF2B5EF4-FFF2-40B4-BE49-F238E27FC236}">
                  <a16:creationId xmlns:a16="http://schemas.microsoft.com/office/drawing/2014/main" xmlns="" id="{38EBDAD5-0D61-4004-8EEE-57BD21924076}"/>
                </a:ext>
              </a:extLst>
            </p:cNvPr>
            <p:cNvSpPr/>
            <p:nvPr/>
          </p:nvSpPr>
          <p:spPr>
            <a:xfrm>
              <a:off x="2741525" y="3635350"/>
              <a:ext cx="75575" cy="68825"/>
            </a:xfrm>
            <a:custGeom>
              <a:avLst/>
              <a:gdLst/>
              <a:ahLst/>
              <a:cxnLst/>
              <a:rect l="l" t="t" r="r" b="b"/>
              <a:pathLst>
                <a:path w="3023" h="2753" extrusionOk="0">
                  <a:moveTo>
                    <a:pt x="569" y="0"/>
                  </a:moveTo>
                  <a:lnTo>
                    <a:pt x="270" y="60"/>
                  </a:lnTo>
                  <a:lnTo>
                    <a:pt x="1" y="180"/>
                  </a:lnTo>
                  <a:lnTo>
                    <a:pt x="539" y="329"/>
                  </a:lnTo>
                  <a:lnTo>
                    <a:pt x="988" y="539"/>
                  </a:lnTo>
                  <a:lnTo>
                    <a:pt x="1437" y="778"/>
                  </a:lnTo>
                  <a:lnTo>
                    <a:pt x="1796" y="1077"/>
                  </a:lnTo>
                  <a:lnTo>
                    <a:pt x="2125" y="1406"/>
                  </a:lnTo>
                  <a:lnTo>
                    <a:pt x="2424" y="1795"/>
                  </a:lnTo>
                  <a:lnTo>
                    <a:pt x="2693" y="2244"/>
                  </a:lnTo>
                  <a:lnTo>
                    <a:pt x="2933" y="2753"/>
                  </a:lnTo>
                  <a:lnTo>
                    <a:pt x="3022" y="2454"/>
                  </a:lnTo>
                  <a:lnTo>
                    <a:pt x="3022" y="2154"/>
                  </a:lnTo>
                  <a:lnTo>
                    <a:pt x="2992" y="1855"/>
                  </a:lnTo>
                  <a:lnTo>
                    <a:pt x="2933" y="1556"/>
                  </a:lnTo>
                  <a:lnTo>
                    <a:pt x="2813" y="1287"/>
                  </a:lnTo>
                  <a:lnTo>
                    <a:pt x="2663" y="1018"/>
                  </a:lnTo>
                  <a:lnTo>
                    <a:pt x="2484" y="778"/>
                  </a:lnTo>
                  <a:lnTo>
                    <a:pt x="2274" y="539"/>
                  </a:lnTo>
                  <a:lnTo>
                    <a:pt x="2005" y="359"/>
                  </a:lnTo>
                  <a:lnTo>
                    <a:pt x="1736" y="210"/>
                  </a:lnTo>
                  <a:lnTo>
                    <a:pt x="1467" y="90"/>
                  </a:lnTo>
                  <a:lnTo>
                    <a:pt x="1167" y="30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42;p46">
              <a:extLst>
                <a:ext uri="{FF2B5EF4-FFF2-40B4-BE49-F238E27FC236}">
                  <a16:creationId xmlns:a16="http://schemas.microsoft.com/office/drawing/2014/main" xmlns="" id="{0D5E4E02-2C68-487E-82C5-36151B69CF97}"/>
                </a:ext>
              </a:extLst>
            </p:cNvPr>
            <p:cNvSpPr/>
            <p:nvPr/>
          </p:nvSpPr>
          <p:spPr>
            <a:xfrm>
              <a:off x="2740025" y="3815600"/>
              <a:ext cx="158600" cy="193750"/>
            </a:xfrm>
            <a:custGeom>
              <a:avLst/>
              <a:gdLst/>
              <a:ahLst/>
              <a:cxnLst/>
              <a:rect l="l" t="t" r="r" b="b"/>
              <a:pathLst>
                <a:path w="6344" h="7750" extrusionOk="0">
                  <a:moveTo>
                    <a:pt x="4967" y="1"/>
                  </a:moveTo>
                  <a:lnTo>
                    <a:pt x="4489" y="30"/>
                  </a:lnTo>
                  <a:lnTo>
                    <a:pt x="3501" y="150"/>
                  </a:lnTo>
                  <a:lnTo>
                    <a:pt x="2514" y="360"/>
                  </a:lnTo>
                  <a:lnTo>
                    <a:pt x="1646" y="599"/>
                  </a:lnTo>
                  <a:lnTo>
                    <a:pt x="1257" y="719"/>
                  </a:lnTo>
                  <a:lnTo>
                    <a:pt x="958" y="838"/>
                  </a:lnTo>
                  <a:lnTo>
                    <a:pt x="749" y="958"/>
                  </a:lnTo>
                  <a:lnTo>
                    <a:pt x="599" y="1078"/>
                  </a:lnTo>
                  <a:lnTo>
                    <a:pt x="450" y="1377"/>
                  </a:lnTo>
                  <a:lnTo>
                    <a:pt x="330" y="1676"/>
                  </a:lnTo>
                  <a:lnTo>
                    <a:pt x="210" y="1975"/>
                  </a:lnTo>
                  <a:lnTo>
                    <a:pt x="150" y="2304"/>
                  </a:lnTo>
                  <a:lnTo>
                    <a:pt x="91" y="2633"/>
                  </a:lnTo>
                  <a:lnTo>
                    <a:pt x="31" y="2992"/>
                  </a:lnTo>
                  <a:lnTo>
                    <a:pt x="1" y="3651"/>
                  </a:lnTo>
                  <a:lnTo>
                    <a:pt x="31" y="4309"/>
                  </a:lnTo>
                  <a:lnTo>
                    <a:pt x="91" y="4877"/>
                  </a:lnTo>
                  <a:lnTo>
                    <a:pt x="180" y="5356"/>
                  </a:lnTo>
                  <a:lnTo>
                    <a:pt x="270" y="5685"/>
                  </a:lnTo>
                  <a:lnTo>
                    <a:pt x="360" y="5954"/>
                  </a:lnTo>
                  <a:lnTo>
                    <a:pt x="480" y="6194"/>
                  </a:lnTo>
                  <a:lnTo>
                    <a:pt x="599" y="6463"/>
                  </a:lnTo>
                  <a:lnTo>
                    <a:pt x="749" y="6702"/>
                  </a:lnTo>
                  <a:lnTo>
                    <a:pt x="898" y="6912"/>
                  </a:lnTo>
                  <a:lnTo>
                    <a:pt x="1108" y="7121"/>
                  </a:lnTo>
                  <a:lnTo>
                    <a:pt x="1287" y="7301"/>
                  </a:lnTo>
                  <a:lnTo>
                    <a:pt x="1527" y="7450"/>
                  </a:lnTo>
                  <a:lnTo>
                    <a:pt x="1736" y="7540"/>
                  </a:lnTo>
                  <a:lnTo>
                    <a:pt x="1946" y="7630"/>
                  </a:lnTo>
                  <a:lnTo>
                    <a:pt x="2155" y="7689"/>
                  </a:lnTo>
                  <a:lnTo>
                    <a:pt x="2394" y="7749"/>
                  </a:lnTo>
                  <a:lnTo>
                    <a:pt x="2813" y="7749"/>
                  </a:lnTo>
                  <a:lnTo>
                    <a:pt x="3052" y="7719"/>
                  </a:lnTo>
                  <a:lnTo>
                    <a:pt x="3262" y="7689"/>
                  </a:lnTo>
                  <a:lnTo>
                    <a:pt x="3471" y="7630"/>
                  </a:lnTo>
                  <a:lnTo>
                    <a:pt x="3681" y="7540"/>
                  </a:lnTo>
                  <a:lnTo>
                    <a:pt x="4070" y="7330"/>
                  </a:lnTo>
                  <a:lnTo>
                    <a:pt x="4459" y="7061"/>
                  </a:lnTo>
                  <a:lnTo>
                    <a:pt x="4758" y="6762"/>
                  </a:lnTo>
                  <a:lnTo>
                    <a:pt x="4907" y="6583"/>
                  </a:lnTo>
                  <a:lnTo>
                    <a:pt x="5027" y="6283"/>
                  </a:lnTo>
                  <a:lnTo>
                    <a:pt x="5177" y="5924"/>
                  </a:lnTo>
                  <a:lnTo>
                    <a:pt x="5296" y="5505"/>
                  </a:lnTo>
                  <a:lnTo>
                    <a:pt x="5596" y="4488"/>
                  </a:lnTo>
                  <a:lnTo>
                    <a:pt x="5835" y="3411"/>
                  </a:lnTo>
                  <a:lnTo>
                    <a:pt x="6074" y="2334"/>
                  </a:lnTo>
                  <a:lnTo>
                    <a:pt x="6224" y="1377"/>
                  </a:lnTo>
                  <a:lnTo>
                    <a:pt x="6314" y="659"/>
                  </a:lnTo>
                  <a:lnTo>
                    <a:pt x="6344" y="419"/>
                  </a:lnTo>
                  <a:lnTo>
                    <a:pt x="6314" y="270"/>
                  </a:lnTo>
                  <a:lnTo>
                    <a:pt x="6284" y="210"/>
                  </a:lnTo>
                  <a:lnTo>
                    <a:pt x="6224" y="150"/>
                  </a:lnTo>
                  <a:lnTo>
                    <a:pt x="6014" y="90"/>
                  </a:lnTo>
                  <a:lnTo>
                    <a:pt x="5745" y="3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3;p46">
              <a:extLst>
                <a:ext uri="{FF2B5EF4-FFF2-40B4-BE49-F238E27FC236}">
                  <a16:creationId xmlns:a16="http://schemas.microsoft.com/office/drawing/2014/main" xmlns="" id="{16849394-7AD1-4E2E-8025-D302EAAD0A27}"/>
                </a:ext>
              </a:extLst>
            </p:cNvPr>
            <p:cNvSpPr/>
            <p:nvPr/>
          </p:nvSpPr>
          <p:spPr>
            <a:xfrm>
              <a:off x="2841750" y="3688450"/>
              <a:ext cx="61375" cy="157100"/>
            </a:xfrm>
            <a:custGeom>
              <a:avLst/>
              <a:gdLst/>
              <a:ahLst/>
              <a:cxnLst/>
              <a:rect l="l" t="t" r="r" b="b"/>
              <a:pathLst>
                <a:path w="2455" h="6284" extrusionOk="0">
                  <a:moveTo>
                    <a:pt x="330" y="0"/>
                  </a:moveTo>
                  <a:lnTo>
                    <a:pt x="240" y="90"/>
                  </a:lnTo>
                  <a:lnTo>
                    <a:pt x="150" y="210"/>
                  </a:lnTo>
                  <a:lnTo>
                    <a:pt x="90" y="389"/>
                  </a:lnTo>
                  <a:lnTo>
                    <a:pt x="31" y="569"/>
                  </a:lnTo>
                  <a:lnTo>
                    <a:pt x="1" y="778"/>
                  </a:lnTo>
                  <a:lnTo>
                    <a:pt x="31" y="898"/>
                  </a:lnTo>
                  <a:lnTo>
                    <a:pt x="61" y="1018"/>
                  </a:lnTo>
                  <a:lnTo>
                    <a:pt x="120" y="1137"/>
                  </a:lnTo>
                  <a:lnTo>
                    <a:pt x="210" y="1257"/>
                  </a:lnTo>
                  <a:lnTo>
                    <a:pt x="958" y="2214"/>
                  </a:lnTo>
                  <a:lnTo>
                    <a:pt x="1287" y="2663"/>
                  </a:lnTo>
                  <a:lnTo>
                    <a:pt x="838" y="5954"/>
                  </a:lnTo>
                  <a:lnTo>
                    <a:pt x="1018" y="6104"/>
                  </a:lnTo>
                  <a:lnTo>
                    <a:pt x="1197" y="6194"/>
                  </a:lnTo>
                  <a:lnTo>
                    <a:pt x="1407" y="6283"/>
                  </a:lnTo>
                  <a:lnTo>
                    <a:pt x="1527" y="6283"/>
                  </a:lnTo>
                  <a:lnTo>
                    <a:pt x="1646" y="6253"/>
                  </a:lnTo>
                  <a:lnTo>
                    <a:pt x="1766" y="6223"/>
                  </a:lnTo>
                  <a:lnTo>
                    <a:pt x="1856" y="6134"/>
                  </a:lnTo>
                  <a:lnTo>
                    <a:pt x="1975" y="6014"/>
                  </a:lnTo>
                  <a:lnTo>
                    <a:pt x="2095" y="5864"/>
                  </a:lnTo>
                  <a:lnTo>
                    <a:pt x="2185" y="5655"/>
                  </a:lnTo>
                  <a:lnTo>
                    <a:pt x="2245" y="5356"/>
                  </a:lnTo>
                  <a:lnTo>
                    <a:pt x="2454" y="263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4;p46">
              <a:extLst>
                <a:ext uri="{FF2B5EF4-FFF2-40B4-BE49-F238E27FC236}">
                  <a16:creationId xmlns:a16="http://schemas.microsoft.com/office/drawing/2014/main" xmlns="" id="{453C3292-7B6F-4D7B-B7AE-6BB16B041734}"/>
                </a:ext>
              </a:extLst>
            </p:cNvPr>
            <p:cNvSpPr/>
            <p:nvPr/>
          </p:nvSpPr>
          <p:spPr>
            <a:xfrm>
              <a:off x="2763975" y="3693675"/>
              <a:ext cx="60600" cy="157100"/>
            </a:xfrm>
            <a:custGeom>
              <a:avLst/>
              <a:gdLst/>
              <a:ahLst/>
              <a:cxnLst/>
              <a:rect l="l" t="t" r="r" b="b"/>
              <a:pathLst>
                <a:path w="2424" h="6284" extrusionOk="0">
                  <a:moveTo>
                    <a:pt x="329" y="1"/>
                  </a:moveTo>
                  <a:lnTo>
                    <a:pt x="210" y="91"/>
                  </a:lnTo>
                  <a:lnTo>
                    <a:pt x="150" y="210"/>
                  </a:lnTo>
                  <a:lnTo>
                    <a:pt x="60" y="390"/>
                  </a:lnTo>
                  <a:lnTo>
                    <a:pt x="0" y="56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20" y="1138"/>
                  </a:lnTo>
                  <a:lnTo>
                    <a:pt x="210" y="1257"/>
                  </a:lnTo>
                  <a:lnTo>
                    <a:pt x="928" y="2245"/>
                  </a:lnTo>
                  <a:lnTo>
                    <a:pt x="1257" y="2694"/>
                  </a:lnTo>
                  <a:lnTo>
                    <a:pt x="808" y="5955"/>
                  </a:lnTo>
                  <a:lnTo>
                    <a:pt x="988" y="6104"/>
                  </a:lnTo>
                  <a:lnTo>
                    <a:pt x="1167" y="6194"/>
                  </a:lnTo>
                  <a:lnTo>
                    <a:pt x="1376" y="6284"/>
                  </a:lnTo>
                  <a:lnTo>
                    <a:pt x="1616" y="6284"/>
                  </a:lnTo>
                  <a:lnTo>
                    <a:pt x="1735" y="6224"/>
                  </a:lnTo>
                  <a:lnTo>
                    <a:pt x="1855" y="6134"/>
                  </a:lnTo>
                  <a:lnTo>
                    <a:pt x="1945" y="6014"/>
                  </a:lnTo>
                  <a:lnTo>
                    <a:pt x="2065" y="5865"/>
                  </a:lnTo>
                  <a:lnTo>
                    <a:pt x="2154" y="5655"/>
                  </a:lnTo>
                  <a:lnTo>
                    <a:pt x="2244" y="5386"/>
                  </a:lnTo>
                  <a:lnTo>
                    <a:pt x="2424" y="263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5;p46">
              <a:extLst>
                <a:ext uri="{FF2B5EF4-FFF2-40B4-BE49-F238E27FC236}">
                  <a16:creationId xmlns:a16="http://schemas.microsoft.com/office/drawing/2014/main" xmlns="" id="{B72AAA9E-E83C-4633-B218-EB0520FDE67E}"/>
                </a:ext>
              </a:extLst>
            </p:cNvPr>
            <p:cNvSpPr/>
            <p:nvPr/>
          </p:nvSpPr>
          <p:spPr>
            <a:xfrm>
              <a:off x="2734800" y="3729575"/>
              <a:ext cx="52375" cy="134675"/>
            </a:xfrm>
            <a:custGeom>
              <a:avLst/>
              <a:gdLst/>
              <a:ahLst/>
              <a:cxnLst/>
              <a:rect l="l" t="t" r="r" b="b"/>
              <a:pathLst>
                <a:path w="2095" h="5387" extrusionOk="0">
                  <a:moveTo>
                    <a:pt x="300" y="1"/>
                  </a:moveTo>
                  <a:lnTo>
                    <a:pt x="210" y="91"/>
                  </a:lnTo>
                  <a:lnTo>
                    <a:pt x="150" y="180"/>
                  </a:lnTo>
                  <a:lnTo>
                    <a:pt x="60" y="330"/>
                  </a:lnTo>
                  <a:lnTo>
                    <a:pt x="30" y="480"/>
                  </a:lnTo>
                  <a:lnTo>
                    <a:pt x="0" y="659"/>
                  </a:lnTo>
                  <a:lnTo>
                    <a:pt x="60" y="869"/>
                  </a:lnTo>
                  <a:lnTo>
                    <a:pt x="210" y="1078"/>
                  </a:lnTo>
                  <a:lnTo>
                    <a:pt x="838" y="1916"/>
                  </a:lnTo>
                  <a:lnTo>
                    <a:pt x="1107" y="2305"/>
                  </a:lnTo>
                  <a:lnTo>
                    <a:pt x="748" y="5087"/>
                  </a:lnTo>
                  <a:lnTo>
                    <a:pt x="898" y="5207"/>
                  </a:lnTo>
                  <a:lnTo>
                    <a:pt x="1048" y="5296"/>
                  </a:lnTo>
                  <a:lnTo>
                    <a:pt x="1227" y="5356"/>
                  </a:lnTo>
                  <a:lnTo>
                    <a:pt x="1317" y="5386"/>
                  </a:lnTo>
                  <a:lnTo>
                    <a:pt x="1436" y="5356"/>
                  </a:lnTo>
                  <a:lnTo>
                    <a:pt x="1526" y="5326"/>
                  </a:lnTo>
                  <a:lnTo>
                    <a:pt x="1616" y="5267"/>
                  </a:lnTo>
                  <a:lnTo>
                    <a:pt x="1736" y="5147"/>
                  </a:lnTo>
                  <a:lnTo>
                    <a:pt x="1795" y="5027"/>
                  </a:lnTo>
                  <a:lnTo>
                    <a:pt x="1885" y="4818"/>
                  </a:lnTo>
                  <a:lnTo>
                    <a:pt x="1945" y="4608"/>
                  </a:lnTo>
                  <a:lnTo>
                    <a:pt x="2095" y="2275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46;p46">
              <a:extLst>
                <a:ext uri="{FF2B5EF4-FFF2-40B4-BE49-F238E27FC236}">
                  <a16:creationId xmlns:a16="http://schemas.microsoft.com/office/drawing/2014/main" xmlns="" id="{244AF007-ED24-49C4-A0B2-8FB4810C565D}"/>
                </a:ext>
              </a:extLst>
            </p:cNvPr>
            <p:cNvSpPr/>
            <p:nvPr/>
          </p:nvSpPr>
          <p:spPr>
            <a:xfrm>
              <a:off x="2799875" y="3678725"/>
              <a:ext cx="67325" cy="174300"/>
            </a:xfrm>
            <a:custGeom>
              <a:avLst/>
              <a:gdLst/>
              <a:ahLst/>
              <a:cxnLst/>
              <a:rect l="l" t="t" r="r" b="b"/>
              <a:pathLst>
                <a:path w="2693" h="6972" extrusionOk="0">
                  <a:moveTo>
                    <a:pt x="359" y="1"/>
                  </a:moveTo>
                  <a:lnTo>
                    <a:pt x="270" y="120"/>
                  </a:lnTo>
                  <a:lnTo>
                    <a:pt x="150" y="240"/>
                  </a:lnTo>
                  <a:lnTo>
                    <a:pt x="60" y="419"/>
                  </a:lnTo>
                  <a:lnTo>
                    <a:pt x="0" y="629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60" y="1137"/>
                  </a:lnTo>
                  <a:lnTo>
                    <a:pt x="150" y="1257"/>
                  </a:lnTo>
                  <a:lnTo>
                    <a:pt x="240" y="1407"/>
                  </a:lnTo>
                  <a:lnTo>
                    <a:pt x="1047" y="2484"/>
                  </a:lnTo>
                  <a:lnTo>
                    <a:pt x="1406" y="2962"/>
                  </a:lnTo>
                  <a:lnTo>
                    <a:pt x="928" y="6612"/>
                  </a:lnTo>
                  <a:lnTo>
                    <a:pt x="1107" y="6762"/>
                  </a:lnTo>
                  <a:lnTo>
                    <a:pt x="1287" y="6882"/>
                  </a:lnTo>
                  <a:lnTo>
                    <a:pt x="1406" y="6912"/>
                  </a:lnTo>
                  <a:lnTo>
                    <a:pt x="1526" y="6942"/>
                  </a:lnTo>
                  <a:lnTo>
                    <a:pt x="1676" y="6971"/>
                  </a:lnTo>
                  <a:lnTo>
                    <a:pt x="1795" y="6942"/>
                  </a:lnTo>
                  <a:lnTo>
                    <a:pt x="1945" y="6912"/>
                  </a:lnTo>
                  <a:lnTo>
                    <a:pt x="2065" y="6822"/>
                  </a:lnTo>
                  <a:lnTo>
                    <a:pt x="2184" y="6672"/>
                  </a:lnTo>
                  <a:lnTo>
                    <a:pt x="2304" y="6493"/>
                  </a:lnTo>
                  <a:lnTo>
                    <a:pt x="2394" y="6253"/>
                  </a:lnTo>
                  <a:lnTo>
                    <a:pt x="2484" y="5954"/>
                  </a:lnTo>
                  <a:lnTo>
                    <a:pt x="2693" y="2933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47;p46">
              <a:extLst>
                <a:ext uri="{FF2B5EF4-FFF2-40B4-BE49-F238E27FC236}">
                  <a16:creationId xmlns:a16="http://schemas.microsoft.com/office/drawing/2014/main" xmlns="" id="{773E6A0D-73BB-4670-8579-C9FC10DB1933}"/>
                </a:ext>
              </a:extLst>
            </p:cNvPr>
            <p:cNvSpPr/>
            <p:nvPr/>
          </p:nvSpPr>
          <p:spPr>
            <a:xfrm>
              <a:off x="2688425" y="3968925"/>
              <a:ext cx="178775" cy="180275"/>
            </a:xfrm>
            <a:custGeom>
              <a:avLst/>
              <a:gdLst/>
              <a:ahLst/>
              <a:cxnLst/>
              <a:rect l="l" t="t" r="r" b="b"/>
              <a:pathLst>
                <a:path w="7151" h="7211" extrusionOk="0">
                  <a:moveTo>
                    <a:pt x="7151" y="1"/>
                  </a:moveTo>
                  <a:lnTo>
                    <a:pt x="3321" y="31"/>
                  </a:lnTo>
                  <a:lnTo>
                    <a:pt x="0" y="7211"/>
                  </a:lnTo>
                  <a:lnTo>
                    <a:pt x="5745" y="7211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48;p46">
              <a:extLst>
                <a:ext uri="{FF2B5EF4-FFF2-40B4-BE49-F238E27FC236}">
                  <a16:creationId xmlns:a16="http://schemas.microsoft.com/office/drawing/2014/main" xmlns="" id="{9ADED8F0-F894-4D5E-B59F-667BED49AB66}"/>
                </a:ext>
              </a:extLst>
            </p:cNvPr>
            <p:cNvSpPr/>
            <p:nvPr/>
          </p:nvSpPr>
          <p:spPr>
            <a:xfrm>
              <a:off x="2650275" y="3913575"/>
              <a:ext cx="54625" cy="225175"/>
            </a:xfrm>
            <a:custGeom>
              <a:avLst/>
              <a:gdLst/>
              <a:ahLst/>
              <a:cxnLst/>
              <a:rect l="l" t="t" r="r" b="b"/>
              <a:pathLst>
                <a:path w="2185" h="9007" extrusionOk="0">
                  <a:moveTo>
                    <a:pt x="1975" y="1"/>
                  </a:moveTo>
                  <a:lnTo>
                    <a:pt x="1915" y="31"/>
                  </a:lnTo>
                  <a:lnTo>
                    <a:pt x="1856" y="61"/>
                  </a:lnTo>
                  <a:lnTo>
                    <a:pt x="1826" y="150"/>
                  </a:lnTo>
                  <a:lnTo>
                    <a:pt x="1" y="8827"/>
                  </a:lnTo>
                  <a:lnTo>
                    <a:pt x="1" y="8886"/>
                  </a:lnTo>
                  <a:lnTo>
                    <a:pt x="31" y="8946"/>
                  </a:lnTo>
                  <a:lnTo>
                    <a:pt x="90" y="8976"/>
                  </a:lnTo>
                  <a:lnTo>
                    <a:pt x="150" y="9006"/>
                  </a:lnTo>
                  <a:lnTo>
                    <a:pt x="210" y="9006"/>
                  </a:lnTo>
                  <a:lnTo>
                    <a:pt x="270" y="8976"/>
                  </a:lnTo>
                  <a:lnTo>
                    <a:pt x="330" y="8946"/>
                  </a:lnTo>
                  <a:lnTo>
                    <a:pt x="360" y="8886"/>
                  </a:lnTo>
                  <a:lnTo>
                    <a:pt x="2155" y="210"/>
                  </a:lnTo>
                  <a:lnTo>
                    <a:pt x="2185" y="120"/>
                  </a:lnTo>
                  <a:lnTo>
                    <a:pt x="2155" y="61"/>
                  </a:lnTo>
                  <a:lnTo>
                    <a:pt x="2095" y="31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49;p46">
              <a:extLst>
                <a:ext uri="{FF2B5EF4-FFF2-40B4-BE49-F238E27FC236}">
                  <a16:creationId xmlns:a16="http://schemas.microsoft.com/office/drawing/2014/main" xmlns="" id="{1C37A1AE-9195-4BE8-8818-2D31327DC683}"/>
                </a:ext>
              </a:extLst>
            </p:cNvPr>
            <p:cNvSpPr/>
            <p:nvPr/>
          </p:nvSpPr>
          <p:spPr>
            <a:xfrm>
              <a:off x="2661500" y="3951725"/>
              <a:ext cx="20225" cy="71075"/>
            </a:xfrm>
            <a:custGeom>
              <a:avLst/>
              <a:gdLst/>
              <a:ahLst/>
              <a:cxnLst/>
              <a:rect l="l" t="t" r="r" b="b"/>
              <a:pathLst>
                <a:path w="809" h="2843" extrusionOk="0">
                  <a:moveTo>
                    <a:pt x="150" y="1"/>
                  </a:moveTo>
                  <a:lnTo>
                    <a:pt x="90" y="31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479" y="2693"/>
                  </a:lnTo>
                  <a:lnTo>
                    <a:pt x="509" y="2753"/>
                  </a:lnTo>
                  <a:lnTo>
                    <a:pt x="539" y="2813"/>
                  </a:lnTo>
                  <a:lnTo>
                    <a:pt x="599" y="2843"/>
                  </a:lnTo>
                  <a:lnTo>
                    <a:pt x="659" y="2843"/>
                  </a:lnTo>
                  <a:lnTo>
                    <a:pt x="718" y="2813"/>
                  </a:lnTo>
                  <a:lnTo>
                    <a:pt x="778" y="2783"/>
                  </a:lnTo>
                  <a:lnTo>
                    <a:pt x="808" y="2723"/>
                  </a:lnTo>
                  <a:lnTo>
                    <a:pt x="808" y="2633"/>
                  </a:lnTo>
                  <a:lnTo>
                    <a:pt x="359" y="150"/>
                  </a:lnTo>
                  <a:lnTo>
                    <a:pt x="330" y="60"/>
                  </a:lnTo>
                  <a:lnTo>
                    <a:pt x="270" y="3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xmlns="" id="{0C542146-B835-4688-8252-DDF2806F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1061452" y="3044956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600" dirty="0"/>
              <a:t>Aprender a elegir la forma correcta de comunicarte con los demás, cómo te sientes y por qué, enfocado en la autorregulación y las buenas habilidades sociales. 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632753" y="1805290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Entrena tu autoexpresión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52" name="Google Shape;5952;p44">
            <a:extLst>
              <a:ext uri="{FF2B5EF4-FFF2-40B4-BE49-F238E27FC236}">
                <a16:creationId xmlns:a16="http://schemas.microsoft.com/office/drawing/2014/main" xmlns="" id="{0E24E092-DE1A-4BFC-9F23-7E96A1F51133}"/>
              </a:ext>
            </a:extLst>
          </p:cNvPr>
          <p:cNvGrpSpPr/>
          <p:nvPr/>
        </p:nvGrpSpPr>
        <p:grpSpPr>
          <a:xfrm>
            <a:off x="4924425" y="1493748"/>
            <a:ext cx="3879409" cy="3648075"/>
            <a:chOff x="3588975" y="2582225"/>
            <a:chExt cx="1515375" cy="1436850"/>
          </a:xfrm>
        </p:grpSpPr>
        <p:sp>
          <p:nvSpPr>
            <p:cNvPr id="53" name="Google Shape;5953;p44">
              <a:extLst>
                <a:ext uri="{FF2B5EF4-FFF2-40B4-BE49-F238E27FC236}">
                  <a16:creationId xmlns:a16="http://schemas.microsoft.com/office/drawing/2014/main" xmlns="" id="{91575F69-D45B-4736-A352-8A5B778A9EFF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54;p44">
              <a:extLst>
                <a:ext uri="{FF2B5EF4-FFF2-40B4-BE49-F238E27FC236}">
                  <a16:creationId xmlns:a16="http://schemas.microsoft.com/office/drawing/2014/main" xmlns="" id="{7B51E1B1-5FD4-4B43-92E5-EE2E169833B0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55;p44">
              <a:extLst>
                <a:ext uri="{FF2B5EF4-FFF2-40B4-BE49-F238E27FC236}">
                  <a16:creationId xmlns:a16="http://schemas.microsoft.com/office/drawing/2014/main" xmlns="" id="{D9AEF843-CA0D-43A3-A3C7-CCE7B329A8BF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56;p44">
              <a:extLst>
                <a:ext uri="{FF2B5EF4-FFF2-40B4-BE49-F238E27FC236}">
                  <a16:creationId xmlns:a16="http://schemas.microsoft.com/office/drawing/2014/main" xmlns="" id="{B88F65EF-B38F-4006-9538-B0FF8DCF2F7F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7;p44">
              <a:extLst>
                <a:ext uri="{FF2B5EF4-FFF2-40B4-BE49-F238E27FC236}">
                  <a16:creationId xmlns:a16="http://schemas.microsoft.com/office/drawing/2014/main" xmlns="" id="{A18CEF6A-4025-49D6-8781-92FAF36231CB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58;p44">
              <a:extLst>
                <a:ext uri="{FF2B5EF4-FFF2-40B4-BE49-F238E27FC236}">
                  <a16:creationId xmlns:a16="http://schemas.microsoft.com/office/drawing/2014/main" xmlns="" id="{34E76099-3C77-4AAD-94C6-EFAE87D0C138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59;p44">
              <a:extLst>
                <a:ext uri="{FF2B5EF4-FFF2-40B4-BE49-F238E27FC236}">
                  <a16:creationId xmlns:a16="http://schemas.microsoft.com/office/drawing/2014/main" xmlns="" id="{FB5FEC7A-1F6B-4226-8710-E60A24EA6709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60;p44">
              <a:extLst>
                <a:ext uri="{FF2B5EF4-FFF2-40B4-BE49-F238E27FC236}">
                  <a16:creationId xmlns:a16="http://schemas.microsoft.com/office/drawing/2014/main" xmlns="" id="{C9C3FC06-4E0D-4AF2-9A97-9B14D27D33EC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61;p44">
              <a:extLst>
                <a:ext uri="{FF2B5EF4-FFF2-40B4-BE49-F238E27FC236}">
                  <a16:creationId xmlns:a16="http://schemas.microsoft.com/office/drawing/2014/main" xmlns="" id="{25E2ECB7-88D6-445F-BC3B-C47304A65D61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62;p44">
              <a:extLst>
                <a:ext uri="{FF2B5EF4-FFF2-40B4-BE49-F238E27FC236}">
                  <a16:creationId xmlns:a16="http://schemas.microsoft.com/office/drawing/2014/main" xmlns="" id="{8A7E10E8-B126-4204-B752-FE7B4BDB093B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63;p44">
              <a:extLst>
                <a:ext uri="{FF2B5EF4-FFF2-40B4-BE49-F238E27FC236}">
                  <a16:creationId xmlns:a16="http://schemas.microsoft.com/office/drawing/2014/main" xmlns="" id="{06D51780-57CF-43BD-9EDE-5CAD4C67C94B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64;p44">
              <a:extLst>
                <a:ext uri="{FF2B5EF4-FFF2-40B4-BE49-F238E27FC236}">
                  <a16:creationId xmlns:a16="http://schemas.microsoft.com/office/drawing/2014/main" xmlns="" id="{6B22A816-B82A-44DD-AC01-D7B0BC422E3D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65;p44">
              <a:extLst>
                <a:ext uri="{FF2B5EF4-FFF2-40B4-BE49-F238E27FC236}">
                  <a16:creationId xmlns:a16="http://schemas.microsoft.com/office/drawing/2014/main" xmlns="" id="{B0E3DF3A-D46E-4D30-817A-01D78286476A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66;p44">
              <a:extLst>
                <a:ext uri="{FF2B5EF4-FFF2-40B4-BE49-F238E27FC236}">
                  <a16:creationId xmlns:a16="http://schemas.microsoft.com/office/drawing/2014/main" xmlns="" id="{B280BD92-01A1-4456-8366-B309986FF9E2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7;p44">
              <a:extLst>
                <a:ext uri="{FF2B5EF4-FFF2-40B4-BE49-F238E27FC236}">
                  <a16:creationId xmlns:a16="http://schemas.microsoft.com/office/drawing/2014/main" xmlns="" id="{96CCCD6C-AE71-4A8D-BEEA-4F40973D870C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68;p44">
              <a:extLst>
                <a:ext uri="{FF2B5EF4-FFF2-40B4-BE49-F238E27FC236}">
                  <a16:creationId xmlns:a16="http://schemas.microsoft.com/office/drawing/2014/main" xmlns="" id="{748E1DED-EB86-42DC-97FD-1728D2E2021B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69;p44">
              <a:extLst>
                <a:ext uri="{FF2B5EF4-FFF2-40B4-BE49-F238E27FC236}">
                  <a16:creationId xmlns:a16="http://schemas.microsoft.com/office/drawing/2014/main" xmlns="" id="{8DA5D634-831D-435B-9CBA-9D6F07751321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70;p44">
              <a:extLst>
                <a:ext uri="{FF2B5EF4-FFF2-40B4-BE49-F238E27FC236}">
                  <a16:creationId xmlns:a16="http://schemas.microsoft.com/office/drawing/2014/main" xmlns="" id="{36906A49-88D7-4ED4-B64D-4ADE5E200146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71;p44">
              <a:extLst>
                <a:ext uri="{FF2B5EF4-FFF2-40B4-BE49-F238E27FC236}">
                  <a16:creationId xmlns:a16="http://schemas.microsoft.com/office/drawing/2014/main" xmlns="" id="{4B311F46-0A6A-4369-A1F6-53F729960C0E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72;p44">
              <a:extLst>
                <a:ext uri="{FF2B5EF4-FFF2-40B4-BE49-F238E27FC236}">
                  <a16:creationId xmlns:a16="http://schemas.microsoft.com/office/drawing/2014/main" xmlns="" id="{B8BEBEDB-8E3B-4CC1-9CED-1FCC943D1B1C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3;p44">
              <a:extLst>
                <a:ext uri="{FF2B5EF4-FFF2-40B4-BE49-F238E27FC236}">
                  <a16:creationId xmlns:a16="http://schemas.microsoft.com/office/drawing/2014/main" xmlns="" id="{79344725-B52E-4EC1-8580-8DDE3AB11D31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4;p44">
              <a:extLst>
                <a:ext uri="{FF2B5EF4-FFF2-40B4-BE49-F238E27FC236}">
                  <a16:creationId xmlns:a16="http://schemas.microsoft.com/office/drawing/2014/main" xmlns="" id="{8E31B12C-2394-43DE-BBB7-26D6E747A0AA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75;p44">
              <a:extLst>
                <a:ext uri="{FF2B5EF4-FFF2-40B4-BE49-F238E27FC236}">
                  <a16:creationId xmlns:a16="http://schemas.microsoft.com/office/drawing/2014/main" xmlns="" id="{DD897472-98CC-42E5-83E5-5D04A1294C7A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76;p44">
              <a:extLst>
                <a:ext uri="{FF2B5EF4-FFF2-40B4-BE49-F238E27FC236}">
                  <a16:creationId xmlns:a16="http://schemas.microsoft.com/office/drawing/2014/main" xmlns="" id="{BF3D97B4-B466-478F-B717-B216796AA485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77;p44">
              <a:extLst>
                <a:ext uri="{FF2B5EF4-FFF2-40B4-BE49-F238E27FC236}">
                  <a16:creationId xmlns:a16="http://schemas.microsoft.com/office/drawing/2014/main" xmlns="" id="{3252DC89-D535-4B8B-96CA-A7EC2D3B6772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78;p44">
              <a:extLst>
                <a:ext uri="{FF2B5EF4-FFF2-40B4-BE49-F238E27FC236}">
                  <a16:creationId xmlns:a16="http://schemas.microsoft.com/office/drawing/2014/main" xmlns="" id="{B41ABA82-0EC5-4991-995E-6E6838037A4F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79;p44">
              <a:extLst>
                <a:ext uri="{FF2B5EF4-FFF2-40B4-BE49-F238E27FC236}">
                  <a16:creationId xmlns:a16="http://schemas.microsoft.com/office/drawing/2014/main" xmlns="" id="{CA9ECAD8-1382-4489-9FDC-E3E63730865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80;p44">
              <a:extLst>
                <a:ext uri="{FF2B5EF4-FFF2-40B4-BE49-F238E27FC236}">
                  <a16:creationId xmlns:a16="http://schemas.microsoft.com/office/drawing/2014/main" xmlns="" id="{387A8E68-9A61-4EB7-8C90-8D2CEE5FFF24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81;p44">
              <a:extLst>
                <a:ext uri="{FF2B5EF4-FFF2-40B4-BE49-F238E27FC236}">
                  <a16:creationId xmlns:a16="http://schemas.microsoft.com/office/drawing/2014/main" xmlns="" id="{364E1898-893D-437B-A35B-B71370C90CA3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982;p44">
              <a:extLst>
                <a:ext uri="{FF2B5EF4-FFF2-40B4-BE49-F238E27FC236}">
                  <a16:creationId xmlns:a16="http://schemas.microsoft.com/office/drawing/2014/main" xmlns="" id="{52C2F2A2-277E-4114-8AB1-B5A2D376D403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983;p44">
              <a:extLst>
                <a:ext uri="{FF2B5EF4-FFF2-40B4-BE49-F238E27FC236}">
                  <a16:creationId xmlns:a16="http://schemas.microsoft.com/office/drawing/2014/main" xmlns="" id="{0383AFA9-A49E-4533-BF3C-960D73DC14BC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984;p44">
              <a:extLst>
                <a:ext uri="{FF2B5EF4-FFF2-40B4-BE49-F238E27FC236}">
                  <a16:creationId xmlns:a16="http://schemas.microsoft.com/office/drawing/2014/main" xmlns="" id="{714C8DA1-3D0D-4533-ABC7-B9EFB28355A0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985;p44">
              <a:extLst>
                <a:ext uri="{FF2B5EF4-FFF2-40B4-BE49-F238E27FC236}">
                  <a16:creationId xmlns:a16="http://schemas.microsoft.com/office/drawing/2014/main" xmlns="" id="{278B07BB-CC86-4BA8-A71B-C87698E2E624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86;p44">
              <a:extLst>
                <a:ext uri="{FF2B5EF4-FFF2-40B4-BE49-F238E27FC236}">
                  <a16:creationId xmlns:a16="http://schemas.microsoft.com/office/drawing/2014/main" xmlns="" id="{20FBA754-259E-4654-B04E-6B43A5D0885E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987;p44">
              <a:extLst>
                <a:ext uri="{FF2B5EF4-FFF2-40B4-BE49-F238E27FC236}">
                  <a16:creationId xmlns:a16="http://schemas.microsoft.com/office/drawing/2014/main" xmlns="" id="{BE562B83-8E6C-4629-B40C-470D27C3B623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988;p44">
              <a:extLst>
                <a:ext uri="{FF2B5EF4-FFF2-40B4-BE49-F238E27FC236}">
                  <a16:creationId xmlns:a16="http://schemas.microsoft.com/office/drawing/2014/main" xmlns="" id="{99AD6361-6110-423D-8CEE-D5917151DBDC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989;p44">
              <a:extLst>
                <a:ext uri="{FF2B5EF4-FFF2-40B4-BE49-F238E27FC236}">
                  <a16:creationId xmlns:a16="http://schemas.microsoft.com/office/drawing/2014/main" xmlns="" id="{69DF5D46-D8EA-4BF0-8814-880824C9D607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90;p44">
              <a:extLst>
                <a:ext uri="{FF2B5EF4-FFF2-40B4-BE49-F238E27FC236}">
                  <a16:creationId xmlns:a16="http://schemas.microsoft.com/office/drawing/2014/main" xmlns="" id="{928B31FA-4B90-44D0-8155-A510F22399E6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91;p44">
              <a:extLst>
                <a:ext uri="{FF2B5EF4-FFF2-40B4-BE49-F238E27FC236}">
                  <a16:creationId xmlns:a16="http://schemas.microsoft.com/office/drawing/2014/main" xmlns="" id="{2DD8C47C-93B6-40CA-9BB8-19E2C1D9BCC0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92;p44">
              <a:extLst>
                <a:ext uri="{FF2B5EF4-FFF2-40B4-BE49-F238E27FC236}">
                  <a16:creationId xmlns:a16="http://schemas.microsoft.com/office/drawing/2014/main" xmlns="" id="{E702D2F2-CE97-4D71-A2D9-CE9622B06281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Imagen 92" descr="Texto&#10;&#10;Descripción generada automáticamente">
            <a:extLst>
              <a:ext uri="{FF2B5EF4-FFF2-40B4-BE49-F238E27FC236}">
                <a16:creationId xmlns:a16="http://schemas.microsoft.com/office/drawing/2014/main" xmlns="" id="{E6177833-3975-4E5E-B297-102E06F4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00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252253" y="3158911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endParaRPr lang="es-ES" sz="1800" dirty="0"/>
          </a:p>
          <a:p>
            <a:pPr marL="0" indent="0" fontAlgn="base">
              <a:buNone/>
            </a:pPr>
            <a:r>
              <a:rPr lang="es-ES" sz="1800" dirty="0"/>
              <a:t>Explora nuevas formas de crecimiento, a nivel de inteligencia emocional, laboral, social a través de los pensamientos positivos.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803566" y="1984589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Desarrolla una mentalidad de crecimiento</a:t>
            </a:r>
          </a:p>
          <a:p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45" name="Google Shape;5724;p40">
            <a:extLst>
              <a:ext uri="{FF2B5EF4-FFF2-40B4-BE49-F238E27FC236}">
                <a16:creationId xmlns:a16="http://schemas.microsoft.com/office/drawing/2014/main" xmlns="" id="{9BA913DF-95F5-4420-A015-E1B63E0B6BBB}"/>
              </a:ext>
            </a:extLst>
          </p:cNvPr>
          <p:cNvGrpSpPr/>
          <p:nvPr/>
        </p:nvGrpSpPr>
        <p:grpSpPr>
          <a:xfrm flipH="1"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46" name="Google Shape;5725;p40">
              <a:extLst>
                <a:ext uri="{FF2B5EF4-FFF2-40B4-BE49-F238E27FC236}">
                  <a16:creationId xmlns:a16="http://schemas.microsoft.com/office/drawing/2014/main" xmlns="" id="{8A190C92-48DC-421F-9A55-13CCA752E711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26;p40">
              <a:extLst>
                <a:ext uri="{FF2B5EF4-FFF2-40B4-BE49-F238E27FC236}">
                  <a16:creationId xmlns:a16="http://schemas.microsoft.com/office/drawing/2014/main" xmlns="" id="{A8C5064E-CE67-4E25-B61B-E62FCA663869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27;p40">
              <a:extLst>
                <a:ext uri="{FF2B5EF4-FFF2-40B4-BE49-F238E27FC236}">
                  <a16:creationId xmlns:a16="http://schemas.microsoft.com/office/drawing/2014/main" xmlns="" id="{F7F85C91-27F6-4FBD-B305-E10D452789F6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8;p40">
              <a:extLst>
                <a:ext uri="{FF2B5EF4-FFF2-40B4-BE49-F238E27FC236}">
                  <a16:creationId xmlns:a16="http://schemas.microsoft.com/office/drawing/2014/main" xmlns="" id="{54FEB2E1-538C-45E9-9C2F-23643E780F6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29;p40">
              <a:extLst>
                <a:ext uri="{FF2B5EF4-FFF2-40B4-BE49-F238E27FC236}">
                  <a16:creationId xmlns:a16="http://schemas.microsoft.com/office/drawing/2014/main" xmlns="" id="{60DAF554-C792-47C4-BA1B-DDDAD9752DDB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30;p40">
              <a:extLst>
                <a:ext uri="{FF2B5EF4-FFF2-40B4-BE49-F238E27FC236}">
                  <a16:creationId xmlns:a16="http://schemas.microsoft.com/office/drawing/2014/main" xmlns="" id="{1BC3F087-7CD0-4453-B3EB-5EFCFB95A8A8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1;p40">
              <a:extLst>
                <a:ext uri="{FF2B5EF4-FFF2-40B4-BE49-F238E27FC236}">
                  <a16:creationId xmlns:a16="http://schemas.microsoft.com/office/drawing/2014/main" xmlns="" id="{04E274DE-CD5E-471A-9A44-F23F17349662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2;p40">
              <a:extLst>
                <a:ext uri="{FF2B5EF4-FFF2-40B4-BE49-F238E27FC236}">
                  <a16:creationId xmlns:a16="http://schemas.microsoft.com/office/drawing/2014/main" xmlns="" id="{3DE5C3AF-2E86-4118-8A81-F739A00E29CA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3;p40">
              <a:extLst>
                <a:ext uri="{FF2B5EF4-FFF2-40B4-BE49-F238E27FC236}">
                  <a16:creationId xmlns:a16="http://schemas.microsoft.com/office/drawing/2014/main" xmlns="" id="{685974B5-274B-4482-9479-58D415D088CB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4;p40">
              <a:extLst>
                <a:ext uri="{FF2B5EF4-FFF2-40B4-BE49-F238E27FC236}">
                  <a16:creationId xmlns:a16="http://schemas.microsoft.com/office/drawing/2014/main" xmlns="" id="{9465FF64-C144-4F49-8AE2-8CF3E5DA53DE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35;p40">
              <a:extLst>
                <a:ext uri="{FF2B5EF4-FFF2-40B4-BE49-F238E27FC236}">
                  <a16:creationId xmlns:a16="http://schemas.microsoft.com/office/drawing/2014/main" xmlns="" id="{7647F7C8-08B7-419B-8F17-86F25917F94D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36;p40">
              <a:extLst>
                <a:ext uri="{FF2B5EF4-FFF2-40B4-BE49-F238E27FC236}">
                  <a16:creationId xmlns:a16="http://schemas.microsoft.com/office/drawing/2014/main" xmlns="" id="{4508509B-D834-4BD6-A43F-5970A458BF3D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37;p40">
              <a:extLst>
                <a:ext uri="{FF2B5EF4-FFF2-40B4-BE49-F238E27FC236}">
                  <a16:creationId xmlns:a16="http://schemas.microsoft.com/office/drawing/2014/main" xmlns="" id="{89D91A67-317F-413C-A02C-71A996B7E100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38;p40">
              <a:extLst>
                <a:ext uri="{FF2B5EF4-FFF2-40B4-BE49-F238E27FC236}">
                  <a16:creationId xmlns:a16="http://schemas.microsoft.com/office/drawing/2014/main" xmlns="" id="{B66F40AB-C316-44D0-AF56-60AD468CEE57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39;p40">
              <a:extLst>
                <a:ext uri="{FF2B5EF4-FFF2-40B4-BE49-F238E27FC236}">
                  <a16:creationId xmlns:a16="http://schemas.microsoft.com/office/drawing/2014/main" xmlns="" id="{673B7FC4-0989-4178-9240-162E3CD222D6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0;p40">
              <a:extLst>
                <a:ext uri="{FF2B5EF4-FFF2-40B4-BE49-F238E27FC236}">
                  <a16:creationId xmlns:a16="http://schemas.microsoft.com/office/drawing/2014/main" xmlns="" id="{EC8DFB0E-6617-42F3-92C9-4C451342891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1;p40">
              <a:extLst>
                <a:ext uri="{FF2B5EF4-FFF2-40B4-BE49-F238E27FC236}">
                  <a16:creationId xmlns:a16="http://schemas.microsoft.com/office/drawing/2014/main" xmlns="" id="{34252539-05AE-4043-B0BE-7C14476B1D5D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2;p40">
              <a:extLst>
                <a:ext uri="{FF2B5EF4-FFF2-40B4-BE49-F238E27FC236}">
                  <a16:creationId xmlns:a16="http://schemas.microsoft.com/office/drawing/2014/main" xmlns="" id="{B90AACF5-5503-48AD-8643-8AF4F1CA7B84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3;p40">
              <a:extLst>
                <a:ext uri="{FF2B5EF4-FFF2-40B4-BE49-F238E27FC236}">
                  <a16:creationId xmlns:a16="http://schemas.microsoft.com/office/drawing/2014/main" xmlns="" id="{AB553B37-83DF-4B6C-8427-1B646910CAE8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4;p40">
              <a:extLst>
                <a:ext uri="{FF2B5EF4-FFF2-40B4-BE49-F238E27FC236}">
                  <a16:creationId xmlns:a16="http://schemas.microsoft.com/office/drawing/2014/main" xmlns="" id="{6349CF1B-0314-43C5-B8A6-12EF47D79BB0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5;p40">
              <a:extLst>
                <a:ext uri="{FF2B5EF4-FFF2-40B4-BE49-F238E27FC236}">
                  <a16:creationId xmlns:a16="http://schemas.microsoft.com/office/drawing/2014/main" xmlns="" id="{DE6EA7FF-1282-412E-AFA7-F6B6CE4C9D42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46;p40">
              <a:extLst>
                <a:ext uri="{FF2B5EF4-FFF2-40B4-BE49-F238E27FC236}">
                  <a16:creationId xmlns:a16="http://schemas.microsoft.com/office/drawing/2014/main" xmlns="" id="{B2CF7D19-BC65-4802-82EE-758567732E18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47;p40">
              <a:extLst>
                <a:ext uri="{FF2B5EF4-FFF2-40B4-BE49-F238E27FC236}">
                  <a16:creationId xmlns:a16="http://schemas.microsoft.com/office/drawing/2014/main" xmlns="" id="{96823E12-B84F-4959-B8F2-F64684E97927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48;p40">
              <a:extLst>
                <a:ext uri="{FF2B5EF4-FFF2-40B4-BE49-F238E27FC236}">
                  <a16:creationId xmlns:a16="http://schemas.microsoft.com/office/drawing/2014/main" xmlns="" id="{AB88BE9F-601F-4715-9C0C-0762A8599936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49;p40">
              <a:extLst>
                <a:ext uri="{FF2B5EF4-FFF2-40B4-BE49-F238E27FC236}">
                  <a16:creationId xmlns:a16="http://schemas.microsoft.com/office/drawing/2014/main" xmlns="" id="{92A3049E-2B97-42B3-8170-D7FCA974D2D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0;p40">
              <a:extLst>
                <a:ext uri="{FF2B5EF4-FFF2-40B4-BE49-F238E27FC236}">
                  <a16:creationId xmlns:a16="http://schemas.microsoft.com/office/drawing/2014/main" xmlns="" id="{A2392662-76A0-4A40-B36B-968BBA878D12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1;p40">
              <a:extLst>
                <a:ext uri="{FF2B5EF4-FFF2-40B4-BE49-F238E27FC236}">
                  <a16:creationId xmlns:a16="http://schemas.microsoft.com/office/drawing/2014/main" xmlns="" id="{E7928F87-04A1-431C-A72C-D59F0D14192F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2;p40">
              <a:extLst>
                <a:ext uri="{FF2B5EF4-FFF2-40B4-BE49-F238E27FC236}">
                  <a16:creationId xmlns:a16="http://schemas.microsoft.com/office/drawing/2014/main" xmlns="" id="{9106D542-F8CC-4773-8698-47F2C6201F6E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3;p40">
              <a:extLst>
                <a:ext uri="{FF2B5EF4-FFF2-40B4-BE49-F238E27FC236}">
                  <a16:creationId xmlns:a16="http://schemas.microsoft.com/office/drawing/2014/main" xmlns="" id="{CDC0CDB8-48BA-4282-8461-A7B664B0A3E5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4;p40">
              <a:extLst>
                <a:ext uri="{FF2B5EF4-FFF2-40B4-BE49-F238E27FC236}">
                  <a16:creationId xmlns:a16="http://schemas.microsoft.com/office/drawing/2014/main" xmlns="" id="{78137E89-0F9C-4DD6-A661-64F6EA76FA1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55;p40">
              <a:extLst>
                <a:ext uri="{FF2B5EF4-FFF2-40B4-BE49-F238E27FC236}">
                  <a16:creationId xmlns:a16="http://schemas.microsoft.com/office/drawing/2014/main" xmlns="" id="{4A0D3D5F-CD40-4301-A243-711FC5F4B18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56;p40">
              <a:extLst>
                <a:ext uri="{FF2B5EF4-FFF2-40B4-BE49-F238E27FC236}">
                  <a16:creationId xmlns:a16="http://schemas.microsoft.com/office/drawing/2014/main" xmlns="" id="{DCEBCD93-CB75-4AA3-97DA-7C8804DBAC0C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7;p40">
              <a:extLst>
                <a:ext uri="{FF2B5EF4-FFF2-40B4-BE49-F238E27FC236}">
                  <a16:creationId xmlns:a16="http://schemas.microsoft.com/office/drawing/2014/main" xmlns="" id="{729FD8C0-C3FB-43FE-A87E-B609282D6BF8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58;p40">
              <a:extLst>
                <a:ext uri="{FF2B5EF4-FFF2-40B4-BE49-F238E27FC236}">
                  <a16:creationId xmlns:a16="http://schemas.microsoft.com/office/drawing/2014/main" xmlns="" id="{4D371B78-635F-4494-B31A-CC2A51F713F3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59;p40">
              <a:extLst>
                <a:ext uri="{FF2B5EF4-FFF2-40B4-BE49-F238E27FC236}">
                  <a16:creationId xmlns:a16="http://schemas.microsoft.com/office/drawing/2014/main" xmlns="" id="{92140DF9-E6A3-4E63-B48C-CCE306114070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0;p40">
              <a:extLst>
                <a:ext uri="{FF2B5EF4-FFF2-40B4-BE49-F238E27FC236}">
                  <a16:creationId xmlns:a16="http://schemas.microsoft.com/office/drawing/2014/main" xmlns="" id="{15F67B68-0006-48D7-8C0D-366627E14846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1;p40">
              <a:extLst>
                <a:ext uri="{FF2B5EF4-FFF2-40B4-BE49-F238E27FC236}">
                  <a16:creationId xmlns:a16="http://schemas.microsoft.com/office/drawing/2014/main" xmlns="" id="{BAEB6024-424E-4C75-9CCD-6005F156C3C2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2;p40">
              <a:extLst>
                <a:ext uri="{FF2B5EF4-FFF2-40B4-BE49-F238E27FC236}">
                  <a16:creationId xmlns:a16="http://schemas.microsoft.com/office/drawing/2014/main" xmlns="" id="{C083569F-D589-4FE3-B2FF-6130DC141872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3;p40">
              <a:extLst>
                <a:ext uri="{FF2B5EF4-FFF2-40B4-BE49-F238E27FC236}">
                  <a16:creationId xmlns:a16="http://schemas.microsoft.com/office/drawing/2014/main" xmlns="" id="{1893158C-B49B-4B5D-97AE-C391F9E6CABF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4;p40">
              <a:extLst>
                <a:ext uri="{FF2B5EF4-FFF2-40B4-BE49-F238E27FC236}">
                  <a16:creationId xmlns:a16="http://schemas.microsoft.com/office/drawing/2014/main" xmlns="" id="{150EBF68-7962-4391-B4A7-478CFE2D089A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65;p40">
              <a:extLst>
                <a:ext uri="{FF2B5EF4-FFF2-40B4-BE49-F238E27FC236}">
                  <a16:creationId xmlns:a16="http://schemas.microsoft.com/office/drawing/2014/main" xmlns="" id="{32CA46CE-264F-4025-9C8E-ECE9485FC53E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66;p40">
              <a:extLst>
                <a:ext uri="{FF2B5EF4-FFF2-40B4-BE49-F238E27FC236}">
                  <a16:creationId xmlns:a16="http://schemas.microsoft.com/office/drawing/2014/main" xmlns="" id="{2C2B403D-4BB7-48D7-90FA-2870BDB98AA6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67;p40">
              <a:extLst>
                <a:ext uri="{FF2B5EF4-FFF2-40B4-BE49-F238E27FC236}">
                  <a16:creationId xmlns:a16="http://schemas.microsoft.com/office/drawing/2014/main" xmlns="" id="{391C4E91-418F-430F-B4A7-10B988F627FE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68;p40">
              <a:extLst>
                <a:ext uri="{FF2B5EF4-FFF2-40B4-BE49-F238E27FC236}">
                  <a16:creationId xmlns:a16="http://schemas.microsoft.com/office/drawing/2014/main" xmlns="" id="{406C2B6C-D723-4651-9F58-BF792468331D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69;p40">
              <a:extLst>
                <a:ext uri="{FF2B5EF4-FFF2-40B4-BE49-F238E27FC236}">
                  <a16:creationId xmlns:a16="http://schemas.microsoft.com/office/drawing/2014/main" xmlns="" id="{9F2D8CAD-8C2E-45C6-8706-23C56DB5225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0;p40">
              <a:extLst>
                <a:ext uri="{FF2B5EF4-FFF2-40B4-BE49-F238E27FC236}">
                  <a16:creationId xmlns:a16="http://schemas.microsoft.com/office/drawing/2014/main" xmlns="" id="{4C5F5332-D6E4-4830-AEC6-9A9634EA592C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1;p40">
              <a:extLst>
                <a:ext uri="{FF2B5EF4-FFF2-40B4-BE49-F238E27FC236}">
                  <a16:creationId xmlns:a16="http://schemas.microsoft.com/office/drawing/2014/main" xmlns="" id="{280D0A84-D6B5-4377-8895-56C217F4B1D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2;p40">
              <a:extLst>
                <a:ext uri="{FF2B5EF4-FFF2-40B4-BE49-F238E27FC236}">
                  <a16:creationId xmlns:a16="http://schemas.microsoft.com/office/drawing/2014/main" xmlns="" id="{C4A38298-7FFF-482D-802F-8DEE723EAE03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3;p40">
              <a:extLst>
                <a:ext uri="{FF2B5EF4-FFF2-40B4-BE49-F238E27FC236}">
                  <a16:creationId xmlns:a16="http://schemas.microsoft.com/office/drawing/2014/main" xmlns="" id="{756F2E8D-BDDA-412B-A768-573A1089BB92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4;p40">
              <a:extLst>
                <a:ext uri="{FF2B5EF4-FFF2-40B4-BE49-F238E27FC236}">
                  <a16:creationId xmlns:a16="http://schemas.microsoft.com/office/drawing/2014/main" xmlns="" id="{7B443620-3532-4001-8F1D-5573C9DB4CE9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75;p40">
              <a:extLst>
                <a:ext uri="{FF2B5EF4-FFF2-40B4-BE49-F238E27FC236}">
                  <a16:creationId xmlns:a16="http://schemas.microsoft.com/office/drawing/2014/main" xmlns="" id="{AB32B379-5969-4F4F-87AB-B9CD3C41DA3B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76;p40">
              <a:extLst>
                <a:ext uri="{FF2B5EF4-FFF2-40B4-BE49-F238E27FC236}">
                  <a16:creationId xmlns:a16="http://schemas.microsoft.com/office/drawing/2014/main" xmlns="" id="{E6F4A1FD-6133-4413-A003-B10A6FB8A7B2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77;p40">
              <a:extLst>
                <a:ext uri="{FF2B5EF4-FFF2-40B4-BE49-F238E27FC236}">
                  <a16:creationId xmlns:a16="http://schemas.microsoft.com/office/drawing/2014/main" xmlns="" id="{B08FF215-F5FB-4B67-86EE-9B4E33CBB533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78;p40">
              <a:extLst>
                <a:ext uri="{FF2B5EF4-FFF2-40B4-BE49-F238E27FC236}">
                  <a16:creationId xmlns:a16="http://schemas.microsoft.com/office/drawing/2014/main" xmlns="" id="{C2E26FCE-9E47-4D89-81F7-D9243FC98439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79;p40">
              <a:extLst>
                <a:ext uri="{FF2B5EF4-FFF2-40B4-BE49-F238E27FC236}">
                  <a16:creationId xmlns:a16="http://schemas.microsoft.com/office/drawing/2014/main" xmlns="" id="{EB3DBC1C-A775-4F82-89A4-CDB69BFDC5C5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0;p40">
              <a:extLst>
                <a:ext uri="{FF2B5EF4-FFF2-40B4-BE49-F238E27FC236}">
                  <a16:creationId xmlns:a16="http://schemas.microsoft.com/office/drawing/2014/main" xmlns="" id="{B9DE678E-9E89-46A6-A049-E1194173C169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1;p40">
              <a:extLst>
                <a:ext uri="{FF2B5EF4-FFF2-40B4-BE49-F238E27FC236}">
                  <a16:creationId xmlns:a16="http://schemas.microsoft.com/office/drawing/2014/main" xmlns="" id="{8F2246E9-8D44-4165-B3DA-A96ACFF813B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2;p40">
              <a:extLst>
                <a:ext uri="{FF2B5EF4-FFF2-40B4-BE49-F238E27FC236}">
                  <a16:creationId xmlns:a16="http://schemas.microsoft.com/office/drawing/2014/main" xmlns="" id="{898A07B9-0FAF-4C95-BBF2-4A8CFD311063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3;p40">
              <a:extLst>
                <a:ext uri="{FF2B5EF4-FFF2-40B4-BE49-F238E27FC236}">
                  <a16:creationId xmlns:a16="http://schemas.microsoft.com/office/drawing/2014/main" xmlns="" id="{5C6A09DB-6E88-42C8-919B-620B0624C8CF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4;p40">
              <a:extLst>
                <a:ext uri="{FF2B5EF4-FFF2-40B4-BE49-F238E27FC236}">
                  <a16:creationId xmlns:a16="http://schemas.microsoft.com/office/drawing/2014/main" xmlns="" id="{E96855C6-3833-48F8-8173-C1B542967DA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85;p40">
              <a:extLst>
                <a:ext uri="{FF2B5EF4-FFF2-40B4-BE49-F238E27FC236}">
                  <a16:creationId xmlns:a16="http://schemas.microsoft.com/office/drawing/2014/main" xmlns="" id="{F47EF168-FB87-4118-B347-13D720A64C55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86;p40">
              <a:extLst>
                <a:ext uri="{FF2B5EF4-FFF2-40B4-BE49-F238E27FC236}">
                  <a16:creationId xmlns:a16="http://schemas.microsoft.com/office/drawing/2014/main" xmlns="" id="{E758BE6F-8A7E-494B-9937-B07990812468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87;p40">
              <a:extLst>
                <a:ext uri="{FF2B5EF4-FFF2-40B4-BE49-F238E27FC236}">
                  <a16:creationId xmlns:a16="http://schemas.microsoft.com/office/drawing/2014/main" xmlns="" id="{6EA8682F-A609-4828-B137-CD17CB84AF92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88;p40">
              <a:extLst>
                <a:ext uri="{FF2B5EF4-FFF2-40B4-BE49-F238E27FC236}">
                  <a16:creationId xmlns:a16="http://schemas.microsoft.com/office/drawing/2014/main" xmlns="" id="{4CFD2D9B-6F3C-48F1-A13E-0C3E9DD3FBFA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89;p40">
              <a:extLst>
                <a:ext uri="{FF2B5EF4-FFF2-40B4-BE49-F238E27FC236}">
                  <a16:creationId xmlns:a16="http://schemas.microsoft.com/office/drawing/2014/main" xmlns="" id="{FBFA46B6-6355-4557-B329-903EBB9B3A68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0;p40">
              <a:extLst>
                <a:ext uri="{FF2B5EF4-FFF2-40B4-BE49-F238E27FC236}">
                  <a16:creationId xmlns:a16="http://schemas.microsoft.com/office/drawing/2014/main" xmlns="" id="{8E55B705-0886-43AE-8BCE-5D1683EB7431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1;p40">
              <a:extLst>
                <a:ext uri="{FF2B5EF4-FFF2-40B4-BE49-F238E27FC236}">
                  <a16:creationId xmlns:a16="http://schemas.microsoft.com/office/drawing/2014/main" xmlns="" id="{41CA6AA4-D086-4FB6-ADB4-ACF3B49DC0F3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2;p40">
              <a:extLst>
                <a:ext uri="{FF2B5EF4-FFF2-40B4-BE49-F238E27FC236}">
                  <a16:creationId xmlns:a16="http://schemas.microsoft.com/office/drawing/2014/main" xmlns="" id="{EF3A01DE-5D16-45E5-A030-87BA91B3F3E2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3;p40">
              <a:extLst>
                <a:ext uri="{FF2B5EF4-FFF2-40B4-BE49-F238E27FC236}">
                  <a16:creationId xmlns:a16="http://schemas.microsoft.com/office/drawing/2014/main" xmlns="" id="{DE0393B2-B31C-48C8-AEF9-ABAC23AFD307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4;p40">
              <a:extLst>
                <a:ext uri="{FF2B5EF4-FFF2-40B4-BE49-F238E27FC236}">
                  <a16:creationId xmlns:a16="http://schemas.microsoft.com/office/drawing/2014/main" xmlns="" id="{9DB78D5A-0D67-4FCB-B70D-E96B06CDEA40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95;p40">
              <a:extLst>
                <a:ext uri="{FF2B5EF4-FFF2-40B4-BE49-F238E27FC236}">
                  <a16:creationId xmlns:a16="http://schemas.microsoft.com/office/drawing/2014/main" xmlns="" id="{15DD419A-6001-47C6-B1FA-5F3C2023F053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96;p40">
              <a:extLst>
                <a:ext uri="{FF2B5EF4-FFF2-40B4-BE49-F238E27FC236}">
                  <a16:creationId xmlns:a16="http://schemas.microsoft.com/office/drawing/2014/main" xmlns="" id="{EDA8A4E4-224A-4535-BDAC-211030CD6CAE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97;p40">
              <a:extLst>
                <a:ext uri="{FF2B5EF4-FFF2-40B4-BE49-F238E27FC236}">
                  <a16:creationId xmlns:a16="http://schemas.microsoft.com/office/drawing/2014/main" xmlns="" id="{FC8D6650-50ED-4CC6-B552-21C6CE73C83D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98;p40">
              <a:extLst>
                <a:ext uri="{FF2B5EF4-FFF2-40B4-BE49-F238E27FC236}">
                  <a16:creationId xmlns:a16="http://schemas.microsoft.com/office/drawing/2014/main" xmlns="" id="{7A6D35A5-DB07-4D69-B405-16595B68CCA5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99;p40">
              <a:extLst>
                <a:ext uri="{FF2B5EF4-FFF2-40B4-BE49-F238E27FC236}">
                  <a16:creationId xmlns:a16="http://schemas.microsoft.com/office/drawing/2014/main" xmlns="" id="{A1140AEC-9396-498A-89B4-6B6A1EDCCF9A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0;p40">
              <a:extLst>
                <a:ext uri="{FF2B5EF4-FFF2-40B4-BE49-F238E27FC236}">
                  <a16:creationId xmlns:a16="http://schemas.microsoft.com/office/drawing/2014/main" xmlns="" id="{0A86D3F8-B32D-4F8F-BB00-E74991CD157B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1;p40">
              <a:extLst>
                <a:ext uri="{FF2B5EF4-FFF2-40B4-BE49-F238E27FC236}">
                  <a16:creationId xmlns:a16="http://schemas.microsoft.com/office/drawing/2014/main" xmlns="" id="{28F33CBD-99A3-496B-8098-39F7705E570F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2;p40">
              <a:extLst>
                <a:ext uri="{FF2B5EF4-FFF2-40B4-BE49-F238E27FC236}">
                  <a16:creationId xmlns:a16="http://schemas.microsoft.com/office/drawing/2014/main" xmlns="" id="{9A4C6853-5207-45B2-930A-12E1E38A7C86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3;p40">
              <a:extLst>
                <a:ext uri="{FF2B5EF4-FFF2-40B4-BE49-F238E27FC236}">
                  <a16:creationId xmlns:a16="http://schemas.microsoft.com/office/drawing/2014/main" xmlns="" id="{2A7AA22D-1022-430B-9DC7-5291C97A449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4;p40">
              <a:extLst>
                <a:ext uri="{FF2B5EF4-FFF2-40B4-BE49-F238E27FC236}">
                  <a16:creationId xmlns:a16="http://schemas.microsoft.com/office/drawing/2014/main" xmlns="" id="{2FF39F61-F577-42AA-9A83-3D9BF313839D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05;p40">
              <a:extLst>
                <a:ext uri="{FF2B5EF4-FFF2-40B4-BE49-F238E27FC236}">
                  <a16:creationId xmlns:a16="http://schemas.microsoft.com/office/drawing/2014/main" xmlns="" id="{940AF8AD-3951-44ED-BF99-C6C78C39C3D5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06;p40">
              <a:extLst>
                <a:ext uri="{FF2B5EF4-FFF2-40B4-BE49-F238E27FC236}">
                  <a16:creationId xmlns:a16="http://schemas.microsoft.com/office/drawing/2014/main" xmlns="" id="{E03BB093-E6BF-4F3B-9137-3113BB182035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07;p40">
              <a:extLst>
                <a:ext uri="{FF2B5EF4-FFF2-40B4-BE49-F238E27FC236}">
                  <a16:creationId xmlns:a16="http://schemas.microsoft.com/office/drawing/2014/main" xmlns="" id="{A7191348-F987-4872-A8A7-08A7943A395B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08;p40">
              <a:extLst>
                <a:ext uri="{FF2B5EF4-FFF2-40B4-BE49-F238E27FC236}">
                  <a16:creationId xmlns:a16="http://schemas.microsoft.com/office/drawing/2014/main" xmlns="" id="{F4849568-E3B0-4FB2-9113-40F2777DA104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09;p40">
              <a:extLst>
                <a:ext uri="{FF2B5EF4-FFF2-40B4-BE49-F238E27FC236}">
                  <a16:creationId xmlns:a16="http://schemas.microsoft.com/office/drawing/2014/main" xmlns="" id="{C8899B6E-A8D9-42B6-AFC1-6C03F4C63422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0;p40">
              <a:extLst>
                <a:ext uri="{FF2B5EF4-FFF2-40B4-BE49-F238E27FC236}">
                  <a16:creationId xmlns:a16="http://schemas.microsoft.com/office/drawing/2014/main" xmlns="" id="{3A07CDAE-D629-4366-BA8D-3BB99EB83474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1;p40">
              <a:extLst>
                <a:ext uri="{FF2B5EF4-FFF2-40B4-BE49-F238E27FC236}">
                  <a16:creationId xmlns:a16="http://schemas.microsoft.com/office/drawing/2014/main" xmlns="" id="{D4FB4412-B476-44D9-902D-85031E1321F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2;p40">
              <a:extLst>
                <a:ext uri="{FF2B5EF4-FFF2-40B4-BE49-F238E27FC236}">
                  <a16:creationId xmlns:a16="http://schemas.microsoft.com/office/drawing/2014/main" xmlns="" id="{2D3B8F28-652A-4288-BB0E-95314C898D56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3;p40">
              <a:extLst>
                <a:ext uri="{FF2B5EF4-FFF2-40B4-BE49-F238E27FC236}">
                  <a16:creationId xmlns:a16="http://schemas.microsoft.com/office/drawing/2014/main" xmlns="" id="{F7635550-8314-44BE-8FE8-103313B531DC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4;p40">
              <a:extLst>
                <a:ext uri="{FF2B5EF4-FFF2-40B4-BE49-F238E27FC236}">
                  <a16:creationId xmlns:a16="http://schemas.microsoft.com/office/drawing/2014/main" xmlns="" id="{C434A8CB-14F9-4266-9F89-BC63E5788D2B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15;p40">
              <a:extLst>
                <a:ext uri="{FF2B5EF4-FFF2-40B4-BE49-F238E27FC236}">
                  <a16:creationId xmlns:a16="http://schemas.microsoft.com/office/drawing/2014/main" xmlns="" id="{3294A876-CC09-46D0-94DE-B422238A25D3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16;p40">
              <a:extLst>
                <a:ext uri="{FF2B5EF4-FFF2-40B4-BE49-F238E27FC236}">
                  <a16:creationId xmlns:a16="http://schemas.microsoft.com/office/drawing/2014/main" xmlns="" id="{1D420D7A-2237-45EA-A3E5-53DD2C746960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Imagen 178" descr="Texto&#10;&#10;Descripción generada automáticamente">
            <a:extLst>
              <a:ext uri="{FF2B5EF4-FFF2-40B4-BE49-F238E27FC236}">
                <a16:creationId xmlns:a16="http://schemas.microsoft.com/office/drawing/2014/main" xmlns="" id="{3BDA35CA-9907-4822-B1C8-013B364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cosas que las personas con ALTA INTELIGENCIA EMOCIONAL hacen y los demás 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5" y="428625"/>
            <a:ext cx="81248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" name="Google Shape;5827;p42"/>
          <p:cNvSpPr/>
          <p:nvPr/>
        </p:nvSpPr>
        <p:spPr>
          <a:xfrm>
            <a:off x="879600" y="16502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8" name="Google Shape;5828;p42"/>
          <p:cNvSpPr/>
          <p:nvPr/>
        </p:nvSpPr>
        <p:spPr>
          <a:xfrm>
            <a:off x="879600" y="31413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9" name="Google Shape;5829;p42"/>
          <p:cNvSpPr/>
          <p:nvPr/>
        </p:nvSpPr>
        <p:spPr>
          <a:xfrm>
            <a:off x="5152554" y="243140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42"/>
          <p:cNvSpPr txBox="1">
            <a:spLocks noGrp="1"/>
          </p:cNvSpPr>
          <p:nvPr>
            <p:ph type="title" idx="15"/>
          </p:nvPr>
        </p:nvSpPr>
        <p:spPr>
          <a:xfrm>
            <a:off x="2895600" y="445025"/>
            <a:ext cx="55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Ejercicios prácticos </a:t>
            </a:r>
            <a:br>
              <a:rPr lang="es-ES" b="1" dirty="0"/>
            </a:br>
            <a:r>
              <a:rPr lang="es-ES" sz="1800" b="1" dirty="0"/>
              <a:t>Elimina creencias erróneas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b="1" dirty="0"/>
              <a:t> </a:t>
            </a:r>
            <a:endParaRPr lang="es-MX" dirty="0"/>
          </a:p>
        </p:txBody>
      </p:sp>
      <p:sp>
        <p:nvSpPr>
          <p:cNvPr id="5833" name="Google Shape;5833;p42"/>
          <p:cNvSpPr txBox="1">
            <a:spLocks noGrp="1"/>
          </p:cNvSpPr>
          <p:nvPr>
            <p:ph type="subTitle" idx="1"/>
          </p:nvPr>
        </p:nvSpPr>
        <p:spPr>
          <a:xfrm>
            <a:off x="1598980" y="1887843"/>
            <a:ext cx="2923787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s-ES" dirty="0"/>
              <a:t>      Escribe la palabra “debería” y</a:t>
            </a:r>
          </a:p>
          <a:p>
            <a:pPr algn="just" fontAlgn="base"/>
            <a:r>
              <a:rPr lang="es-ES" dirty="0"/>
              <a:t>      completa con 5 oraciones.</a:t>
            </a:r>
          </a:p>
          <a:p>
            <a:pPr algn="just" fontAlgn="base"/>
            <a:r>
              <a:rPr lang="es-ES" dirty="0"/>
              <a:t>      Ej. </a:t>
            </a:r>
            <a:r>
              <a:rPr lang="es-ES" b="1" dirty="0"/>
              <a:t>Debería ser delgado y hacer más ejercicio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5" name="Google Shape;5835;p42"/>
          <p:cNvSpPr txBox="1">
            <a:spLocks noGrp="1"/>
          </p:cNvSpPr>
          <p:nvPr>
            <p:ph type="subTitle" idx="3"/>
          </p:nvPr>
        </p:nvSpPr>
        <p:spPr>
          <a:xfrm>
            <a:off x="1551446" y="3479605"/>
            <a:ext cx="2923787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Convierte la palabra “debería”  en  “podría”.</a:t>
            </a:r>
          </a:p>
          <a:p>
            <a:pPr indent="17463" fontAlgn="base">
              <a:buNone/>
            </a:pPr>
            <a:r>
              <a:rPr lang="es-ES" dirty="0"/>
              <a:t>Ej. </a:t>
            </a:r>
            <a:r>
              <a:rPr lang="es-ES" b="1" dirty="0"/>
              <a:t>si quisiera, yo podría hacer más ejercicio.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7" name="Google Shape;5837;p42"/>
          <p:cNvSpPr txBox="1">
            <a:spLocks noGrp="1"/>
          </p:cNvSpPr>
          <p:nvPr>
            <p:ph type="subTitle" idx="5"/>
          </p:nvPr>
        </p:nvSpPr>
        <p:spPr>
          <a:xfrm>
            <a:off x="5847438" y="2582012"/>
            <a:ext cx="2828720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Léelas, al finalizar coloca  “porque”</a:t>
            </a:r>
          </a:p>
          <a:p>
            <a:pPr indent="17463" algn="just" fontAlgn="base">
              <a:buNone/>
            </a:pPr>
            <a:r>
              <a:rPr lang="es-ES" dirty="0"/>
              <a:t>Ej. </a:t>
            </a:r>
            <a:r>
              <a:rPr lang="es-ES" b="1" dirty="0"/>
              <a:t>Porque hacer ejercicio es sinónimo de ser atractivo.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0" name="Google Shape;5840;p42"/>
          <p:cNvSpPr txBox="1">
            <a:spLocks noGrp="1"/>
          </p:cNvSpPr>
          <p:nvPr>
            <p:ph type="title" idx="9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41" name="Google Shape;5841;p42"/>
          <p:cNvSpPr txBox="1">
            <a:spLocks noGrp="1"/>
          </p:cNvSpPr>
          <p:nvPr>
            <p:ph type="title" idx="8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42" name="Google Shape;5842;p42"/>
          <p:cNvSpPr txBox="1">
            <a:spLocks noGrp="1"/>
          </p:cNvSpPr>
          <p:nvPr>
            <p:ph type="title" idx="13"/>
          </p:nvPr>
        </p:nvSpPr>
        <p:spPr>
          <a:xfrm>
            <a:off x="5147079" y="243140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xmlns="" id="{4AE137D1-D4C6-47D0-8BFC-3CA9AF2C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50"/>
          <p:cNvSpPr txBox="1">
            <a:spLocks noGrp="1"/>
          </p:cNvSpPr>
          <p:nvPr>
            <p:ph type="subTitle" idx="13"/>
          </p:nvPr>
        </p:nvSpPr>
        <p:spPr>
          <a:xfrm>
            <a:off x="5564948" y="2489856"/>
            <a:ext cx="32968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Repasa cada adjetivo, analiza si crees es herencia, atributo físico, experiencias, condiciones ambientales.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2" name="Google Shape;6172;p50"/>
          <p:cNvSpPr txBox="1">
            <a:spLocks noGrp="1"/>
          </p:cNvSpPr>
          <p:nvPr>
            <p:ph type="subTitle" idx="15"/>
          </p:nvPr>
        </p:nvSpPr>
        <p:spPr>
          <a:xfrm>
            <a:off x="6134272" y="4052656"/>
            <a:ext cx="247777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¿Cuáles de ellos deseas cambiar y por qué?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3" name="Google Shape;6173;p50"/>
          <p:cNvSpPr txBox="1">
            <a:spLocks noGrp="1"/>
          </p:cNvSpPr>
          <p:nvPr>
            <p:ph type="title" idx="9"/>
          </p:nvPr>
        </p:nvSpPr>
        <p:spPr>
          <a:xfrm>
            <a:off x="63234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6174" name="Google Shape;6174;p50"/>
          <p:cNvSpPr txBox="1">
            <a:spLocks noGrp="1"/>
          </p:cNvSpPr>
          <p:nvPr>
            <p:ph type="title" idx="14"/>
          </p:nvPr>
        </p:nvSpPr>
        <p:spPr>
          <a:xfrm>
            <a:off x="62922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6</a:t>
            </a:r>
            <a:endParaRPr dirty="0"/>
          </a:p>
        </p:txBody>
      </p:sp>
      <p:sp>
        <p:nvSpPr>
          <p:cNvPr id="6175" name="Google Shape;6175;p50"/>
          <p:cNvSpPr txBox="1">
            <a:spLocks noGrp="1"/>
          </p:cNvSpPr>
          <p:nvPr>
            <p:ph type="title"/>
          </p:nvPr>
        </p:nvSpPr>
        <p:spPr>
          <a:xfrm>
            <a:off x="1712948" y="377860"/>
            <a:ext cx="7704000" cy="726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/>
              <a:t>2. </a:t>
            </a:r>
            <a:r>
              <a:rPr lang="es-ES" sz="3400" b="1" dirty="0"/>
              <a:t>Explora tu temperamento</a:t>
            </a:r>
            <a:br>
              <a:rPr lang="es-ES" sz="3400" b="1" dirty="0"/>
            </a:br>
            <a:endParaRPr dirty="0"/>
          </a:p>
        </p:txBody>
      </p:sp>
      <p:sp>
        <p:nvSpPr>
          <p:cNvPr id="6176" name="Google Shape;6176;p50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1</a:t>
            </a:r>
            <a:endParaRPr dirty="0"/>
          </a:p>
        </p:txBody>
      </p:sp>
      <p:sp>
        <p:nvSpPr>
          <p:cNvPr id="6177" name="Google Shape;6177;p50"/>
          <p:cNvSpPr txBox="1">
            <a:spLocks noGrp="1"/>
          </p:cNvSpPr>
          <p:nvPr>
            <p:ph type="subTitle" idx="1"/>
          </p:nvPr>
        </p:nvSpPr>
        <p:spPr>
          <a:xfrm>
            <a:off x="1101175" y="244179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Describe tu temperamento con tres adjetivos.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8" name="Google Shape;6178;p50"/>
          <p:cNvSpPr txBox="1">
            <a:spLocks noGrp="1"/>
          </p:cNvSpPr>
          <p:nvPr>
            <p:ph type="title" idx="3"/>
          </p:nvPr>
        </p:nvSpPr>
        <p:spPr>
          <a:xfrm>
            <a:off x="3588473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sp>
        <p:nvSpPr>
          <p:cNvPr id="6179" name="Google Shape;6179;p50"/>
          <p:cNvSpPr txBox="1">
            <a:spLocks noGrp="1"/>
          </p:cNvSpPr>
          <p:nvPr>
            <p:ph type="subTitle" idx="4"/>
          </p:nvPr>
        </p:nvSpPr>
        <p:spPr>
          <a:xfrm>
            <a:off x="3578948" y="245974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Coloca tres adjetivos que te ha dicho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0" name="Google Shape;6180;p50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</a:t>
            </a:r>
            <a:endParaRPr dirty="0"/>
          </a:p>
        </p:txBody>
      </p:sp>
      <p:sp>
        <p:nvSpPr>
          <p:cNvPr id="6181" name="Google Shape;6181;p50"/>
          <p:cNvSpPr txBox="1">
            <a:spLocks noGrp="1"/>
          </p:cNvSpPr>
          <p:nvPr>
            <p:ph type="subTitle" idx="6"/>
          </p:nvPr>
        </p:nvSpPr>
        <p:spPr>
          <a:xfrm>
            <a:off x="1079777" y="421655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¿Te han afectado estos factores temperamentales?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2" name="Google Shape;6182;p50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5</a:t>
            </a:r>
            <a:endParaRPr dirty="0"/>
          </a:p>
        </p:txBody>
      </p:sp>
      <p:sp>
        <p:nvSpPr>
          <p:cNvPr id="6183" name="Google Shape;6183;p50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¿Cómo te afecta cada uno? </a:t>
            </a:r>
          </a:p>
        </p:txBody>
      </p:sp>
      <p:sp>
        <p:nvSpPr>
          <p:cNvPr id="6184" name="Google Shape;6184;p50"/>
          <p:cNvSpPr/>
          <p:nvPr/>
        </p:nvSpPr>
        <p:spPr>
          <a:xfrm>
            <a:off x="1851768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5" name="Google Shape;6185;p50"/>
          <p:cNvGrpSpPr/>
          <p:nvPr/>
        </p:nvGrpSpPr>
        <p:grpSpPr>
          <a:xfrm>
            <a:off x="1994184" y="1505570"/>
            <a:ext cx="199940" cy="199940"/>
            <a:chOff x="-804700" y="3226500"/>
            <a:chExt cx="292225" cy="292225"/>
          </a:xfrm>
        </p:grpSpPr>
        <p:sp>
          <p:nvSpPr>
            <p:cNvPr id="6186" name="Google Shape;6186;p50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0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0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0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0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0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0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3" name="Google Shape;6193;p50"/>
          <p:cNvSpPr/>
          <p:nvPr/>
        </p:nvSpPr>
        <p:spPr>
          <a:xfrm>
            <a:off x="432954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4" name="Google Shape;6194;p50"/>
          <p:cNvSpPr/>
          <p:nvPr/>
        </p:nvSpPr>
        <p:spPr>
          <a:xfrm>
            <a:off x="706449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5" name="Google Shape;6195;p50"/>
          <p:cNvSpPr/>
          <p:nvPr/>
        </p:nvSpPr>
        <p:spPr>
          <a:xfrm>
            <a:off x="1851768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6" name="Google Shape;6196;p50"/>
          <p:cNvSpPr/>
          <p:nvPr/>
        </p:nvSpPr>
        <p:spPr>
          <a:xfrm>
            <a:off x="4329543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50"/>
          <p:cNvSpPr/>
          <p:nvPr/>
        </p:nvSpPr>
        <p:spPr>
          <a:xfrm>
            <a:off x="7064493" y="3094244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5" name="Google Shape;6205;p50"/>
          <p:cNvGrpSpPr/>
          <p:nvPr/>
        </p:nvGrpSpPr>
        <p:grpSpPr>
          <a:xfrm>
            <a:off x="4472603" y="1506530"/>
            <a:ext cx="198695" cy="198014"/>
            <a:chOff x="-13947000" y="3212800"/>
            <a:chExt cx="353675" cy="352400"/>
          </a:xfrm>
        </p:grpSpPr>
        <p:sp>
          <p:nvSpPr>
            <p:cNvPr id="6206" name="Google Shape;6206;p50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0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50"/>
          <p:cNvSpPr/>
          <p:nvPr/>
        </p:nvSpPr>
        <p:spPr>
          <a:xfrm>
            <a:off x="4490841" y="3255837"/>
            <a:ext cx="162202" cy="19802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50"/>
          <p:cNvGrpSpPr/>
          <p:nvPr/>
        </p:nvGrpSpPr>
        <p:grpSpPr>
          <a:xfrm>
            <a:off x="7226003" y="1506705"/>
            <a:ext cx="184851" cy="197504"/>
            <a:chOff x="-24344425" y="3519475"/>
            <a:chExt cx="276475" cy="295400"/>
          </a:xfrm>
        </p:grpSpPr>
        <p:sp>
          <p:nvSpPr>
            <p:cNvPr id="6210" name="Google Shape;6210;p5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2" name="Google Shape;6212;p50"/>
          <p:cNvGrpSpPr/>
          <p:nvPr/>
        </p:nvGrpSpPr>
        <p:grpSpPr>
          <a:xfrm>
            <a:off x="7209906" y="3255856"/>
            <a:ext cx="198006" cy="198006"/>
            <a:chOff x="-23245675" y="3148525"/>
            <a:chExt cx="296150" cy="296150"/>
          </a:xfrm>
        </p:grpSpPr>
        <p:sp>
          <p:nvSpPr>
            <p:cNvPr id="6213" name="Google Shape;6213;p5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Imagen 49" descr="Texto&#10;&#10;Descripción generada automáticamente">
            <a:extLst>
              <a:ext uri="{FF2B5EF4-FFF2-40B4-BE49-F238E27FC236}">
                <a16:creationId xmlns:a16="http://schemas.microsoft.com/office/drawing/2014/main" xmlns="" id="{00054864-88ED-440A-AFB7-67916913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  <p:grpSp>
        <p:nvGrpSpPr>
          <p:cNvPr id="51" name="Google Shape;13548;p90">
            <a:extLst>
              <a:ext uri="{FF2B5EF4-FFF2-40B4-BE49-F238E27FC236}">
                <a16:creationId xmlns:a16="http://schemas.microsoft.com/office/drawing/2014/main" xmlns="" id="{9BCA4746-9738-49E7-B0CF-B1763BBFA6B3}"/>
              </a:ext>
            </a:extLst>
          </p:cNvPr>
          <p:cNvGrpSpPr/>
          <p:nvPr/>
        </p:nvGrpSpPr>
        <p:grpSpPr>
          <a:xfrm>
            <a:off x="1983231" y="3222406"/>
            <a:ext cx="228866" cy="282296"/>
            <a:chOff x="3330525" y="4399275"/>
            <a:chExt cx="390650" cy="481850"/>
          </a:xfrm>
          <a:solidFill>
            <a:schemeClr val="bg2"/>
          </a:solidFill>
        </p:grpSpPr>
        <p:sp>
          <p:nvSpPr>
            <p:cNvPr id="52" name="Google Shape;13549;p90">
              <a:extLst>
                <a:ext uri="{FF2B5EF4-FFF2-40B4-BE49-F238E27FC236}">
                  <a16:creationId xmlns:a16="http://schemas.microsoft.com/office/drawing/2014/main" xmlns="" id="{F35AD2E7-A8AA-4052-BB68-1890E47AAEB7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3550;p90">
              <a:extLst>
                <a:ext uri="{FF2B5EF4-FFF2-40B4-BE49-F238E27FC236}">
                  <a16:creationId xmlns:a16="http://schemas.microsoft.com/office/drawing/2014/main" xmlns="" id="{88681184-2FD0-47E3-8D9C-5A553A3720B7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3551;p90">
              <a:extLst>
                <a:ext uri="{FF2B5EF4-FFF2-40B4-BE49-F238E27FC236}">
                  <a16:creationId xmlns:a16="http://schemas.microsoft.com/office/drawing/2014/main" xmlns="" id="{8241DB6C-34E7-4938-9CC2-EAD70C1D3E9B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13552;p90">
              <a:extLst>
                <a:ext uri="{FF2B5EF4-FFF2-40B4-BE49-F238E27FC236}">
                  <a16:creationId xmlns:a16="http://schemas.microsoft.com/office/drawing/2014/main" xmlns="" id="{589C3FC8-A3E8-481B-96CA-5611EFB4F985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3553;p90">
              <a:extLst>
                <a:ext uri="{FF2B5EF4-FFF2-40B4-BE49-F238E27FC236}">
                  <a16:creationId xmlns:a16="http://schemas.microsoft.com/office/drawing/2014/main" xmlns="" id="{AC67E85D-FF9B-4FDE-A49E-0C0C661175FE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13554;p90">
              <a:extLst>
                <a:ext uri="{FF2B5EF4-FFF2-40B4-BE49-F238E27FC236}">
                  <a16:creationId xmlns:a16="http://schemas.microsoft.com/office/drawing/2014/main" xmlns="" id="{F2C82AF6-E2F2-4763-AF25-193B10B17748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13555;p90">
              <a:extLst>
                <a:ext uri="{FF2B5EF4-FFF2-40B4-BE49-F238E27FC236}">
                  <a16:creationId xmlns:a16="http://schemas.microsoft.com/office/drawing/2014/main" xmlns="" id="{35EAC847-C2F0-4B6E-B6E6-149A242D9486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Subtítulo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Subtítulo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Título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Subtítulo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" name="WhatsApp Video 2022-07-26 at 11.08.45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-1"/>
            <a:ext cx="7820025" cy="573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8" name="Google Shape;5848;p43"/>
          <p:cNvGrpSpPr/>
          <p:nvPr/>
        </p:nvGrpSpPr>
        <p:grpSpPr>
          <a:xfrm>
            <a:off x="4323666" y="1784737"/>
            <a:ext cx="4287626" cy="3352955"/>
            <a:chOff x="5652575" y="2652525"/>
            <a:chExt cx="1729300" cy="1352325"/>
          </a:xfrm>
        </p:grpSpPr>
        <p:sp>
          <p:nvSpPr>
            <p:cNvPr id="5849" name="Google Shape;5849;p43"/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6" name="Google Shape;5936;p43"/>
          <p:cNvSpPr txBox="1">
            <a:spLocks noGrp="1"/>
          </p:cNvSpPr>
          <p:nvPr>
            <p:ph type="title"/>
          </p:nvPr>
        </p:nvSpPr>
        <p:spPr>
          <a:xfrm>
            <a:off x="264110" y="2088072"/>
            <a:ext cx="4280253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¿Que es IE?</a:t>
            </a:r>
            <a:endParaRPr dirty="0"/>
          </a:p>
        </p:txBody>
      </p:sp>
      <p:sp>
        <p:nvSpPr>
          <p:cNvPr id="5937" name="Google Shape;5937;p43"/>
          <p:cNvSpPr txBox="1">
            <a:spLocks noGrp="1"/>
          </p:cNvSpPr>
          <p:nvPr>
            <p:ph type="title" idx="2"/>
          </p:nvPr>
        </p:nvSpPr>
        <p:spPr>
          <a:xfrm>
            <a:off x="1952073" y="1456382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38" name="Google Shape;5938;p43"/>
          <p:cNvSpPr txBox="1">
            <a:spLocks noGrp="1"/>
          </p:cNvSpPr>
          <p:nvPr>
            <p:ph type="subTitle" idx="1"/>
          </p:nvPr>
        </p:nvSpPr>
        <p:spPr>
          <a:xfrm>
            <a:off x="859407" y="3543866"/>
            <a:ext cx="2728669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ES" sz="1400" dirty="0"/>
              <a:t>Capacidad de tu mente para percibir, gestionar, expresar y regular las emociones de forma eficaz.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39" name="Google Shape;5939;p43"/>
          <p:cNvGrpSpPr/>
          <p:nvPr/>
        </p:nvGrpSpPr>
        <p:grpSpPr>
          <a:xfrm>
            <a:off x="3429008" y="1405063"/>
            <a:ext cx="359096" cy="317833"/>
            <a:chOff x="2626350" y="1752000"/>
            <a:chExt cx="169050" cy="149625"/>
          </a:xfrm>
        </p:grpSpPr>
        <p:sp>
          <p:nvSpPr>
            <p:cNvPr id="5940" name="Google Shape;5940;p4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43"/>
          <p:cNvGrpSpPr/>
          <p:nvPr/>
        </p:nvGrpSpPr>
        <p:grpSpPr>
          <a:xfrm>
            <a:off x="4070900" y="630011"/>
            <a:ext cx="252777" cy="251609"/>
            <a:chOff x="1898575" y="1639050"/>
            <a:chExt cx="154850" cy="154125"/>
          </a:xfrm>
        </p:grpSpPr>
        <p:sp>
          <p:nvSpPr>
            <p:cNvPr id="5943" name="Google Shape;5943;p4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5" name="Google Shape;5945;p43"/>
          <p:cNvGrpSpPr/>
          <p:nvPr/>
        </p:nvGrpSpPr>
        <p:grpSpPr>
          <a:xfrm>
            <a:off x="7734043" y="1281035"/>
            <a:ext cx="252769" cy="234961"/>
            <a:chOff x="996550" y="1565775"/>
            <a:chExt cx="159325" cy="148100"/>
          </a:xfrm>
        </p:grpSpPr>
        <p:sp>
          <p:nvSpPr>
            <p:cNvPr id="5946" name="Google Shape;5946;p4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 descr="Texto&#10;&#10;Descripción generada automáticamente">
            <a:extLst>
              <a:ext uri="{FF2B5EF4-FFF2-40B4-BE49-F238E27FC236}">
                <a16:creationId xmlns:a16="http://schemas.microsoft.com/office/drawing/2014/main" xmlns="" id="{0C50DFE1-B499-47C9-BE53-01F3622F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8" name="Google Shape;6638;p74"/>
          <p:cNvSpPr txBox="1">
            <a:spLocks noGrp="1"/>
          </p:cNvSpPr>
          <p:nvPr>
            <p:ph type="title"/>
          </p:nvPr>
        </p:nvSpPr>
        <p:spPr>
          <a:xfrm>
            <a:off x="2274300" y="1879135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GRACIAS</a:t>
            </a:r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AF9D6F-1630-4096-B570-35689B3BF6D6}"/>
              </a:ext>
            </a:extLst>
          </p:cNvPr>
          <p:cNvSpPr/>
          <p:nvPr/>
        </p:nvSpPr>
        <p:spPr>
          <a:xfrm>
            <a:off x="1590675" y="3629025"/>
            <a:ext cx="6734175" cy="3905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ligencia emocion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" y="390525"/>
            <a:ext cx="8286750" cy="463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2" name="Google Shape;5952;p44"/>
          <p:cNvGrpSpPr/>
          <p:nvPr/>
        </p:nvGrpSpPr>
        <p:grpSpPr>
          <a:xfrm flipH="1">
            <a:off x="226750" y="1436816"/>
            <a:ext cx="3901015" cy="3698870"/>
            <a:chOff x="3588975" y="2582225"/>
            <a:chExt cx="1515375" cy="1436850"/>
          </a:xfrm>
        </p:grpSpPr>
        <p:sp>
          <p:nvSpPr>
            <p:cNvPr id="5953" name="Google Shape;5953;p44"/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3" name="Google Shape;5993;p44"/>
          <p:cNvSpPr txBox="1">
            <a:spLocks noGrp="1"/>
          </p:cNvSpPr>
          <p:nvPr>
            <p:ph type="body" idx="1"/>
          </p:nvPr>
        </p:nvSpPr>
        <p:spPr>
          <a:xfrm>
            <a:off x="4127766" y="1666863"/>
            <a:ext cx="4181545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s-ES" sz="2400" b="1" dirty="0"/>
              <a:t>2.1. Crea una mentalidad de autoconciencia.</a:t>
            </a:r>
          </a:p>
          <a:p>
            <a:pPr algn="ctr">
              <a:buNone/>
            </a:pPr>
            <a:endParaRPr lang="es-ES" sz="1600" dirty="0"/>
          </a:p>
          <a:p>
            <a:pPr marL="0" indent="0" algn="ctr">
              <a:buNone/>
            </a:pPr>
            <a:r>
              <a:rPr lang="es-ES" sz="1600" dirty="0"/>
              <a:t>Capacidad de reconocer y comprender tu propio carácter, estado de ánimo y emociones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5994" name="Google Shape;5994;p44"/>
          <p:cNvSpPr txBox="1">
            <a:spLocks noGrp="1"/>
          </p:cNvSpPr>
          <p:nvPr>
            <p:ph type="title"/>
          </p:nvPr>
        </p:nvSpPr>
        <p:spPr>
          <a:xfrm>
            <a:off x="3521732" y="1004084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¿Como desarrollar IE?</a:t>
            </a:r>
            <a:endParaRPr dirty="0"/>
          </a:p>
        </p:txBody>
      </p:sp>
      <p:pic>
        <p:nvPicPr>
          <p:cNvPr id="45" name="Imagen 44" descr="Texto&#10;&#10;Descripción generada automáticamente">
            <a:extLst>
              <a:ext uri="{FF2B5EF4-FFF2-40B4-BE49-F238E27FC236}">
                <a16:creationId xmlns:a16="http://schemas.microsoft.com/office/drawing/2014/main" xmlns="" id="{2AB66EDF-504B-4B1B-9CEF-DD4A34D4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3524978" y="802552"/>
            <a:ext cx="5300155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400" b="1" dirty="0"/>
              <a:t>2.2. Desarrolla la inteligencia emocional a través de la motivación.</a:t>
            </a:r>
            <a:r>
              <a:rPr lang="es-ES" sz="3600" b="1" dirty="0"/>
              <a:t/>
            </a:r>
            <a:br>
              <a:rPr lang="es-ES" sz="3600" b="1" dirty="0"/>
            </a:b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6051" name="Google Shape;6051;p46"/>
          <p:cNvSpPr txBox="1">
            <a:spLocks noGrp="1"/>
          </p:cNvSpPr>
          <p:nvPr>
            <p:ph type="subTitle" idx="1"/>
          </p:nvPr>
        </p:nvSpPr>
        <p:spPr>
          <a:xfrm>
            <a:off x="4157679" y="2767937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impulso para mejorar y alcanzar tus metas es un factor fundamental nos permite tener disposición ante oportunidades y situaciones de vida.</a:t>
            </a:r>
          </a:p>
        </p:txBody>
      </p:sp>
      <p:grpSp>
        <p:nvGrpSpPr>
          <p:cNvPr id="6052" name="Google Shape;6052;p46"/>
          <p:cNvGrpSpPr/>
          <p:nvPr/>
        </p:nvGrpSpPr>
        <p:grpSpPr>
          <a:xfrm>
            <a:off x="4179188" y="-227820"/>
            <a:ext cx="911869" cy="917806"/>
            <a:chOff x="4248675" y="1769950"/>
            <a:chExt cx="345575" cy="347825"/>
          </a:xfrm>
        </p:grpSpPr>
        <p:sp>
          <p:nvSpPr>
            <p:cNvPr id="6053" name="Google Shape;6053;p4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46"/>
          <p:cNvGrpSpPr/>
          <p:nvPr/>
        </p:nvGrpSpPr>
        <p:grpSpPr>
          <a:xfrm rot="-5400000">
            <a:off x="4926277" y="3687322"/>
            <a:ext cx="348351" cy="1842527"/>
            <a:chOff x="5650350" y="1819325"/>
            <a:chExt cx="98000" cy="518350"/>
          </a:xfrm>
        </p:grpSpPr>
        <p:sp>
          <p:nvSpPr>
            <p:cNvPr id="6070" name="Google Shape;6070;p4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64;p75">
            <a:extLst>
              <a:ext uri="{FF2B5EF4-FFF2-40B4-BE49-F238E27FC236}">
                <a16:creationId xmlns:a16="http://schemas.microsoft.com/office/drawing/2014/main" xmlns="" id="{1388FBE8-106B-49C9-A8C6-97C920218A72}"/>
              </a:ext>
            </a:extLst>
          </p:cNvPr>
          <p:cNvGrpSpPr/>
          <p:nvPr/>
        </p:nvGrpSpPr>
        <p:grpSpPr>
          <a:xfrm>
            <a:off x="826521" y="1201382"/>
            <a:ext cx="2641449" cy="3942118"/>
            <a:chOff x="2687200" y="2079325"/>
            <a:chExt cx="1285775" cy="1918900"/>
          </a:xfrm>
        </p:grpSpPr>
        <p:sp>
          <p:nvSpPr>
            <p:cNvPr id="82" name="Google Shape;6765;p75">
              <a:extLst>
                <a:ext uri="{FF2B5EF4-FFF2-40B4-BE49-F238E27FC236}">
                  <a16:creationId xmlns:a16="http://schemas.microsoft.com/office/drawing/2014/main" xmlns="" id="{68D1047F-F5D8-4013-BB9D-E8CF8B7825D1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66;p75">
              <a:extLst>
                <a:ext uri="{FF2B5EF4-FFF2-40B4-BE49-F238E27FC236}">
                  <a16:creationId xmlns:a16="http://schemas.microsoft.com/office/drawing/2014/main" xmlns="" id="{0D05E871-3594-4879-805A-291F08E1FFE7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7;p75">
              <a:extLst>
                <a:ext uri="{FF2B5EF4-FFF2-40B4-BE49-F238E27FC236}">
                  <a16:creationId xmlns:a16="http://schemas.microsoft.com/office/drawing/2014/main" xmlns="" id="{1B4265C4-B770-4F46-8987-ADA8937CD390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68;p75">
              <a:extLst>
                <a:ext uri="{FF2B5EF4-FFF2-40B4-BE49-F238E27FC236}">
                  <a16:creationId xmlns:a16="http://schemas.microsoft.com/office/drawing/2014/main" xmlns="" id="{7CB711D3-15E8-4776-B30E-F627EA3D18B4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69;p75">
              <a:extLst>
                <a:ext uri="{FF2B5EF4-FFF2-40B4-BE49-F238E27FC236}">
                  <a16:creationId xmlns:a16="http://schemas.microsoft.com/office/drawing/2014/main" xmlns="" id="{646110F1-FAE8-48F8-ACFA-66FBBA984480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70;p75">
              <a:extLst>
                <a:ext uri="{FF2B5EF4-FFF2-40B4-BE49-F238E27FC236}">
                  <a16:creationId xmlns:a16="http://schemas.microsoft.com/office/drawing/2014/main" xmlns="" id="{2C117664-02F2-46C3-AD8A-EDCC3778D938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71;p75">
              <a:extLst>
                <a:ext uri="{FF2B5EF4-FFF2-40B4-BE49-F238E27FC236}">
                  <a16:creationId xmlns:a16="http://schemas.microsoft.com/office/drawing/2014/main" xmlns="" id="{422D23AE-CC73-4CC5-B677-BACBC1952A2D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72;p75">
              <a:extLst>
                <a:ext uri="{FF2B5EF4-FFF2-40B4-BE49-F238E27FC236}">
                  <a16:creationId xmlns:a16="http://schemas.microsoft.com/office/drawing/2014/main" xmlns="" id="{DEC6B0A0-0AAF-4825-8961-DC39920D7EC5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73;p75">
              <a:extLst>
                <a:ext uri="{FF2B5EF4-FFF2-40B4-BE49-F238E27FC236}">
                  <a16:creationId xmlns:a16="http://schemas.microsoft.com/office/drawing/2014/main" xmlns="" id="{987A41E5-036A-490D-AA8C-9204D9FB6F41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74;p75">
              <a:extLst>
                <a:ext uri="{FF2B5EF4-FFF2-40B4-BE49-F238E27FC236}">
                  <a16:creationId xmlns:a16="http://schemas.microsoft.com/office/drawing/2014/main" xmlns="" id="{71328144-2998-4FB6-B5F9-A95C589167AD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75;p75">
              <a:extLst>
                <a:ext uri="{FF2B5EF4-FFF2-40B4-BE49-F238E27FC236}">
                  <a16:creationId xmlns:a16="http://schemas.microsoft.com/office/drawing/2014/main" xmlns="" id="{F85CBC7E-8DD3-4EE1-8DE6-1C4BCB80A247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76;p75">
              <a:extLst>
                <a:ext uri="{FF2B5EF4-FFF2-40B4-BE49-F238E27FC236}">
                  <a16:creationId xmlns:a16="http://schemas.microsoft.com/office/drawing/2014/main" xmlns="" id="{F1D36DAB-14C6-46E6-B3BC-293DE10472C4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7;p75">
              <a:extLst>
                <a:ext uri="{FF2B5EF4-FFF2-40B4-BE49-F238E27FC236}">
                  <a16:creationId xmlns:a16="http://schemas.microsoft.com/office/drawing/2014/main" xmlns="" id="{63FE4D37-B16D-4234-99F0-AE01FFC468E7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78;p75">
              <a:extLst>
                <a:ext uri="{FF2B5EF4-FFF2-40B4-BE49-F238E27FC236}">
                  <a16:creationId xmlns:a16="http://schemas.microsoft.com/office/drawing/2014/main" xmlns="" id="{AB10DF8B-C53C-4272-B7D8-BD29C0F87D13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79;p75">
              <a:extLst>
                <a:ext uri="{FF2B5EF4-FFF2-40B4-BE49-F238E27FC236}">
                  <a16:creationId xmlns:a16="http://schemas.microsoft.com/office/drawing/2014/main" xmlns="" id="{FE3CD91E-13AB-448C-AE1C-1D7FDDBF0279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80;p75">
              <a:extLst>
                <a:ext uri="{FF2B5EF4-FFF2-40B4-BE49-F238E27FC236}">
                  <a16:creationId xmlns:a16="http://schemas.microsoft.com/office/drawing/2014/main" xmlns="" id="{A8EEA2AC-D2EB-480D-BA8C-670FC89619B0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1;p75">
              <a:extLst>
                <a:ext uri="{FF2B5EF4-FFF2-40B4-BE49-F238E27FC236}">
                  <a16:creationId xmlns:a16="http://schemas.microsoft.com/office/drawing/2014/main" xmlns="" id="{831DA56E-9D67-448A-B50F-A49C43111208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82;p75">
              <a:extLst>
                <a:ext uri="{FF2B5EF4-FFF2-40B4-BE49-F238E27FC236}">
                  <a16:creationId xmlns:a16="http://schemas.microsoft.com/office/drawing/2014/main" xmlns="" id="{ECFC7CE7-5E3E-464A-88E1-AF2EDDD5BE67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83;p75">
              <a:extLst>
                <a:ext uri="{FF2B5EF4-FFF2-40B4-BE49-F238E27FC236}">
                  <a16:creationId xmlns:a16="http://schemas.microsoft.com/office/drawing/2014/main" xmlns="" id="{EF537BAC-C271-45A8-9FF4-70C3849DED9D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84;p75">
              <a:extLst>
                <a:ext uri="{FF2B5EF4-FFF2-40B4-BE49-F238E27FC236}">
                  <a16:creationId xmlns:a16="http://schemas.microsoft.com/office/drawing/2014/main" xmlns="" id="{BD0FA60E-4DEB-4F16-B5B3-E969841A1218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85;p75">
              <a:extLst>
                <a:ext uri="{FF2B5EF4-FFF2-40B4-BE49-F238E27FC236}">
                  <a16:creationId xmlns:a16="http://schemas.microsoft.com/office/drawing/2014/main" xmlns="" id="{B971AB5F-E5B1-4AC6-8058-BF631872F016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86;p75">
              <a:extLst>
                <a:ext uri="{FF2B5EF4-FFF2-40B4-BE49-F238E27FC236}">
                  <a16:creationId xmlns:a16="http://schemas.microsoft.com/office/drawing/2014/main" xmlns="" id="{8DB56B79-EED1-4157-ABA2-2408769033A8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87;p75">
              <a:extLst>
                <a:ext uri="{FF2B5EF4-FFF2-40B4-BE49-F238E27FC236}">
                  <a16:creationId xmlns:a16="http://schemas.microsoft.com/office/drawing/2014/main" xmlns="" id="{6046F9CD-49E9-47FD-8A5C-0036649E7FD2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88;p75">
              <a:extLst>
                <a:ext uri="{FF2B5EF4-FFF2-40B4-BE49-F238E27FC236}">
                  <a16:creationId xmlns:a16="http://schemas.microsoft.com/office/drawing/2014/main" xmlns="" id="{3BFA198C-5030-42E3-8C5D-2A01C142CF32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9;p75">
              <a:extLst>
                <a:ext uri="{FF2B5EF4-FFF2-40B4-BE49-F238E27FC236}">
                  <a16:creationId xmlns:a16="http://schemas.microsoft.com/office/drawing/2014/main" xmlns="" id="{A53571AA-A6CB-4467-9A0B-DF3E49C44E56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90;p75">
              <a:extLst>
                <a:ext uri="{FF2B5EF4-FFF2-40B4-BE49-F238E27FC236}">
                  <a16:creationId xmlns:a16="http://schemas.microsoft.com/office/drawing/2014/main" xmlns="" id="{4A1BF8D1-841A-4A29-9F7D-463D8CFEE33E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91;p75">
              <a:extLst>
                <a:ext uri="{FF2B5EF4-FFF2-40B4-BE49-F238E27FC236}">
                  <a16:creationId xmlns:a16="http://schemas.microsoft.com/office/drawing/2014/main" xmlns="" id="{D63005B2-BE6D-498C-9619-CDCEA26E2230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92;p75">
              <a:extLst>
                <a:ext uri="{FF2B5EF4-FFF2-40B4-BE49-F238E27FC236}">
                  <a16:creationId xmlns:a16="http://schemas.microsoft.com/office/drawing/2014/main" xmlns="" id="{F5456F94-C7F7-4AC0-8DAE-70FC6F536913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93;p75">
              <a:extLst>
                <a:ext uri="{FF2B5EF4-FFF2-40B4-BE49-F238E27FC236}">
                  <a16:creationId xmlns:a16="http://schemas.microsoft.com/office/drawing/2014/main" xmlns="" id="{9AE80528-BFF8-48E7-9E33-C50151A3B92E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94;p75">
              <a:extLst>
                <a:ext uri="{FF2B5EF4-FFF2-40B4-BE49-F238E27FC236}">
                  <a16:creationId xmlns:a16="http://schemas.microsoft.com/office/drawing/2014/main" xmlns="" id="{34FEDF1F-1CD5-44EE-911D-EE383D62B85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95;p75">
              <a:extLst>
                <a:ext uri="{FF2B5EF4-FFF2-40B4-BE49-F238E27FC236}">
                  <a16:creationId xmlns:a16="http://schemas.microsoft.com/office/drawing/2014/main" xmlns="" id="{CE72AC1C-1D66-4FB4-9614-29B52CE4FEF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96;p75">
              <a:extLst>
                <a:ext uri="{FF2B5EF4-FFF2-40B4-BE49-F238E27FC236}">
                  <a16:creationId xmlns:a16="http://schemas.microsoft.com/office/drawing/2014/main" xmlns="" id="{DA486582-49FD-44F5-A438-B18FDBE375DB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97;p75">
              <a:extLst>
                <a:ext uri="{FF2B5EF4-FFF2-40B4-BE49-F238E27FC236}">
                  <a16:creationId xmlns:a16="http://schemas.microsoft.com/office/drawing/2014/main" xmlns="" id="{BF891DF0-BEF5-4438-8DB6-28703997A8F0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98;p75">
              <a:extLst>
                <a:ext uri="{FF2B5EF4-FFF2-40B4-BE49-F238E27FC236}">
                  <a16:creationId xmlns:a16="http://schemas.microsoft.com/office/drawing/2014/main" xmlns="" id="{19FAF713-A37A-420D-838A-A56FE7B24C68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99;p75">
              <a:extLst>
                <a:ext uri="{FF2B5EF4-FFF2-40B4-BE49-F238E27FC236}">
                  <a16:creationId xmlns:a16="http://schemas.microsoft.com/office/drawing/2014/main" xmlns="" id="{9B6C85B0-89C5-4D1C-995D-DBE58910D8B2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800;p75">
              <a:extLst>
                <a:ext uri="{FF2B5EF4-FFF2-40B4-BE49-F238E27FC236}">
                  <a16:creationId xmlns:a16="http://schemas.microsoft.com/office/drawing/2014/main" xmlns="" id="{30A718BC-2A81-4C34-98C6-3BB19EB72D80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801;p75">
              <a:extLst>
                <a:ext uri="{FF2B5EF4-FFF2-40B4-BE49-F238E27FC236}">
                  <a16:creationId xmlns:a16="http://schemas.microsoft.com/office/drawing/2014/main" xmlns="" id="{E31C05DD-06CA-406F-908B-1E85C37FB749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802;p75">
              <a:extLst>
                <a:ext uri="{FF2B5EF4-FFF2-40B4-BE49-F238E27FC236}">
                  <a16:creationId xmlns:a16="http://schemas.microsoft.com/office/drawing/2014/main" xmlns="" id="{B176C9AE-4FDB-4B7C-9C60-CF7205744E50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03;p75">
              <a:extLst>
                <a:ext uri="{FF2B5EF4-FFF2-40B4-BE49-F238E27FC236}">
                  <a16:creationId xmlns:a16="http://schemas.microsoft.com/office/drawing/2014/main" xmlns="" id="{D54E7CF2-E10C-4964-A3ED-779D317B954F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804;p75">
              <a:extLst>
                <a:ext uri="{FF2B5EF4-FFF2-40B4-BE49-F238E27FC236}">
                  <a16:creationId xmlns:a16="http://schemas.microsoft.com/office/drawing/2014/main" xmlns="" id="{F880EA94-A637-4EC7-9CFF-AF94177CCFE0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805;p75">
              <a:extLst>
                <a:ext uri="{FF2B5EF4-FFF2-40B4-BE49-F238E27FC236}">
                  <a16:creationId xmlns:a16="http://schemas.microsoft.com/office/drawing/2014/main" xmlns="" id="{06903C0E-8441-4F6D-93B2-EE6D212074BE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6;p75">
              <a:extLst>
                <a:ext uri="{FF2B5EF4-FFF2-40B4-BE49-F238E27FC236}">
                  <a16:creationId xmlns:a16="http://schemas.microsoft.com/office/drawing/2014/main" xmlns="" id="{838A650B-8E7F-4437-BD72-4529B1140D09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07;p75">
              <a:extLst>
                <a:ext uri="{FF2B5EF4-FFF2-40B4-BE49-F238E27FC236}">
                  <a16:creationId xmlns:a16="http://schemas.microsoft.com/office/drawing/2014/main" xmlns="" id="{0117E30E-31E3-4CD3-8B78-7321C6F31B14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08;p75">
              <a:extLst>
                <a:ext uri="{FF2B5EF4-FFF2-40B4-BE49-F238E27FC236}">
                  <a16:creationId xmlns:a16="http://schemas.microsoft.com/office/drawing/2014/main" xmlns="" id="{883C76DB-5F2B-4E36-975D-F26FBCC84D19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09;p75">
              <a:extLst>
                <a:ext uri="{FF2B5EF4-FFF2-40B4-BE49-F238E27FC236}">
                  <a16:creationId xmlns:a16="http://schemas.microsoft.com/office/drawing/2014/main" xmlns="" id="{AC291A83-B011-479C-91B3-34FF54A03B3A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10;p75">
              <a:extLst>
                <a:ext uri="{FF2B5EF4-FFF2-40B4-BE49-F238E27FC236}">
                  <a16:creationId xmlns:a16="http://schemas.microsoft.com/office/drawing/2014/main" xmlns="" id="{5BC4088C-02DB-4324-BB26-C46CB83E1C92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11;p75">
              <a:extLst>
                <a:ext uri="{FF2B5EF4-FFF2-40B4-BE49-F238E27FC236}">
                  <a16:creationId xmlns:a16="http://schemas.microsoft.com/office/drawing/2014/main" xmlns="" id="{B600F98E-D99D-4811-BB6B-9EC39A8EC20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12;p75">
              <a:extLst>
                <a:ext uri="{FF2B5EF4-FFF2-40B4-BE49-F238E27FC236}">
                  <a16:creationId xmlns:a16="http://schemas.microsoft.com/office/drawing/2014/main" xmlns="" id="{90A080A0-EBFA-4E0C-AF03-C9A62EDC229E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13;p75">
              <a:extLst>
                <a:ext uri="{FF2B5EF4-FFF2-40B4-BE49-F238E27FC236}">
                  <a16:creationId xmlns:a16="http://schemas.microsoft.com/office/drawing/2014/main" xmlns="" id="{810FDBAD-E0EA-4166-A6A1-AC9F94ED5D9B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14;p75">
              <a:extLst>
                <a:ext uri="{FF2B5EF4-FFF2-40B4-BE49-F238E27FC236}">
                  <a16:creationId xmlns:a16="http://schemas.microsoft.com/office/drawing/2014/main" xmlns="" id="{96862785-CB57-4160-8C17-6022216D38B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15;p75">
              <a:extLst>
                <a:ext uri="{FF2B5EF4-FFF2-40B4-BE49-F238E27FC236}">
                  <a16:creationId xmlns:a16="http://schemas.microsoft.com/office/drawing/2014/main" xmlns="" id="{C02FBAC7-5755-4C32-90C1-FF751F3B69FB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16;p75">
              <a:extLst>
                <a:ext uri="{FF2B5EF4-FFF2-40B4-BE49-F238E27FC236}">
                  <a16:creationId xmlns:a16="http://schemas.microsoft.com/office/drawing/2014/main" xmlns="" id="{345BEA2F-E28A-4039-B54F-579E65F2FAB0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17;p75">
              <a:extLst>
                <a:ext uri="{FF2B5EF4-FFF2-40B4-BE49-F238E27FC236}">
                  <a16:creationId xmlns:a16="http://schemas.microsoft.com/office/drawing/2014/main" xmlns="" id="{7DAD3095-4340-4850-BFBC-24491550E09B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18;p75">
              <a:extLst>
                <a:ext uri="{FF2B5EF4-FFF2-40B4-BE49-F238E27FC236}">
                  <a16:creationId xmlns:a16="http://schemas.microsoft.com/office/drawing/2014/main" xmlns="" id="{033899F3-6BA9-4568-BBA3-573535873B01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9;p75">
              <a:extLst>
                <a:ext uri="{FF2B5EF4-FFF2-40B4-BE49-F238E27FC236}">
                  <a16:creationId xmlns:a16="http://schemas.microsoft.com/office/drawing/2014/main" xmlns="" id="{2348DD7F-4504-428B-8FA0-0DA1D26666C8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0;p75">
              <a:extLst>
                <a:ext uri="{FF2B5EF4-FFF2-40B4-BE49-F238E27FC236}">
                  <a16:creationId xmlns:a16="http://schemas.microsoft.com/office/drawing/2014/main" xmlns="" id="{F9C67C94-400E-4708-8660-37FAB91B4659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21;p75">
              <a:extLst>
                <a:ext uri="{FF2B5EF4-FFF2-40B4-BE49-F238E27FC236}">
                  <a16:creationId xmlns:a16="http://schemas.microsoft.com/office/drawing/2014/main" xmlns="" id="{605AA9B7-0442-41AB-ADC2-0990AA88D561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22;p75">
              <a:extLst>
                <a:ext uri="{FF2B5EF4-FFF2-40B4-BE49-F238E27FC236}">
                  <a16:creationId xmlns:a16="http://schemas.microsoft.com/office/drawing/2014/main" xmlns="" id="{19B78BCC-707A-4D17-B310-48F7FC6EDAD0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23;p75">
              <a:extLst>
                <a:ext uri="{FF2B5EF4-FFF2-40B4-BE49-F238E27FC236}">
                  <a16:creationId xmlns:a16="http://schemas.microsoft.com/office/drawing/2014/main" xmlns="" id="{F7493F1B-8308-4424-B8AE-1412CD52289D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Imagen 140" descr="Texto&#10;&#10;Descripción generada automáticamente">
            <a:extLst>
              <a:ext uri="{FF2B5EF4-FFF2-40B4-BE49-F238E27FC236}">
                <a16:creationId xmlns:a16="http://schemas.microsoft.com/office/drawing/2014/main" xmlns="" id="{BE7B5F37-CE4D-4B48-9CDF-459CFE3D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45"/>
          <p:cNvSpPr txBox="1">
            <a:spLocks noGrp="1"/>
          </p:cNvSpPr>
          <p:nvPr>
            <p:ph type="title"/>
          </p:nvPr>
        </p:nvSpPr>
        <p:spPr>
          <a:xfrm>
            <a:off x="3331083" y="1097702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400" b="1" dirty="0"/>
              <a:t>2.3. Sé una persona más empática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MX" sz="2800" dirty="0"/>
          </a:p>
        </p:txBody>
      </p:sp>
      <p:sp>
        <p:nvSpPr>
          <p:cNvPr id="6000" name="Google Shape;6000;p45"/>
          <p:cNvSpPr txBox="1">
            <a:spLocks noGrp="1"/>
          </p:cNvSpPr>
          <p:nvPr>
            <p:ph type="subTitle" idx="1"/>
          </p:nvPr>
        </p:nvSpPr>
        <p:spPr>
          <a:xfrm>
            <a:off x="4000158" y="2503905"/>
            <a:ext cx="3935447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1600" dirty="0"/>
              <a:t>Comprende las emociones de otros, entender que también tienen sentimientos, miedos, deseos, metas y problemas.</a:t>
            </a:r>
            <a:endParaRPr lang="es-ES" sz="16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5724;p40">
            <a:extLst>
              <a:ext uri="{FF2B5EF4-FFF2-40B4-BE49-F238E27FC236}">
                <a16:creationId xmlns:a16="http://schemas.microsoft.com/office/drawing/2014/main" xmlns="" id="{6901B033-D522-48C7-87F1-1F6173910720}"/>
              </a:ext>
            </a:extLst>
          </p:cNvPr>
          <p:cNvGrpSpPr/>
          <p:nvPr/>
        </p:nvGrpSpPr>
        <p:grpSpPr>
          <a:xfrm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50" name="Google Shape;5725;p40">
              <a:extLst>
                <a:ext uri="{FF2B5EF4-FFF2-40B4-BE49-F238E27FC236}">
                  <a16:creationId xmlns:a16="http://schemas.microsoft.com/office/drawing/2014/main" xmlns="" id="{167A3061-7697-4E20-9ACA-BA28643628D6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6;p40">
              <a:extLst>
                <a:ext uri="{FF2B5EF4-FFF2-40B4-BE49-F238E27FC236}">
                  <a16:creationId xmlns:a16="http://schemas.microsoft.com/office/drawing/2014/main" xmlns="" id="{71226C80-CE03-4908-A7E1-A924835C8A42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27;p40">
              <a:extLst>
                <a:ext uri="{FF2B5EF4-FFF2-40B4-BE49-F238E27FC236}">
                  <a16:creationId xmlns:a16="http://schemas.microsoft.com/office/drawing/2014/main" xmlns="" id="{A622165C-248A-4182-B4F0-E933D976449F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28;p40">
              <a:extLst>
                <a:ext uri="{FF2B5EF4-FFF2-40B4-BE49-F238E27FC236}">
                  <a16:creationId xmlns:a16="http://schemas.microsoft.com/office/drawing/2014/main" xmlns="" id="{81389202-B544-4DC8-9631-FD1173EDEB4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29;p40">
              <a:extLst>
                <a:ext uri="{FF2B5EF4-FFF2-40B4-BE49-F238E27FC236}">
                  <a16:creationId xmlns:a16="http://schemas.microsoft.com/office/drawing/2014/main" xmlns="" id="{8F50BC09-40FB-4BB7-8BA2-892655470882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30;p40">
              <a:extLst>
                <a:ext uri="{FF2B5EF4-FFF2-40B4-BE49-F238E27FC236}">
                  <a16:creationId xmlns:a16="http://schemas.microsoft.com/office/drawing/2014/main" xmlns="" id="{B7BF72E5-A9B5-46FC-A4C8-7BFF79336CDE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31;p40">
              <a:extLst>
                <a:ext uri="{FF2B5EF4-FFF2-40B4-BE49-F238E27FC236}">
                  <a16:creationId xmlns:a16="http://schemas.microsoft.com/office/drawing/2014/main" xmlns="" id="{8D3611D8-90F3-4E1D-9AB4-78226ECA36AA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32;p40">
              <a:extLst>
                <a:ext uri="{FF2B5EF4-FFF2-40B4-BE49-F238E27FC236}">
                  <a16:creationId xmlns:a16="http://schemas.microsoft.com/office/drawing/2014/main" xmlns="" id="{32C3EEBD-4FDB-41A3-95EA-E74E1689EB6E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33;p40">
              <a:extLst>
                <a:ext uri="{FF2B5EF4-FFF2-40B4-BE49-F238E27FC236}">
                  <a16:creationId xmlns:a16="http://schemas.microsoft.com/office/drawing/2014/main" xmlns="" id="{076AB2AB-CC2C-497D-81F6-59769090F916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34;p40">
              <a:extLst>
                <a:ext uri="{FF2B5EF4-FFF2-40B4-BE49-F238E27FC236}">
                  <a16:creationId xmlns:a16="http://schemas.microsoft.com/office/drawing/2014/main" xmlns="" id="{2AA06B54-AD31-4E4F-AF40-601C73CA837A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35;p40">
              <a:extLst>
                <a:ext uri="{FF2B5EF4-FFF2-40B4-BE49-F238E27FC236}">
                  <a16:creationId xmlns:a16="http://schemas.microsoft.com/office/drawing/2014/main" xmlns="" id="{60AFA62B-3F9A-4BF1-B172-4F9E6818041E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36;p40">
              <a:extLst>
                <a:ext uri="{FF2B5EF4-FFF2-40B4-BE49-F238E27FC236}">
                  <a16:creationId xmlns:a16="http://schemas.microsoft.com/office/drawing/2014/main" xmlns="" id="{F5813936-6ABF-4BB6-99B9-BEE91C2C813B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37;p40">
              <a:extLst>
                <a:ext uri="{FF2B5EF4-FFF2-40B4-BE49-F238E27FC236}">
                  <a16:creationId xmlns:a16="http://schemas.microsoft.com/office/drawing/2014/main" xmlns="" id="{504AC2D2-D38B-4260-B376-60A57D99D17A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8;p40">
              <a:extLst>
                <a:ext uri="{FF2B5EF4-FFF2-40B4-BE49-F238E27FC236}">
                  <a16:creationId xmlns:a16="http://schemas.microsoft.com/office/drawing/2014/main" xmlns="" id="{37198499-33D1-48A6-8221-FFFF790EDCAD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9;p40">
              <a:extLst>
                <a:ext uri="{FF2B5EF4-FFF2-40B4-BE49-F238E27FC236}">
                  <a16:creationId xmlns:a16="http://schemas.microsoft.com/office/drawing/2014/main" xmlns="" id="{231A331C-9CA5-422B-A21D-402868EBA4AD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40;p40">
              <a:extLst>
                <a:ext uri="{FF2B5EF4-FFF2-40B4-BE49-F238E27FC236}">
                  <a16:creationId xmlns:a16="http://schemas.microsoft.com/office/drawing/2014/main" xmlns="" id="{0106392B-04A1-43AA-879B-F96669E160F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1;p40">
              <a:extLst>
                <a:ext uri="{FF2B5EF4-FFF2-40B4-BE49-F238E27FC236}">
                  <a16:creationId xmlns:a16="http://schemas.microsoft.com/office/drawing/2014/main" xmlns="" id="{35CBBEAC-0B41-497B-87FC-9CD7311BACE1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2;p40">
              <a:extLst>
                <a:ext uri="{FF2B5EF4-FFF2-40B4-BE49-F238E27FC236}">
                  <a16:creationId xmlns:a16="http://schemas.microsoft.com/office/drawing/2014/main" xmlns="" id="{F0F21EDA-F297-4B8B-A596-959AFB708655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3;p40">
              <a:extLst>
                <a:ext uri="{FF2B5EF4-FFF2-40B4-BE49-F238E27FC236}">
                  <a16:creationId xmlns:a16="http://schemas.microsoft.com/office/drawing/2014/main" xmlns="" id="{FFEC9C03-6C3B-49E5-8FC5-9A587B2AFB66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4;p40">
              <a:extLst>
                <a:ext uri="{FF2B5EF4-FFF2-40B4-BE49-F238E27FC236}">
                  <a16:creationId xmlns:a16="http://schemas.microsoft.com/office/drawing/2014/main" xmlns="" id="{B7A369C4-7F81-4FEC-BB4B-FC904E3FF241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5;p40">
              <a:extLst>
                <a:ext uri="{FF2B5EF4-FFF2-40B4-BE49-F238E27FC236}">
                  <a16:creationId xmlns:a16="http://schemas.microsoft.com/office/drawing/2014/main" xmlns="" id="{1B8D4AA9-C2B8-4DF1-9529-049ED8791C6C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6;p40">
              <a:extLst>
                <a:ext uri="{FF2B5EF4-FFF2-40B4-BE49-F238E27FC236}">
                  <a16:creationId xmlns:a16="http://schemas.microsoft.com/office/drawing/2014/main" xmlns="" id="{B1BA0F36-E849-4234-9435-B94564FECC9B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7;p40">
              <a:extLst>
                <a:ext uri="{FF2B5EF4-FFF2-40B4-BE49-F238E27FC236}">
                  <a16:creationId xmlns:a16="http://schemas.microsoft.com/office/drawing/2014/main" xmlns="" id="{F83ABD6B-4FB5-4DFC-9479-AEC242D0F912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8;p40">
              <a:extLst>
                <a:ext uri="{FF2B5EF4-FFF2-40B4-BE49-F238E27FC236}">
                  <a16:creationId xmlns:a16="http://schemas.microsoft.com/office/drawing/2014/main" xmlns="" id="{D2219387-5967-4A2A-9E62-26A89FADEB2A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9;p40">
              <a:extLst>
                <a:ext uri="{FF2B5EF4-FFF2-40B4-BE49-F238E27FC236}">
                  <a16:creationId xmlns:a16="http://schemas.microsoft.com/office/drawing/2014/main" xmlns="" id="{EF8BF705-CC0A-4838-8E23-008B90838E6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50;p40">
              <a:extLst>
                <a:ext uri="{FF2B5EF4-FFF2-40B4-BE49-F238E27FC236}">
                  <a16:creationId xmlns:a16="http://schemas.microsoft.com/office/drawing/2014/main" xmlns="" id="{5E46FB86-312C-41A9-BF8D-C30AED462FD8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1;p40">
              <a:extLst>
                <a:ext uri="{FF2B5EF4-FFF2-40B4-BE49-F238E27FC236}">
                  <a16:creationId xmlns:a16="http://schemas.microsoft.com/office/drawing/2014/main" xmlns="" id="{6FB7F539-2CF9-42D7-A92C-2ADB260BC56C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2;p40">
              <a:extLst>
                <a:ext uri="{FF2B5EF4-FFF2-40B4-BE49-F238E27FC236}">
                  <a16:creationId xmlns:a16="http://schemas.microsoft.com/office/drawing/2014/main" xmlns="" id="{580BE52D-B5D0-489A-A59F-33BD386453D4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3;p40">
              <a:extLst>
                <a:ext uri="{FF2B5EF4-FFF2-40B4-BE49-F238E27FC236}">
                  <a16:creationId xmlns:a16="http://schemas.microsoft.com/office/drawing/2014/main" xmlns="" id="{E783E0A3-39A2-4C02-85ED-A9E433C26741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4;p40">
              <a:extLst>
                <a:ext uri="{FF2B5EF4-FFF2-40B4-BE49-F238E27FC236}">
                  <a16:creationId xmlns:a16="http://schemas.microsoft.com/office/drawing/2014/main" xmlns="" id="{48F4B830-48DA-4368-B296-407C4D123A6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5;p40">
              <a:extLst>
                <a:ext uri="{FF2B5EF4-FFF2-40B4-BE49-F238E27FC236}">
                  <a16:creationId xmlns:a16="http://schemas.microsoft.com/office/drawing/2014/main" xmlns="" id="{A0B09632-1DCB-4794-9407-11934DDCAA5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6;p40">
              <a:extLst>
                <a:ext uri="{FF2B5EF4-FFF2-40B4-BE49-F238E27FC236}">
                  <a16:creationId xmlns:a16="http://schemas.microsoft.com/office/drawing/2014/main" xmlns="" id="{3B07778C-C8D4-43E3-8C63-55AB7D124FFF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7;p40">
              <a:extLst>
                <a:ext uri="{FF2B5EF4-FFF2-40B4-BE49-F238E27FC236}">
                  <a16:creationId xmlns:a16="http://schemas.microsoft.com/office/drawing/2014/main" xmlns="" id="{FE95B04A-EC6D-4F31-83F5-5018179B3F3B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8;p40">
              <a:extLst>
                <a:ext uri="{FF2B5EF4-FFF2-40B4-BE49-F238E27FC236}">
                  <a16:creationId xmlns:a16="http://schemas.microsoft.com/office/drawing/2014/main" xmlns="" id="{E80E3291-2F1F-4B0B-9219-26BAEEC9EE8E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9;p40">
              <a:extLst>
                <a:ext uri="{FF2B5EF4-FFF2-40B4-BE49-F238E27FC236}">
                  <a16:creationId xmlns:a16="http://schemas.microsoft.com/office/drawing/2014/main" xmlns="" id="{66AA1F74-A719-43F3-A780-3810B8BAF463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60;p40">
              <a:extLst>
                <a:ext uri="{FF2B5EF4-FFF2-40B4-BE49-F238E27FC236}">
                  <a16:creationId xmlns:a16="http://schemas.microsoft.com/office/drawing/2014/main" xmlns="" id="{B9E3CBEC-DCE9-4279-A804-22F7EA80D007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1;p40">
              <a:extLst>
                <a:ext uri="{FF2B5EF4-FFF2-40B4-BE49-F238E27FC236}">
                  <a16:creationId xmlns:a16="http://schemas.microsoft.com/office/drawing/2014/main" xmlns="" id="{8EB3F627-ECE2-48D8-9335-A9B392B71F0C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2;p40">
              <a:extLst>
                <a:ext uri="{FF2B5EF4-FFF2-40B4-BE49-F238E27FC236}">
                  <a16:creationId xmlns:a16="http://schemas.microsoft.com/office/drawing/2014/main" xmlns="" id="{4D96FB60-4E32-4E92-A250-8EE66D1E818C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3;p40">
              <a:extLst>
                <a:ext uri="{FF2B5EF4-FFF2-40B4-BE49-F238E27FC236}">
                  <a16:creationId xmlns:a16="http://schemas.microsoft.com/office/drawing/2014/main" xmlns="" id="{14F4C637-BFB5-41DC-BB68-1F6EE2920A43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4;p40">
              <a:extLst>
                <a:ext uri="{FF2B5EF4-FFF2-40B4-BE49-F238E27FC236}">
                  <a16:creationId xmlns:a16="http://schemas.microsoft.com/office/drawing/2014/main" xmlns="" id="{1ACE82C4-4F3B-4AC8-BF1D-A964E4C53E98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5;p40">
              <a:extLst>
                <a:ext uri="{FF2B5EF4-FFF2-40B4-BE49-F238E27FC236}">
                  <a16:creationId xmlns:a16="http://schemas.microsoft.com/office/drawing/2014/main" xmlns="" id="{3D3C89F9-A322-41C4-9170-5D4DFB14C444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6;p40">
              <a:extLst>
                <a:ext uri="{FF2B5EF4-FFF2-40B4-BE49-F238E27FC236}">
                  <a16:creationId xmlns:a16="http://schemas.microsoft.com/office/drawing/2014/main" xmlns="" id="{D706A181-8435-41CE-84C9-A93B4A463A42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7;p40">
              <a:extLst>
                <a:ext uri="{FF2B5EF4-FFF2-40B4-BE49-F238E27FC236}">
                  <a16:creationId xmlns:a16="http://schemas.microsoft.com/office/drawing/2014/main" xmlns="" id="{F3ADDADF-4A29-4CC6-9A79-D07A052ABAB8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8;p40">
              <a:extLst>
                <a:ext uri="{FF2B5EF4-FFF2-40B4-BE49-F238E27FC236}">
                  <a16:creationId xmlns:a16="http://schemas.microsoft.com/office/drawing/2014/main" xmlns="" id="{957F19F7-1FEA-4218-8E62-31D62D49CFEF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9;p40">
              <a:extLst>
                <a:ext uri="{FF2B5EF4-FFF2-40B4-BE49-F238E27FC236}">
                  <a16:creationId xmlns:a16="http://schemas.microsoft.com/office/drawing/2014/main" xmlns="" id="{70C16830-A50B-4D4A-ADB9-608D66C69F9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70;p40">
              <a:extLst>
                <a:ext uri="{FF2B5EF4-FFF2-40B4-BE49-F238E27FC236}">
                  <a16:creationId xmlns:a16="http://schemas.microsoft.com/office/drawing/2014/main" xmlns="" id="{BDF092E7-9EB2-476C-B7DB-A1963B9DB337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1;p40">
              <a:extLst>
                <a:ext uri="{FF2B5EF4-FFF2-40B4-BE49-F238E27FC236}">
                  <a16:creationId xmlns:a16="http://schemas.microsoft.com/office/drawing/2014/main" xmlns="" id="{45DAC6CB-2FCE-431F-B3EC-8AC97F4F65C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2;p40">
              <a:extLst>
                <a:ext uri="{FF2B5EF4-FFF2-40B4-BE49-F238E27FC236}">
                  <a16:creationId xmlns:a16="http://schemas.microsoft.com/office/drawing/2014/main" xmlns="" id="{C73E6CD9-3970-4206-A16E-9216FE072C32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3;p40">
              <a:extLst>
                <a:ext uri="{FF2B5EF4-FFF2-40B4-BE49-F238E27FC236}">
                  <a16:creationId xmlns:a16="http://schemas.microsoft.com/office/drawing/2014/main" xmlns="" id="{03BE2D37-78C5-4D4C-A0D7-E691A0B0FCC8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4;p40">
              <a:extLst>
                <a:ext uri="{FF2B5EF4-FFF2-40B4-BE49-F238E27FC236}">
                  <a16:creationId xmlns:a16="http://schemas.microsoft.com/office/drawing/2014/main" xmlns="" id="{69253B8E-51DA-4E5C-A334-949B43433EDE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5;p40">
              <a:extLst>
                <a:ext uri="{FF2B5EF4-FFF2-40B4-BE49-F238E27FC236}">
                  <a16:creationId xmlns:a16="http://schemas.microsoft.com/office/drawing/2014/main" xmlns="" id="{E7880397-E7B4-449E-982A-93D51006B653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6;p40">
              <a:extLst>
                <a:ext uri="{FF2B5EF4-FFF2-40B4-BE49-F238E27FC236}">
                  <a16:creationId xmlns:a16="http://schemas.microsoft.com/office/drawing/2014/main" xmlns="" id="{9F9E782A-7025-44D8-BB1F-6E627D7253F4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7;p40">
              <a:extLst>
                <a:ext uri="{FF2B5EF4-FFF2-40B4-BE49-F238E27FC236}">
                  <a16:creationId xmlns:a16="http://schemas.microsoft.com/office/drawing/2014/main" xmlns="" id="{247366C0-CD6E-419A-BE0E-E14FE907311F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8;p40">
              <a:extLst>
                <a:ext uri="{FF2B5EF4-FFF2-40B4-BE49-F238E27FC236}">
                  <a16:creationId xmlns:a16="http://schemas.microsoft.com/office/drawing/2014/main" xmlns="" id="{2BA04DB0-9C79-4E41-9B78-435428D38B07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79;p40">
              <a:extLst>
                <a:ext uri="{FF2B5EF4-FFF2-40B4-BE49-F238E27FC236}">
                  <a16:creationId xmlns:a16="http://schemas.microsoft.com/office/drawing/2014/main" xmlns="" id="{8E06615F-43B3-4F55-B993-BD913B2BE456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80;p40">
              <a:extLst>
                <a:ext uri="{FF2B5EF4-FFF2-40B4-BE49-F238E27FC236}">
                  <a16:creationId xmlns:a16="http://schemas.microsoft.com/office/drawing/2014/main" xmlns="" id="{377AFF50-FA58-4334-8A43-3BB739FDBA04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81;p40">
              <a:extLst>
                <a:ext uri="{FF2B5EF4-FFF2-40B4-BE49-F238E27FC236}">
                  <a16:creationId xmlns:a16="http://schemas.microsoft.com/office/drawing/2014/main" xmlns="" id="{32A686F8-BBE7-4421-AD9B-0A8AD3B58C6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82;p40">
              <a:extLst>
                <a:ext uri="{FF2B5EF4-FFF2-40B4-BE49-F238E27FC236}">
                  <a16:creationId xmlns:a16="http://schemas.microsoft.com/office/drawing/2014/main" xmlns="" id="{AE3EFA7A-1427-4C38-8E82-AC0B64B6A764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83;p40">
              <a:extLst>
                <a:ext uri="{FF2B5EF4-FFF2-40B4-BE49-F238E27FC236}">
                  <a16:creationId xmlns:a16="http://schemas.microsoft.com/office/drawing/2014/main" xmlns="" id="{A63DB090-F4A3-4BF6-B8AC-CB67836A166C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84;p40">
              <a:extLst>
                <a:ext uri="{FF2B5EF4-FFF2-40B4-BE49-F238E27FC236}">
                  <a16:creationId xmlns:a16="http://schemas.microsoft.com/office/drawing/2014/main" xmlns="" id="{E6583220-A166-4449-97D6-30369452FA4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85;p40">
              <a:extLst>
                <a:ext uri="{FF2B5EF4-FFF2-40B4-BE49-F238E27FC236}">
                  <a16:creationId xmlns:a16="http://schemas.microsoft.com/office/drawing/2014/main" xmlns="" id="{23F7B95E-1744-434D-AAE2-A10F316B5CB0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6;p40">
              <a:extLst>
                <a:ext uri="{FF2B5EF4-FFF2-40B4-BE49-F238E27FC236}">
                  <a16:creationId xmlns:a16="http://schemas.microsoft.com/office/drawing/2014/main" xmlns="" id="{E146B930-FCDB-49DF-9712-9A95DB4C1B7E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87;p40">
              <a:extLst>
                <a:ext uri="{FF2B5EF4-FFF2-40B4-BE49-F238E27FC236}">
                  <a16:creationId xmlns:a16="http://schemas.microsoft.com/office/drawing/2014/main" xmlns="" id="{91901160-75DA-497F-B583-15A127E554AE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88;p40">
              <a:extLst>
                <a:ext uri="{FF2B5EF4-FFF2-40B4-BE49-F238E27FC236}">
                  <a16:creationId xmlns:a16="http://schemas.microsoft.com/office/drawing/2014/main" xmlns="" id="{1848FFB2-E63D-4271-A07F-E75DB4B8D767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89;p40">
              <a:extLst>
                <a:ext uri="{FF2B5EF4-FFF2-40B4-BE49-F238E27FC236}">
                  <a16:creationId xmlns:a16="http://schemas.microsoft.com/office/drawing/2014/main" xmlns="" id="{626438D4-EA2A-43F2-8B3A-D7CA6B9FBA9F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90;p40">
              <a:extLst>
                <a:ext uri="{FF2B5EF4-FFF2-40B4-BE49-F238E27FC236}">
                  <a16:creationId xmlns:a16="http://schemas.microsoft.com/office/drawing/2014/main" xmlns="" id="{3587812C-36FD-4AC0-8AC7-40B1D72DC5F7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91;p40">
              <a:extLst>
                <a:ext uri="{FF2B5EF4-FFF2-40B4-BE49-F238E27FC236}">
                  <a16:creationId xmlns:a16="http://schemas.microsoft.com/office/drawing/2014/main" xmlns="" id="{D27E10A5-B939-4B77-996C-0145A1207991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92;p40">
              <a:extLst>
                <a:ext uri="{FF2B5EF4-FFF2-40B4-BE49-F238E27FC236}">
                  <a16:creationId xmlns:a16="http://schemas.microsoft.com/office/drawing/2014/main" xmlns="" id="{6DFD966C-31EB-40CA-9848-FBAA596626FE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93;p40">
              <a:extLst>
                <a:ext uri="{FF2B5EF4-FFF2-40B4-BE49-F238E27FC236}">
                  <a16:creationId xmlns:a16="http://schemas.microsoft.com/office/drawing/2014/main" xmlns="" id="{8F244279-70C9-4B2B-8159-6710CBA1E033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94;p40">
              <a:extLst>
                <a:ext uri="{FF2B5EF4-FFF2-40B4-BE49-F238E27FC236}">
                  <a16:creationId xmlns:a16="http://schemas.microsoft.com/office/drawing/2014/main" xmlns="" id="{8659EFFD-4649-4C4E-A2D4-3F1926118ED6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95;p40">
              <a:extLst>
                <a:ext uri="{FF2B5EF4-FFF2-40B4-BE49-F238E27FC236}">
                  <a16:creationId xmlns:a16="http://schemas.microsoft.com/office/drawing/2014/main" xmlns="" id="{7C588143-6DF5-43EF-808A-5A79A49E1FA4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96;p40">
              <a:extLst>
                <a:ext uri="{FF2B5EF4-FFF2-40B4-BE49-F238E27FC236}">
                  <a16:creationId xmlns:a16="http://schemas.microsoft.com/office/drawing/2014/main" xmlns="" id="{94933892-4D9C-461A-8DCB-88C455C8569B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97;p40">
              <a:extLst>
                <a:ext uri="{FF2B5EF4-FFF2-40B4-BE49-F238E27FC236}">
                  <a16:creationId xmlns:a16="http://schemas.microsoft.com/office/drawing/2014/main" xmlns="" id="{2C37AF40-6B6F-4564-9E90-CFDFBC44AE3A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98;p40">
              <a:extLst>
                <a:ext uri="{FF2B5EF4-FFF2-40B4-BE49-F238E27FC236}">
                  <a16:creationId xmlns:a16="http://schemas.microsoft.com/office/drawing/2014/main" xmlns="" id="{16F0B308-70A8-4533-B5FA-19F652D69E3A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99;p40">
              <a:extLst>
                <a:ext uri="{FF2B5EF4-FFF2-40B4-BE49-F238E27FC236}">
                  <a16:creationId xmlns:a16="http://schemas.microsoft.com/office/drawing/2014/main" xmlns="" id="{2FEC0180-315A-4574-82FF-DDD7DB31418E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00;p40">
              <a:extLst>
                <a:ext uri="{FF2B5EF4-FFF2-40B4-BE49-F238E27FC236}">
                  <a16:creationId xmlns:a16="http://schemas.microsoft.com/office/drawing/2014/main" xmlns="" id="{EDE27E9F-4BDA-440E-9683-C699749D3E5C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01;p40">
              <a:extLst>
                <a:ext uri="{FF2B5EF4-FFF2-40B4-BE49-F238E27FC236}">
                  <a16:creationId xmlns:a16="http://schemas.microsoft.com/office/drawing/2014/main" xmlns="" id="{2C852532-7B18-4C41-994E-FA49012DB0A6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02;p40">
              <a:extLst>
                <a:ext uri="{FF2B5EF4-FFF2-40B4-BE49-F238E27FC236}">
                  <a16:creationId xmlns:a16="http://schemas.microsoft.com/office/drawing/2014/main" xmlns="" id="{423F843B-70CB-456C-BCF9-76FCEE01DE05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03;p40">
              <a:extLst>
                <a:ext uri="{FF2B5EF4-FFF2-40B4-BE49-F238E27FC236}">
                  <a16:creationId xmlns:a16="http://schemas.microsoft.com/office/drawing/2014/main" xmlns="" id="{793ADA6F-E22E-4800-9CEF-CA78BE3E6DB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4;p40">
              <a:extLst>
                <a:ext uri="{FF2B5EF4-FFF2-40B4-BE49-F238E27FC236}">
                  <a16:creationId xmlns:a16="http://schemas.microsoft.com/office/drawing/2014/main" xmlns="" id="{D23D1185-D3A3-4BEA-BCF3-C82CE045B46C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05;p40">
              <a:extLst>
                <a:ext uri="{FF2B5EF4-FFF2-40B4-BE49-F238E27FC236}">
                  <a16:creationId xmlns:a16="http://schemas.microsoft.com/office/drawing/2014/main" xmlns="" id="{000E4FEC-5E1A-4608-AB1D-D1A96B37F71D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06;p40">
              <a:extLst>
                <a:ext uri="{FF2B5EF4-FFF2-40B4-BE49-F238E27FC236}">
                  <a16:creationId xmlns:a16="http://schemas.microsoft.com/office/drawing/2014/main" xmlns="" id="{1359C82A-340E-496E-B74D-6401D8001C7D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07;p40">
              <a:extLst>
                <a:ext uri="{FF2B5EF4-FFF2-40B4-BE49-F238E27FC236}">
                  <a16:creationId xmlns:a16="http://schemas.microsoft.com/office/drawing/2014/main" xmlns="" id="{FEE40703-4D9F-4359-A655-045004593EEE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08;p40">
              <a:extLst>
                <a:ext uri="{FF2B5EF4-FFF2-40B4-BE49-F238E27FC236}">
                  <a16:creationId xmlns:a16="http://schemas.microsoft.com/office/drawing/2014/main" xmlns="" id="{F57F3E78-7227-4030-8C3F-80EFC975B1DF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09;p40">
              <a:extLst>
                <a:ext uri="{FF2B5EF4-FFF2-40B4-BE49-F238E27FC236}">
                  <a16:creationId xmlns:a16="http://schemas.microsoft.com/office/drawing/2014/main" xmlns="" id="{98E4B031-333F-4353-AC84-01A6FB69A108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10;p40">
              <a:extLst>
                <a:ext uri="{FF2B5EF4-FFF2-40B4-BE49-F238E27FC236}">
                  <a16:creationId xmlns:a16="http://schemas.microsoft.com/office/drawing/2014/main" xmlns="" id="{E6D4AD2C-9D29-47DA-8F42-1F7B4188CCE1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11;p40">
              <a:extLst>
                <a:ext uri="{FF2B5EF4-FFF2-40B4-BE49-F238E27FC236}">
                  <a16:creationId xmlns:a16="http://schemas.microsoft.com/office/drawing/2014/main" xmlns="" id="{E0C675BA-D95F-4E42-A356-B98B366D4C3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12;p40">
              <a:extLst>
                <a:ext uri="{FF2B5EF4-FFF2-40B4-BE49-F238E27FC236}">
                  <a16:creationId xmlns:a16="http://schemas.microsoft.com/office/drawing/2014/main" xmlns="" id="{F7D6FC1B-7D72-45B0-8F2D-DCBB88256DA2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13;p40">
              <a:extLst>
                <a:ext uri="{FF2B5EF4-FFF2-40B4-BE49-F238E27FC236}">
                  <a16:creationId xmlns:a16="http://schemas.microsoft.com/office/drawing/2014/main" xmlns="" id="{F40AD7C3-47E6-4A15-ABE5-ED603F7846D8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14;p40">
              <a:extLst>
                <a:ext uri="{FF2B5EF4-FFF2-40B4-BE49-F238E27FC236}">
                  <a16:creationId xmlns:a16="http://schemas.microsoft.com/office/drawing/2014/main" xmlns="" id="{19AA8878-CB12-4403-A0B4-36AC7843DA94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15;p40">
              <a:extLst>
                <a:ext uri="{FF2B5EF4-FFF2-40B4-BE49-F238E27FC236}">
                  <a16:creationId xmlns:a16="http://schemas.microsoft.com/office/drawing/2014/main" xmlns="" id="{0493C28B-89E6-469B-8A51-E8F7E8B2ECE4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16;p40">
              <a:extLst>
                <a:ext uri="{FF2B5EF4-FFF2-40B4-BE49-F238E27FC236}">
                  <a16:creationId xmlns:a16="http://schemas.microsoft.com/office/drawing/2014/main" xmlns="" id="{B249768F-D604-4BF5-B7F7-4EF680FAB6D6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" name="Imagen 141" descr="Texto&#10;&#10;Descripción generada automáticamente">
            <a:extLst>
              <a:ext uri="{FF2B5EF4-FFF2-40B4-BE49-F238E27FC236}">
                <a16:creationId xmlns:a16="http://schemas.microsoft.com/office/drawing/2014/main" xmlns="" id="{093EA2DF-CD58-4A97-95AB-390EF759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0" name="Google Shape;6630;p73"/>
          <p:cNvPicPr preferRelativeResize="0"/>
          <p:nvPr/>
        </p:nvPicPr>
        <p:blipFill rotWithShape="1">
          <a:blip r:embed="rId3">
            <a:alphaModFix/>
          </a:blip>
          <a:srcRect l="52481" r="15166"/>
          <a:stretch/>
        </p:blipFill>
        <p:spPr>
          <a:xfrm>
            <a:off x="5616589" y="1270252"/>
            <a:ext cx="1578122" cy="27438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1" name="Google Shape;6631;p73"/>
          <p:cNvSpPr txBox="1">
            <a:spLocks noGrp="1"/>
          </p:cNvSpPr>
          <p:nvPr>
            <p:ph type="title"/>
          </p:nvPr>
        </p:nvSpPr>
        <p:spPr>
          <a:xfrm>
            <a:off x="601138" y="1842723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/>
              <a:t>2.4. Desarrolla habilidades sociales</a:t>
            </a:r>
            <a:br>
              <a:rPr lang="es-ES" b="1" dirty="0"/>
            </a:br>
            <a:endParaRPr dirty="0"/>
          </a:p>
        </p:txBody>
      </p:sp>
      <p:sp>
        <p:nvSpPr>
          <p:cNvPr id="6632" name="Google Shape;6632;p73"/>
          <p:cNvSpPr txBox="1">
            <a:spLocks noGrp="1"/>
          </p:cNvSpPr>
          <p:nvPr>
            <p:ph type="subTitle" idx="1"/>
          </p:nvPr>
        </p:nvSpPr>
        <p:spPr>
          <a:xfrm>
            <a:off x="872400" y="3103608"/>
            <a:ext cx="3527100" cy="1125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Las habilidades sociales son necesarias para el desarrollo de la inteligencia emocional, nos  ayudan a interactuar con las </a:t>
            </a:r>
            <a:r>
              <a:rPr lang="es-ES" sz="1600" dirty="0"/>
              <a:t>emociones</a:t>
            </a:r>
            <a:r>
              <a:rPr lang="es-ES" dirty="0"/>
              <a:t> de otras personas.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3" name="Google Shape;6633;p73"/>
          <p:cNvSpPr/>
          <p:nvPr/>
        </p:nvSpPr>
        <p:spPr>
          <a:xfrm>
            <a:off x="5561575" y="1005300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B00BDE3F-B3D5-47C5-B273-1EE53B4E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2.5. Aprende a autogestionarte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396600" y="289678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ES" dirty="0"/>
              <a:t>Ser </a:t>
            </a:r>
            <a:r>
              <a:rPr lang="es-ES" sz="1600" dirty="0"/>
              <a:t>consciente</a:t>
            </a:r>
            <a:r>
              <a:rPr lang="es-ES" dirty="0"/>
              <a:t> de ti mismo, asume la responsabilidad de tu propio comportamiento y bienestar, controla tus emociones explosivas e impulsivas.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6659;p75">
            <a:extLst>
              <a:ext uri="{FF2B5EF4-FFF2-40B4-BE49-F238E27FC236}">
                <a16:creationId xmlns:a16="http://schemas.microsoft.com/office/drawing/2014/main" xmlns="" id="{E93EFADB-0895-4C81-AEB7-D9742BC31EA9}"/>
              </a:ext>
            </a:extLst>
          </p:cNvPr>
          <p:cNvGrpSpPr/>
          <p:nvPr/>
        </p:nvGrpSpPr>
        <p:grpSpPr>
          <a:xfrm>
            <a:off x="240319" y="1566118"/>
            <a:ext cx="3867273" cy="3577382"/>
            <a:chOff x="238125" y="2128450"/>
            <a:chExt cx="1986725" cy="1837800"/>
          </a:xfrm>
        </p:grpSpPr>
        <p:sp>
          <p:nvSpPr>
            <p:cNvPr id="7" name="Google Shape;6660;p75">
              <a:extLst>
                <a:ext uri="{FF2B5EF4-FFF2-40B4-BE49-F238E27FC236}">
                  <a16:creationId xmlns:a16="http://schemas.microsoft.com/office/drawing/2014/main" xmlns="" id="{C50A9CB4-7D54-4BEB-AD90-57A93BA38AF5}"/>
                </a:ext>
              </a:extLst>
            </p:cNvPr>
            <p:cNvSpPr/>
            <p:nvPr/>
          </p:nvSpPr>
          <p:spPr>
            <a:xfrm>
              <a:off x="238125" y="2611075"/>
              <a:ext cx="947375" cy="776625"/>
            </a:xfrm>
            <a:custGeom>
              <a:avLst/>
              <a:gdLst/>
              <a:ahLst/>
              <a:cxnLst/>
              <a:rect l="l" t="t" r="r" b="b"/>
              <a:pathLst>
                <a:path w="37895" h="31065" extrusionOk="0">
                  <a:moveTo>
                    <a:pt x="11259" y="1"/>
                  </a:moveTo>
                  <a:lnTo>
                    <a:pt x="10386" y="32"/>
                  </a:lnTo>
                  <a:lnTo>
                    <a:pt x="9481" y="157"/>
                  </a:lnTo>
                  <a:lnTo>
                    <a:pt x="8577" y="313"/>
                  </a:lnTo>
                  <a:lnTo>
                    <a:pt x="8140" y="406"/>
                  </a:lnTo>
                  <a:lnTo>
                    <a:pt x="7704" y="562"/>
                  </a:lnTo>
                  <a:lnTo>
                    <a:pt x="6830" y="843"/>
                  </a:lnTo>
                  <a:lnTo>
                    <a:pt x="6019" y="1248"/>
                  </a:lnTo>
                  <a:lnTo>
                    <a:pt x="5208" y="1685"/>
                  </a:lnTo>
                  <a:lnTo>
                    <a:pt x="4429" y="2184"/>
                  </a:lnTo>
                  <a:lnTo>
                    <a:pt x="3711" y="2746"/>
                  </a:lnTo>
                  <a:lnTo>
                    <a:pt x="3025" y="3369"/>
                  </a:lnTo>
                  <a:lnTo>
                    <a:pt x="2402" y="4024"/>
                  </a:lnTo>
                  <a:lnTo>
                    <a:pt x="2090" y="4367"/>
                  </a:lnTo>
                  <a:lnTo>
                    <a:pt x="1840" y="4710"/>
                  </a:lnTo>
                  <a:lnTo>
                    <a:pt x="1559" y="5085"/>
                  </a:lnTo>
                  <a:lnTo>
                    <a:pt x="1310" y="5459"/>
                  </a:lnTo>
                  <a:lnTo>
                    <a:pt x="1092" y="5864"/>
                  </a:lnTo>
                  <a:lnTo>
                    <a:pt x="904" y="6239"/>
                  </a:lnTo>
                  <a:lnTo>
                    <a:pt x="717" y="6644"/>
                  </a:lnTo>
                  <a:lnTo>
                    <a:pt x="530" y="7081"/>
                  </a:lnTo>
                  <a:lnTo>
                    <a:pt x="405" y="7486"/>
                  </a:lnTo>
                  <a:lnTo>
                    <a:pt x="281" y="7923"/>
                  </a:lnTo>
                  <a:lnTo>
                    <a:pt x="156" y="8328"/>
                  </a:lnTo>
                  <a:lnTo>
                    <a:pt x="94" y="8765"/>
                  </a:lnTo>
                  <a:lnTo>
                    <a:pt x="31" y="9202"/>
                  </a:lnTo>
                  <a:lnTo>
                    <a:pt x="0" y="9669"/>
                  </a:lnTo>
                  <a:lnTo>
                    <a:pt x="0" y="10106"/>
                  </a:lnTo>
                  <a:lnTo>
                    <a:pt x="31" y="10574"/>
                  </a:lnTo>
                  <a:lnTo>
                    <a:pt x="125" y="10324"/>
                  </a:lnTo>
                  <a:lnTo>
                    <a:pt x="250" y="10075"/>
                  </a:lnTo>
                  <a:lnTo>
                    <a:pt x="374" y="9857"/>
                  </a:lnTo>
                  <a:lnTo>
                    <a:pt x="530" y="9638"/>
                  </a:lnTo>
                  <a:lnTo>
                    <a:pt x="686" y="9420"/>
                  </a:lnTo>
                  <a:lnTo>
                    <a:pt x="873" y="9233"/>
                  </a:lnTo>
                  <a:lnTo>
                    <a:pt x="1279" y="8890"/>
                  </a:lnTo>
                  <a:lnTo>
                    <a:pt x="1747" y="8578"/>
                  </a:lnTo>
                  <a:lnTo>
                    <a:pt x="2214" y="8328"/>
                  </a:lnTo>
                  <a:lnTo>
                    <a:pt x="2745" y="8141"/>
                  </a:lnTo>
                  <a:lnTo>
                    <a:pt x="3244" y="7985"/>
                  </a:lnTo>
                  <a:lnTo>
                    <a:pt x="3805" y="7923"/>
                  </a:lnTo>
                  <a:lnTo>
                    <a:pt x="4335" y="7892"/>
                  </a:lnTo>
                  <a:lnTo>
                    <a:pt x="4865" y="7892"/>
                  </a:lnTo>
                  <a:lnTo>
                    <a:pt x="5396" y="7954"/>
                  </a:lnTo>
                  <a:lnTo>
                    <a:pt x="5926" y="8048"/>
                  </a:lnTo>
                  <a:lnTo>
                    <a:pt x="6456" y="8141"/>
                  </a:lnTo>
                  <a:lnTo>
                    <a:pt x="6986" y="8297"/>
                  </a:lnTo>
                  <a:lnTo>
                    <a:pt x="7516" y="8453"/>
                  </a:lnTo>
                  <a:lnTo>
                    <a:pt x="8265" y="8734"/>
                  </a:lnTo>
                  <a:lnTo>
                    <a:pt x="9045" y="9046"/>
                  </a:lnTo>
                  <a:lnTo>
                    <a:pt x="9793" y="9389"/>
                  </a:lnTo>
                  <a:lnTo>
                    <a:pt x="10511" y="9763"/>
                  </a:lnTo>
                  <a:lnTo>
                    <a:pt x="11228" y="10168"/>
                  </a:lnTo>
                  <a:lnTo>
                    <a:pt x="11914" y="10574"/>
                  </a:lnTo>
                  <a:lnTo>
                    <a:pt x="12600" y="11042"/>
                  </a:lnTo>
                  <a:lnTo>
                    <a:pt x="13286" y="11509"/>
                  </a:lnTo>
                  <a:lnTo>
                    <a:pt x="13941" y="12009"/>
                  </a:lnTo>
                  <a:lnTo>
                    <a:pt x="14565" y="12539"/>
                  </a:lnTo>
                  <a:lnTo>
                    <a:pt x="15189" y="13069"/>
                  </a:lnTo>
                  <a:lnTo>
                    <a:pt x="15813" y="13630"/>
                  </a:lnTo>
                  <a:lnTo>
                    <a:pt x="16405" y="14192"/>
                  </a:lnTo>
                  <a:lnTo>
                    <a:pt x="16998" y="14784"/>
                  </a:lnTo>
                  <a:lnTo>
                    <a:pt x="18121" y="16001"/>
                  </a:lnTo>
                  <a:lnTo>
                    <a:pt x="19212" y="17248"/>
                  </a:lnTo>
                  <a:lnTo>
                    <a:pt x="20241" y="18527"/>
                  </a:lnTo>
                  <a:lnTo>
                    <a:pt x="21239" y="19806"/>
                  </a:lnTo>
                  <a:lnTo>
                    <a:pt x="22237" y="21116"/>
                  </a:lnTo>
                  <a:lnTo>
                    <a:pt x="24202" y="23767"/>
                  </a:lnTo>
                  <a:lnTo>
                    <a:pt x="25200" y="25076"/>
                  </a:lnTo>
                  <a:lnTo>
                    <a:pt x="26230" y="26386"/>
                  </a:lnTo>
                  <a:lnTo>
                    <a:pt x="27165" y="27509"/>
                  </a:lnTo>
                  <a:lnTo>
                    <a:pt x="27633" y="28039"/>
                  </a:lnTo>
                  <a:lnTo>
                    <a:pt x="28163" y="28570"/>
                  </a:lnTo>
                  <a:lnTo>
                    <a:pt x="28694" y="29069"/>
                  </a:lnTo>
                  <a:lnTo>
                    <a:pt x="29255" y="29536"/>
                  </a:lnTo>
                  <a:lnTo>
                    <a:pt x="29847" y="29942"/>
                  </a:lnTo>
                  <a:lnTo>
                    <a:pt x="30471" y="30316"/>
                  </a:lnTo>
                  <a:lnTo>
                    <a:pt x="30877" y="30503"/>
                  </a:lnTo>
                  <a:lnTo>
                    <a:pt x="31313" y="30690"/>
                  </a:lnTo>
                  <a:lnTo>
                    <a:pt x="31750" y="30815"/>
                  </a:lnTo>
                  <a:lnTo>
                    <a:pt x="32218" y="30940"/>
                  </a:lnTo>
                  <a:lnTo>
                    <a:pt x="32686" y="31002"/>
                  </a:lnTo>
                  <a:lnTo>
                    <a:pt x="33153" y="31065"/>
                  </a:lnTo>
                  <a:lnTo>
                    <a:pt x="33621" y="31065"/>
                  </a:lnTo>
                  <a:lnTo>
                    <a:pt x="34089" y="31034"/>
                  </a:lnTo>
                  <a:lnTo>
                    <a:pt x="34526" y="30940"/>
                  </a:lnTo>
                  <a:lnTo>
                    <a:pt x="34994" y="30846"/>
                  </a:lnTo>
                  <a:lnTo>
                    <a:pt x="35399" y="30659"/>
                  </a:lnTo>
                  <a:lnTo>
                    <a:pt x="35805" y="30472"/>
                  </a:lnTo>
                  <a:lnTo>
                    <a:pt x="36179" y="30191"/>
                  </a:lnTo>
                  <a:lnTo>
                    <a:pt x="36522" y="29880"/>
                  </a:lnTo>
                  <a:lnTo>
                    <a:pt x="36834" y="29536"/>
                  </a:lnTo>
                  <a:lnTo>
                    <a:pt x="37083" y="29131"/>
                  </a:lnTo>
                  <a:lnTo>
                    <a:pt x="37395" y="28476"/>
                  </a:lnTo>
                  <a:lnTo>
                    <a:pt x="37645" y="27852"/>
                  </a:lnTo>
                  <a:lnTo>
                    <a:pt x="37801" y="27229"/>
                  </a:lnTo>
                  <a:lnTo>
                    <a:pt x="37863" y="26574"/>
                  </a:lnTo>
                  <a:lnTo>
                    <a:pt x="37894" y="25919"/>
                  </a:lnTo>
                  <a:lnTo>
                    <a:pt x="37832" y="25295"/>
                  </a:lnTo>
                  <a:lnTo>
                    <a:pt x="37707" y="24640"/>
                  </a:lnTo>
                  <a:lnTo>
                    <a:pt x="37520" y="23954"/>
                  </a:lnTo>
                  <a:lnTo>
                    <a:pt x="36896" y="22051"/>
                  </a:lnTo>
                  <a:lnTo>
                    <a:pt x="36553" y="21084"/>
                  </a:lnTo>
                  <a:lnTo>
                    <a:pt x="36210" y="20149"/>
                  </a:lnTo>
                  <a:lnTo>
                    <a:pt x="35867" y="19213"/>
                  </a:lnTo>
                  <a:lnTo>
                    <a:pt x="35461" y="18309"/>
                  </a:lnTo>
                  <a:lnTo>
                    <a:pt x="35056" y="17373"/>
                  </a:lnTo>
                  <a:lnTo>
                    <a:pt x="34588" y="16468"/>
                  </a:lnTo>
                  <a:lnTo>
                    <a:pt x="34089" y="15533"/>
                  </a:lnTo>
                  <a:lnTo>
                    <a:pt x="33559" y="14628"/>
                  </a:lnTo>
                  <a:lnTo>
                    <a:pt x="32966" y="13724"/>
                  </a:lnTo>
                  <a:lnTo>
                    <a:pt x="32374" y="12851"/>
                  </a:lnTo>
                  <a:lnTo>
                    <a:pt x="31750" y="11977"/>
                  </a:lnTo>
                  <a:lnTo>
                    <a:pt x="31095" y="11135"/>
                  </a:lnTo>
                  <a:lnTo>
                    <a:pt x="30440" y="10293"/>
                  </a:lnTo>
                  <a:lnTo>
                    <a:pt x="29723" y="9513"/>
                  </a:lnTo>
                  <a:lnTo>
                    <a:pt x="28912" y="8640"/>
                  </a:lnTo>
                  <a:lnTo>
                    <a:pt x="28070" y="7798"/>
                  </a:lnTo>
                  <a:lnTo>
                    <a:pt x="27196" y="6987"/>
                  </a:lnTo>
                  <a:lnTo>
                    <a:pt x="26323" y="6207"/>
                  </a:lnTo>
                  <a:lnTo>
                    <a:pt x="25388" y="5459"/>
                  </a:lnTo>
                  <a:lnTo>
                    <a:pt x="24421" y="4742"/>
                  </a:lnTo>
                  <a:lnTo>
                    <a:pt x="23454" y="4055"/>
                  </a:lnTo>
                  <a:lnTo>
                    <a:pt x="22456" y="3432"/>
                  </a:lnTo>
                  <a:lnTo>
                    <a:pt x="21645" y="2964"/>
                  </a:lnTo>
                  <a:lnTo>
                    <a:pt x="20865" y="2527"/>
                  </a:lnTo>
                  <a:lnTo>
                    <a:pt x="20023" y="2122"/>
                  </a:lnTo>
                  <a:lnTo>
                    <a:pt x="19212" y="1716"/>
                  </a:lnTo>
                  <a:lnTo>
                    <a:pt x="18339" y="1373"/>
                  </a:lnTo>
                  <a:lnTo>
                    <a:pt x="17497" y="1061"/>
                  </a:lnTo>
                  <a:lnTo>
                    <a:pt x="16624" y="781"/>
                  </a:lnTo>
                  <a:lnTo>
                    <a:pt x="15750" y="531"/>
                  </a:lnTo>
                  <a:lnTo>
                    <a:pt x="14846" y="313"/>
                  </a:lnTo>
                  <a:lnTo>
                    <a:pt x="13972" y="157"/>
                  </a:lnTo>
                  <a:lnTo>
                    <a:pt x="13068" y="63"/>
                  </a:lnTo>
                  <a:lnTo>
                    <a:pt x="1216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1;p75">
              <a:extLst>
                <a:ext uri="{FF2B5EF4-FFF2-40B4-BE49-F238E27FC236}">
                  <a16:creationId xmlns:a16="http://schemas.microsoft.com/office/drawing/2014/main" xmlns="" id="{9B7BF66D-4888-413D-A1CA-170B5BD7B943}"/>
                </a:ext>
              </a:extLst>
            </p:cNvPr>
            <p:cNvSpPr/>
            <p:nvPr/>
          </p:nvSpPr>
          <p:spPr>
            <a:xfrm>
              <a:off x="238125" y="2775600"/>
              <a:ext cx="930225" cy="612100"/>
            </a:xfrm>
            <a:custGeom>
              <a:avLst/>
              <a:gdLst/>
              <a:ahLst/>
              <a:cxnLst/>
              <a:rect l="l" t="t" r="r" b="b"/>
              <a:pathLst>
                <a:path w="37209" h="24484" extrusionOk="0">
                  <a:moveTo>
                    <a:pt x="5177" y="1"/>
                  </a:moveTo>
                  <a:lnTo>
                    <a:pt x="4803" y="32"/>
                  </a:lnTo>
                  <a:lnTo>
                    <a:pt x="4398" y="94"/>
                  </a:lnTo>
                  <a:lnTo>
                    <a:pt x="4023" y="157"/>
                  </a:lnTo>
                  <a:lnTo>
                    <a:pt x="3618" y="250"/>
                  </a:lnTo>
                  <a:lnTo>
                    <a:pt x="3244" y="344"/>
                  </a:lnTo>
                  <a:lnTo>
                    <a:pt x="2869" y="469"/>
                  </a:lnTo>
                  <a:lnTo>
                    <a:pt x="2526" y="624"/>
                  </a:lnTo>
                  <a:lnTo>
                    <a:pt x="2183" y="780"/>
                  </a:lnTo>
                  <a:lnTo>
                    <a:pt x="1840" y="968"/>
                  </a:lnTo>
                  <a:lnTo>
                    <a:pt x="1497" y="1186"/>
                  </a:lnTo>
                  <a:lnTo>
                    <a:pt x="1185" y="1404"/>
                  </a:lnTo>
                  <a:lnTo>
                    <a:pt x="873" y="1654"/>
                  </a:lnTo>
                  <a:lnTo>
                    <a:pt x="593" y="1934"/>
                  </a:lnTo>
                  <a:lnTo>
                    <a:pt x="312" y="2246"/>
                  </a:lnTo>
                  <a:lnTo>
                    <a:pt x="62" y="2558"/>
                  </a:lnTo>
                  <a:lnTo>
                    <a:pt x="0" y="3276"/>
                  </a:lnTo>
                  <a:lnTo>
                    <a:pt x="31" y="3993"/>
                  </a:lnTo>
                  <a:lnTo>
                    <a:pt x="125" y="3743"/>
                  </a:lnTo>
                  <a:lnTo>
                    <a:pt x="250" y="3494"/>
                  </a:lnTo>
                  <a:lnTo>
                    <a:pt x="374" y="3276"/>
                  </a:lnTo>
                  <a:lnTo>
                    <a:pt x="530" y="3057"/>
                  </a:lnTo>
                  <a:lnTo>
                    <a:pt x="686" y="2839"/>
                  </a:lnTo>
                  <a:lnTo>
                    <a:pt x="873" y="2652"/>
                  </a:lnTo>
                  <a:lnTo>
                    <a:pt x="1279" y="2309"/>
                  </a:lnTo>
                  <a:lnTo>
                    <a:pt x="1747" y="1997"/>
                  </a:lnTo>
                  <a:lnTo>
                    <a:pt x="2214" y="1747"/>
                  </a:lnTo>
                  <a:lnTo>
                    <a:pt x="2745" y="1560"/>
                  </a:lnTo>
                  <a:lnTo>
                    <a:pt x="3244" y="1404"/>
                  </a:lnTo>
                  <a:lnTo>
                    <a:pt x="3805" y="1342"/>
                  </a:lnTo>
                  <a:lnTo>
                    <a:pt x="4335" y="1311"/>
                  </a:lnTo>
                  <a:lnTo>
                    <a:pt x="4865" y="1311"/>
                  </a:lnTo>
                  <a:lnTo>
                    <a:pt x="5396" y="1373"/>
                  </a:lnTo>
                  <a:lnTo>
                    <a:pt x="5926" y="1467"/>
                  </a:lnTo>
                  <a:lnTo>
                    <a:pt x="6456" y="1560"/>
                  </a:lnTo>
                  <a:lnTo>
                    <a:pt x="6986" y="1716"/>
                  </a:lnTo>
                  <a:lnTo>
                    <a:pt x="7516" y="1872"/>
                  </a:lnTo>
                  <a:lnTo>
                    <a:pt x="8265" y="2153"/>
                  </a:lnTo>
                  <a:lnTo>
                    <a:pt x="9045" y="2465"/>
                  </a:lnTo>
                  <a:lnTo>
                    <a:pt x="9793" y="2808"/>
                  </a:lnTo>
                  <a:lnTo>
                    <a:pt x="10511" y="3182"/>
                  </a:lnTo>
                  <a:lnTo>
                    <a:pt x="11228" y="3587"/>
                  </a:lnTo>
                  <a:lnTo>
                    <a:pt x="11914" y="3993"/>
                  </a:lnTo>
                  <a:lnTo>
                    <a:pt x="12600" y="4461"/>
                  </a:lnTo>
                  <a:lnTo>
                    <a:pt x="13286" y="4928"/>
                  </a:lnTo>
                  <a:lnTo>
                    <a:pt x="13941" y="5428"/>
                  </a:lnTo>
                  <a:lnTo>
                    <a:pt x="14565" y="5958"/>
                  </a:lnTo>
                  <a:lnTo>
                    <a:pt x="15189" y="6488"/>
                  </a:lnTo>
                  <a:lnTo>
                    <a:pt x="15813" y="7049"/>
                  </a:lnTo>
                  <a:lnTo>
                    <a:pt x="16405" y="7611"/>
                  </a:lnTo>
                  <a:lnTo>
                    <a:pt x="16998" y="8203"/>
                  </a:lnTo>
                  <a:lnTo>
                    <a:pt x="18121" y="9420"/>
                  </a:lnTo>
                  <a:lnTo>
                    <a:pt x="19212" y="10667"/>
                  </a:lnTo>
                  <a:lnTo>
                    <a:pt x="20241" y="11946"/>
                  </a:lnTo>
                  <a:lnTo>
                    <a:pt x="21239" y="13225"/>
                  </a:lnTo>
                  <a:lnTo>
                    <a:pt x="22237" y="14535"/>
                  </a:lnTo>
                  <a:lnTo>
                    <a:pt x="24202" y="17186"/>
                  </a:lnTo>
                  <a:lnTo>
                    <a:pt x="25200" y="18495"/>
                  </a:lnTo>
                  <a:lnTo>
                    <a:pt x="26230" y="19805"/>
                  </a:lnTo>
                  <a:lnTo>
                    <a:pt x="27165" y="20928"/>
                  </a:lnTo>
                  <a:lnTo>
                    <a:pt x="27633" y="21458"/>
                  </a:lnTo>
                  <a:lnTo>
                    <a:pt x="28163" y="21989"/>
                  </a:lnTo>
                  <a:lnTo>
                    <a:pt x="28694" y="22488"/>
                  </a:lnTo>
                  <a:lnTo>
                    <a:pt x="29255" y="22955"/>
                  </a:lnTo>
                  <a:lnTo>
                    <a:pt x="29847" y="23361"/>
                  </a:lnTo>
                  <a:lnTo>
                    <a:pt x="30471" y="23735"/>
                  </a:lnTo>
                  <a:lnTo>
                    <a:pt x="30877" y="23922"/>
                  </a:lnTo>
                  <a:lnTo>
                    <a:pt x="31313" y="24109"/>
                  </a:lnTo>
                  <a:lnTo>
                    <a:pt x="31750" y="24234"/>
                  </a:lnTo>
                  <a:lnTo>
                    <a:pt x="32218" y="24359"/>
                  </a:lnTo>
                  <a:lnTo>
                    <a:pt x="32686" y="24421"/>
                  </a:lnTo>
                  <a:lnTo>
                    <a:pt x="33153" y="24484"/>
                  </a:lnTo>
                  <a:lnTo>
                    <a:pt x="33621" y="24484"/>
                  </a:lnTo>
                  <a:lnTo>
                    <a:pt x="34089" y="24453"/>
                  </a:lnTo>
                  <a:lnTo>
                    <a:pt x="34526" y="24359"/>
                  </a:lnTo>
                  <a:lnTo>
                    <a:pt x="34994" y="24265"/>
                  </a:lnTo>
                  <a:lnTo>
                    <a:pt x="35399" y="24078"/>
                  </a:lnTo>
                  <a:lnTo>
                    <a:pt x="35805" y="23891"/>
                  </a:lnTo>
                  <a:lnTo>
                    <a:pt x="36179" y="23610"/>
                  </a:lnTo>
                  <a:lnTo>
                    <a:pt x="36522" y="23299"/>
                  </a:lnTo>
                  <a:lnTo>
                    <a:pt x="36834" y="22955"/>
                  </a:lnTo>
                  <a:lnTo>
                    <a:pt x="37083" y="22550"/>
                  </a:lnTo>
                  <a:lnTo>
                    <a:pt x="37208" y="22332"/>
                  </a:lnTo>
                  <a:lnTo>
                    <a:pt x="36771" y="22488"/>
                  </a:lnTo>
                  <a:lnTo>
                    <a:pt x="36335" y="22612"/>
                  </a:lnTo>
                  <a:lnTo>
                    <a:pt x="35898" y="22706"/>
                  </a:lnTo>
                  <a:lnTo>
                    <a:pt x="35461" y="22768"/>
                  </a:lnTo>
                  <a:lnTo>
                    <a:pt x="35025" y="22800"/>
                  </a:lnTo>
                  <a:lnTo>
                    <a:pt x="34557" y="22800"/>
                  </a:lnTo>
                  <a:lnTo>
                    <a:pt x="34120" y="22768"/>
                  </a:lnTo>
                  <a:lnTo>
                    <a:pt x="33684" y="22706"/>
                  </a:lnTo>
                  <a:lnTo>
                    <a:pt x="33247" y="22612"/>
                  </a:lnTo>
                  <a:lnTo>
                    <a:pt x="32810" y="22456"/>
                  </a:lnTo>
                  <a:lnTo>
                    <a:pt x="32374" y="22300"/>
                  </a:lnTo>
                  <a:lnTo>
                    <a:pt x="31937" y="22051"/>
                  </a:lnTo>
                  <a:lnTo>
                    <a:pt x="31500" y="21801"/>
                  </a:lnTo>
                  <a:lnTo>
                    <a:pt x="31095" y="21490"/>
                  </a:lnTo>
                  <a:lnTo>
                    <a:pt x="30658" y="21115"/>
                  </a:lnTo>
                  <a:lnTo>
                    <a:pt x="30253" y="20710"/>
                  </a:lnTo>
                  <a:lnTo>
                    <a:pt x="25824" y="15626"/>
                  </a:lnTo>
                  <a:lnTo>
                    <a:pt x="23641" y="13193"/>
                  </a:lnTo>
                  <a:lnTo>
                    <a:pt x="22549" y="11977"/>
                  </a:lnTo>
                  <a:lnTo>
                    <a:pt x="21458" y="10792"/>
                  </a:lnTo>
                  <a:lnTo>
                    <a:pt x="20335" y="9638"/>
                  </a:lnTo>
                  <a:lnTo>
                    <a:pt x="19181" y="8484"/>
                  </a:lnTo>
                  <a:lnTo>
                    <a:pt x="18027" y="7361"/>
                  </a:lnTo>
                  <a:lnTo>
                    <a:pt x="16842" y="6270"/>
                  </a:lnTo>
                  <a:lnTo>
                    <a:pt x="15625" y="5178"/>
                  </a:lnTo>
                  <a:lnTo>
                    <a:pt x="14378" y="4149"/>
                  </a:lnTo>
                  <a:lnTo>
                    <a:pt x="13068" y="3120"/>
                  </a:lnTo>
                  <a:lnTo>
                    <a:pt x="11727" y="2122"/>
                  </a:lnTo>
                  <a:lnTo>
                    <a:pt x="11041" y="1654"/>
                  </a:lnTo>
                  <a:lnTo>
                    <a:pt x="10323" y="1217"/>
                  </a:lnTo>
                  <a:lnTo>
                    <a:pt x="9575" y="843"/>
                  </a:lnTo>
                  <a:lnTo>
                    <a:pt x="8795" y="562"/>
                  </a:lnTo>
                  <a:lnTo>
                    <a:pt x="8015" y="313"/>
                  </a:lnTo>
                  <a:lnTo>
                    <a:pt x="7205" y="125"/>
                  </a:lnTo>
                  <a:lnTo>
                    <a:pt x="6394" y="32"/>
                  </a:lnTo>
                  <a:lnTo>
                    <a:pt x="558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2;p75">
              <a:extLst>
                <a:ext uri="{FF2B5EF4-FFF2-40B4-BE49-F238E27FC236}">
                  <a16:creationId xmlns:a16="http://schemas.microsoft.com/office/drawing/2014/main" xmlns="" id="{9E9E09AF-0D6E-4CC1-BB3B-53D06C7EDD91}"/>
                </a:ext>
              </a:extLst>
            </p:cNvPr>
            <p:cNvSpPr/>
            <p:nvPr/>
          </p:nvSpPr>
          <p:spPr>
            <a:xfrm>
              <a:off x="465000" y="2718675"/>
              <a:ext cx="768825" cy="730625"/>
            </a:xfrm>
            <a:custGeom>
              <a:avLst/>
              <a:gdLst/>
              <a:ahLst/>
              <a:cxnLst/>
              <a:rect l="l" t="t" r="r" b="b"/>
              <a:pathLst>
                <a:path w="30753" h="29225" extrusionOk="0">
                  <a:moveTo>
                    <a:pt x="2745" y="1"/>
                  </a:moveTo>
                  <a:lnTo>
                    <a:pt x="2309" y="32"/>
                  </a:lnTo>
                  <a:lnTo>
                    <a:pt x="1841" y="95"/>
                  </a:lnTo>
                  <a:lnTo>
                    <a:pt x="1404" y="157"/>
                  </a:lnTo>
                  <a:lnTo>
                    <a:pt x="968" y="250"/>
                  </a:lnTo>
                  <a:lnTo>
                    <a:pt x="531" y="375"/>
                  </a:lnTo>
                  <a:lnTo>
                    <a:pt x="94" y="531"/>
                  </a:lnTo>
                  <a:lnTo>
                    <a:pt x="32" y="562"/>
                  </a:lnTo>
                  <a:lnTo>
                    <a:pt x="1" y="594"/>
                  </a:lnTo>
                  <a:lnTo>
                    <a:pt x="1" y="625"/>
                  </a:lnTo>
                  <a:lnTo>
                    <a:pt x="1" y="687"/>
                  </a:lnTo>
                  <a:lnTo>
                    <a:pt x="63" y="781"/>
                  </a:lnTo>
                  <a:lnTo>
                    <a:pt x="188" y="781"/>
                  </a:lnTo>
                  <a:lnTo>
                    <a:pt x="625" y="625"/>
                  </a:lnTo>
                  <a:lnTo>
                    <a:pt x="1092" y="500"/>
                  </a:lnTo>
                  <a:lnTo>
                    <a:pt x="1529" y="406"/>
                  </a:lnTo>
                  <a:lnTo>
                    <a:pt x="1966" y="344"/>
                  </a:lnTo>
                  <a:lnTo>
                    <a:pt x="2434" y="313"/>
                  </a:lnTo>
                  <a:lnTo>
                    <a:pt x="2870" y="282"/>
                  </a:lnTo>
                  <a:lnTo>
                    <a:pt x="3338" y="250"/>
                  </a:lnTo>
                  <a:lnTo>
                    <a:pt x="3775" y="282"/>
                  </a:lnTo>
                  <a:lnTo>
                    <a:pt x="4679" y="344"/>
                  </a:lnTo>
                  <a:lnTo>
                    <a:pt x="5584" y="500"/>
                  </a:lnTo>
                  <a:lnTo>
                    <a:pt x="6488" y="718"/>
                  </a:lnTo>
                  <a:lnTo>
                    <a:pt x="7361" y="999"/>
                  </a:lnTo>
                  <a:lnTo>
                    <a:pt x="8203" y="1311"/>
                  </a:lnTo>
                  <a:lnTo>
                    <a:pt x="8671" y="1529"/>
                  </a:lnTo>
                  <a:lnTo>
                    <a:pt x="9139" y="1748"/>
                  </a:lnTo>
                  <a:lnTo>
                    <a:pt x="10044" y="2247"/>
                  </a:lnTo>
                  <a:lnTo>
                    <a:pt x="10917" y="2808"/>
                  </a:lnTo>
                  <a:lnTo>
                    <a:pt x="11759" y="3432"/>
                  </a:lnTo>
                  <a:lnTo>
                    <a:pt x="12570" y="4087"/>
                  </a:lnTo>
                  <a:lnTo>
                    <a:pt x="13350" y="4773"/>
                  </a:lnTo>
                  <a:lnTo>
                    <a:pt x="14098" y="5490"/>
                  </a:lnTo>
                  <a:lnTo>
                    <a:pt x="14815" y="6207"/>
                  </a:lnTo>
                  <a:lnTo>
                    <a:pt x="15595" y="7050"/>
                  </a:lnTo>
                  <a:lnTo>
                    <a:pt x="16344" y="7892"/>
                  </a:lnTo>
                  <a:lnTo>
                    <a:pt x="17092" y="8734"/>
                  </a:lnTo>
                  <a:lnTo>
                    <a:pt x="17810" y="9638"/>
                  </a:lnTo>
                  <a:lnTo>
                    <a:pt x="19244" y="11385"/>
                  </a:lnTo>
                  <a:lnTo>
                    <a:pt x="20617" y="13194"/>
                  </a:lnTo>
                  <a:lnTo>
                    <a:pt x="21989" y="15096"/>
                  </a:lnTo>
                  <a:lnTo>
                    <a:pt x="23330" y="16999"/>
                  </a:lnTo>
                  <a:lnTo>
                    <a:pt x="24640" y="18932"/>
                  </a:lnTo>
                  <a:lnTo>
                    <a:pt x="25887" y="20928"/>
                  </a:lnTo>
                  <a:lnTo>
                    <a:pt x="27104" y="22925"/>
                  </a:lnTo>
                  <a:lnTo>
                    <a:pt x="28289" y="24983"/>
                  </a:lnTo>
                  <a:lnTo>
                    <a:pt x="29412" y="27041"/>
                  </a:lnTo>
                  <a:lnTo>
                    <a:pt x="30503" y="29131"/>
                  </a:lnTo>
                  <a:lnTo>
                    <a:pt x="30535" y="29193"/>
                  </a:lnTo>
                  <a:lnTo>
                    <a:pt x="30566" y="29225"/>
                  </a:lnTo>
                  <a:lnTo>
                    <a:pt x="30690" y="29225"/>
                  </a:lnTo>
                  <a:lnTo>
                    <a:pt x="30722" y="29193"/>
                  </a:lnTo>
                  <a:lnTo>
                    <a:pt x="30753" y="29131"/>
                  </a:lnTo>
                  <a:lnTo>
                    <a:pt x="30753" y="29100"/>
                  </a:lnTo>
                  <a:lnTo>
                    <a:pt x="30753" y="29037"/>
                  </a:lnTo>
                  <a:lnTo>
                    <a:pt x="30223" y="27977"/>
                  </a:lnTo>
                  <a:lnTo>
                    <a:pt x="29100" y="25887"/>
                  </a:lnTo>
                  <a:lnTo>
                    <a:pt x="27946" y="23829"/>
                  </a:lnTo>
                  <a:lnTo>
                    <a:pt x="26730" y="21771"/>
                  </a:lnTo>
                  <a:lnTo>
                    <a:pt x="25482" y="19743"/>
                  </a:lnTo>
                  <a:lnTo>
                    <a:pt x="24172" y="17747"/>
                  </a:lnTo>
                  <a:lnTo>
                    <a:pt x="22831" y="15782"/>
                  </a:lnTo>
                  <a:lnTo>
                    <a:pt x="21427" y="13849"/>
                  </a:lnTo>
                  <a:lnTo>
                    <a:pt x="19993" y="11946"/>
                  </a:lnTo>
                  <a:lnTo>
                    <a:pt x="18589" y="10137"/>
                  </a:lnTo>
                  <a:lnTo>
                    <a:pt x="17155" y="8391"/>
                  </a:lnTo>
                  <a:lnTo>
                    <a:pt x="16406" y="7517"/>
                  </a:lnTo>
                  <a:lnTo>
                    <a:pt x="15658" y="6675"/>
                  </a:lnTo>
                  <a:lnTo>
                    <a:pt x="14847" y="5864"/>
                  </a:lnTo>
                  <a:lnTo>
                    <a:pt x="14067" y="5053"/>
                  </a:lnTo>
                  <a:lnTo>
                    <a:pt x="13318" y="4367"/>
                  </a:lnTo>
                  <a:lnTo>
                    <a:pt x="12539" y="3681"/>
                  </a:lnTo>
                  <a:lnTo>
                    <a:pt x="11728" y="3057"/>
                  </a:lnTo>
                  <a:lnTo>
                    <a:pt x="10886" y="2465"/>
                  </a:lnTo>
                  <a:lnTo>
                    <a:pt x="10012" y="1935"/>
                  </a:lnTo>
                  <a:lnTo>
                    <a:pt x="9139" y="1436"/>
                  </a:lnTo>
                  <a:lnTo>
                    <a:pt x="8203" y="1030"/>
                  </a:lnTo>
                  <a:lnTo>
                    <a:pt x="7736" y="843"/>
                  </a:lnTo>
                  <a:lnTo>
                    <a:pt x="7237" y="656"/>
                  </a:lnTo>
                  <a:lnTo>
                    <a:pt x="6363" y="406"/>
                  </a:lnTo>
                  <a:lnTo>
                    <a:pt x="5459" y="188"/>
                  </a:lnTo>
                  <a:lnTo>
                    <a:pt x="4586" y="63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63;p75">
              <a:extLst>
                <a:ext uri="{FF2B5EF4-FFF2-40B4-BE49-F238E27FC236}">
                  <a16:creationId xmlns:a16="http://schemas.microsoft.com/office/drawing/2014/main" xmlns="" id="{6AEB84C6-21FB-466B-B796-F38FB2DACE76}"/>
                </a:ext>
              </a:extLst>
            </p:cNvPr>
            <p:cNvSpPr/>
            <p:nvPr/>
          </p:nvSpPr>
          <p:spPr>
            <a:xfrm>
              <a:off x="533625" y="2661775"/>
              <a:ext cx="128675" cy="113850"/>
            </a:xfrm>
            <a:custGeom>
              <a:avLst/>
              <a:gdLst/>
              <a:ahLst/>
              <a:cxnLst/>
              <a:rect l="l" t="t" r="r" b="b"/>
              <a:pathLst>
                <a:path w="5147" h="4554" extrusionOk="0">
                  <a:moveTo>
                    <a:pt x="1279" y="0"/>
                  </a:moveTo>
                  <a:lnTo>
                    <a:pt x="1217" y="31"/>
                  </a:lnTo>
                  <a:lnTo>
                    <a:pt x="1186" y="63"/>
                  </a:lnTo>
                  <a:lnTo>
                    <a:pt x="1154" y="156"/>
                  </a:lnTo>
                  <a:lnTo>
                    <a:pt x="1186" y="187"/>
                  </a:lnTo>
                  <a:lnTo>
                    <a:pt x="1217" y="250"/>
                  </a:lnTo>
                  <a:lnTo>
                    <a:pt x="4648" y="3150"/>
                  </a:lnTo>
                  <a:lnTo>
                    <a:pt x="4055" y="3181"/>
                  </a:lnTo>
                  <a:lnTo>
                    <a:pt x="3462" y="3244"/>
                  </a:lnTo>
                  <a:lnTo>
                    <a:pt x="2870" y="3337"/>
                  </a:lnTo>
                  <a:lnTo>
                    <a:pt x="2277" y="3462"/>
                  </a:lnTo>
                  <a:lnTo>
                    <a:pt x="1716" y="3618"/>
                  </a:lnTo>
                  <a:lnTo>
                    <a:pt x="1154" y="3805"/>
                  </a:lnTo>
                  <a:lnTo>
                    <a:pt x="593" y="4024"/>
                  </a:lnTo>
                  <a:lnTo>
                    <a:pt x="63" y="4273"/>
                  </a:lnTo>
                  <a:lnTo>
                    <a:pt x="0" y="4304"/>
                  </a:lnTo>
                  <a:lnTo>
                    <a:pt x="0" y="4367"/>
                  </a:lnTo>
                  <a:lnTo>
                    <a:pt x="0" y="4460"/>
                  </a:lnTo>
                  <a:lnTo>
                    <a:pt x="32" y="4523"/>
                  </a:lnTo>
                  <a:lnTo>
                    <a:pt x="63" y="4554"/>
                  </a:lnTo>
                  <a:lnTo>
                    <a:pt x="94" y="4554"/>
                  </a:lnTo>
                  <a:lnTo>
                    <a:pt x="156" y="4523"/>
                  </a:lnTo>
                  <a:lnTo>
                    <a:pt x="718" y="4273"/>
                  </a:lnTo>
                  <a:lnTo>
                    <a:pt x="1310" y="4024"/>
                  </a:lnTo>
                  <a:lnTo>
                    <a:pt x="1903" y="3836"/>
                  </a:lnTo>
                  <a:lnTo>
                    <a:pt x="2496" y="3680"/>
                  </a:lnTo>
                  <a:lnTo>
                    <a:pt x="3119" y="3556"/>
                  </a:lnTo>
                  <a:lnTo>
                    <a:pt x="3743" y="3462"/>
                  </a:lnTo>
                  <a:lnTo>
                    <a:pt x="4367" y="3431"/>
                  </a:lnTo>
                  <a:lnTo>
                    <a:pt x="4991" y="3431"/>
                  </a:lnTo>
                  <a:lnTo>
                    <a:pt x="5084" y="3400"/>
                  </a:lnTo>
                  <a:lnTo>
                    <a:pt x="5115" y="3337"/>
                  </a:lnTo>
                  <a:lnTo>
                    <a:pt x="5147" y="3275"/>
                  </a:lnTo>
                  <a:lnTo>
                    <a:pt x="5084" y="3181"/>
                  </a:lnTo>
                  <a:lnTo>
                    <a:pt x="1373" y="3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64;p75">
              <a:extLst>
                <a:ext uri="{FF2B5EF4-FFF2-40B4-BE49-F238E27FC236}">
                  <a16:creationId xmlns:a16="http://schemas.microsoft.com/office/drawing/2014/main" xmlns="" id="{755FD488-2B41-4E0B-ADFF-2909DD33E13E}"/>
                </a:ext>
              </a:extLst>
            </p:cNvPr>
            <p:cNvSpPr/>
            <p:nvPr/>
          </p:nvSpPr>
          <p:spPr>
            <a:xfrm>
              <a:off x="740250" y="2793550"/>
              <a:ext cx="202750" cy="200400"/>
            </a:xfrm>
            <a:custGeom>
              <a:avLst/>
              <a:gdLst/>
              <a:ahLst/>
              <a:cxnLst/>
              <a:rect l="l" t="t" r="r" b="b"/>
              <a:pathLst>
                <a:path w="8110" h="8016" extrusionOk="0">
                  <a:moveTo>
                    <a:pt x="3774" y="0"/>
                  </a:moveTo>
                  <a:lnTo>
                    <a:pt x="3681" y="31"/>
                  </a:lnTo>
                  <a:lnTo>
                    <a:pt x="3618" y="125"/>
                  </a:lnTo>
                  <a:lnTo>
                    <a:pt x="3618" y="187"/>
                  </a:lnTo>
                  <a:lnTo>
                    <a:pt x="3650" y="218"/>
                  </a:lnTo>
                  <a:lnTo>
                    <a:pt x="4211" y="998"/>
                  </a:lnTo>
                  <a:lnTo>
                    <a:pt x="4772" y="1809"/>
                  </a:lnTo>
                  <a:lnTo>
                    <a:pt x="5209" y="2495"/>
                  </a:lnTo>
                  <a:lnTo>
                    <a:pt x="5646" y="3181"/>
                  </a:lnTo>
                  <a:lnTo>
                    <a:pt x="6051" y="3899"/>
                  </a:lnTo>
                  <a:lnTo>
                    <a:pt x="6425" y="4585"/>
                  </a:lnTo>
                  <a:lnTo>
                    <a:pt x="6768" y="5333"/>
                  </a:lnTo>
                  <a:lnTo>
                    <a:pt x="7111" y="6051"/>
                  </a:lnTo>
                  <a:lnTo>
                    <a:pt x="7423" y="6799"/>
                  </a:lnTo>
                  <a:lnTo>
                    <a:pt x="7735" y="7548"/>
                  </a:lnTo>
                  <a:lnTo>
                    <a:pt x="7735" y="7548"/>
                  </a:lnTo>
                  <a:lnTo>
                    <a:pt x="7080" y="7173"/>
                  </a:lnTo>
                  <a:lnTo>
                    <a:pt x="6425" y="6799"/>
                  </a:lnTo>
                  <a:lnTo>
                    <a:pt x="5677" y="6394"/>
                  </a:lnTo>
                  <a:lnTo>
                    <a:pt x="4928" y="6019"/>
                  </a:lnTo>
                  <a:lnTo>
                    <a:pt x="4180" y="5645"/>
                  </a:lnTo>
                  <a:lnTo>
                    <a:pt x="3400" y="5333"/>
                  </a:lnTo>
                  <a:lnTo>
                    <a:pt x="2589" y="5021"/>
                  </a:lnTo>
                  <a:lnTo>
                    <a:pt x="1809" y="4741"/>
                  </a:lnTo>
                  <a:lnTo>
                    <a:pt x="998" y="4460"/>
                  </a:lnTo>
                  <a:lnTo>
                    <a:pt x="188" y="4210"/>
                  </a:lnTo>
                  <a:lnTo>
                    <a:pt x="125" y="4210"/>
                  </a:lnTo>
                  <a:lnTo>
                    <a:pt x="63" y="4242"/>
                  </a:lnTo>
                  <a:lnTo>
                    <a:pt x="0" y="4304"/>
                  </a:lnTo>
                  <a:lnTo>
                    <a:pt x="0" y="4366"/>
                  </a:lnTo>
                  <a:lnTo>
                    <a:pt x="0" y="4398"/>
                  </a:lnTo>
                  <a:lnTo>
                    <a:pt x="32" y="4460"/>
                  </a:lnTo>
                  <a:lnTo>
                    <a:pt x="94" y="4460"/>
                  </a:lnTo>
                  <a:lnTo>
                    <a:pt x="998" y="4741"/>
                  </a:lnTo>
                  <a:lnTo>
                    <a:pt x="1903" y="5053"/>
                  </a:lnTo>
                  <a:lnTo>
                    <a:pt x="2683" y="5333"/>
                  </a:lnTo>
                  <a:lnTo>
                    <a:pt x="3462" y="5645"/>
                  </a:lnTo>
                  <a:lnTo>
                    <a:pt x="4242" y="5988"/>
                  </a:lnTo>
                  <a:lnTo>
                    <a:pt x="4991" y="6331"/>
                  </a:lnTo>
                  <a:lnTo>
                    <a:pt x="5739" y="6737"/>
                  </a:lnTo>
                  <a:lnTo>
                    <a:pt x="6457" y="7111"/>
                  </a:lnTo>
                  <a:lnTo>
                    <a:pt x="7205" y="7548"/>
                  </a:lnTo>
                  <a:lnTo>
                    <a:pt x="7922" y="7984"/>
                  </a:lnTo>
                  <a:lnTo>
                    <a:pt x="7985" y="8015"/>
                  </a:lnTo>
                  <a:lnTo>
                    <a:pt x="8078" y="7984"/>
                  </a:lnTo>
                  <a:lnTo>
                    <a:pt x="8110" y="7922"/>
                  </a:lnTo>
                  <a:lnTo>
                    <a:pt x="8110" y="7828"/>
                  </a:lnTo>
                  <a:lnTo>
                    <a:pt x="7766" y="6893"/>
                  </a:lnTo>
                  <a:lnTo>
                    <a:pt x="7392" y="5988"/>
                  </a:lnTo>
                  <a:lnTo>
                    <a:pt x="7018" y="5209"/>
                  </a:lnTo>
                  <a:lnTo>
                    <a:pt x="6644" y="4429"/>
                  </a:lnTo>
                  <a:lnTo>
                    <a:pt x="6238" y="3680"/>
                  </a:lnTo>
                  <a:lnTo>
                    <a:pt x="5802" y="2932"/>
                  </a:lnTo>
                  <a:lnTo>
                    <a:pt x="5334" y="2183"/>
                  </a:lnTo>
                  <a:lnTo>
                    <a:pt x="4866" y="1466"/>
                  </a:lnTo>
                  <a:lnTo>
                    <a:pt x="4367" y="749"/>
                  </a:lnTo>
                  <a:lnTo>
                    <a:pt x="3868" y="62"/>
                  </a:lnTo>
                  <a:lnTo>
                    <a:pt x="3805" y="31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5;p75">
              <a:extLst>
                <a:ext uri="{FF2B5EF4-FFF2-40B4-BE49-F238E27FC236}">
                  <a16:creationId xmlns:a16="http://schemas.microsoft.com/office/drawing/2014/main" xmlns="" id="{F414D1E2-337A-4605-A8C8-2A7FC5229A95}"/>
                </a:ext>
              </a:extLst>
            </p:cNvPr>
            <p:cNvSpPr/>
            <p:nvPr/>
          </p:nvSpPr>
          <p:spPr>
            <a:xfrm>
              <a:off x="932050" y="3034475"/>
              <a:ext cx="180925" cy="201175"/>
            </a:xfrm>
            <a:custGeom>
              <a:avLst/>
              <a:gdLst/>
              <a:ahLst/>
              <a:cxnLst/>
              <a:rect l="l" t="t" r="r" b="b"/>
              <a:pathLst>
                <a:path w="7237" h="8047" extrusionOk="0">
                  <a:moveTo>
                    <a:pt x="4866" y="0"/>
                  </a:moveTo>
                  <a:lnTo>
                    <a:pt x="4773" y="63"/>
                  </a:lnTo>
                  <a:lnTo>
                    <a:pt x="4773" y="125"/>
                  </a:lnTo>
                  <a:lnTo>
                    <a:pt x="4773" y="156"/>
                  </a:lnTo>
                  <a:lnTo>
                    <a:pt x="5116" y="1061"/>
                  </a:lnTo>
                  <a:lnTo>
                    <a:pt x="5428" y="1965"/>
                  </a:lnTo>
                  <a:lnTo>
                    <a:pt x="5708" y="2901"/>
                  </a:lnTo>
                  <a:lnTo>
                    <a:pt x="5989" y="3805"/>
                  </a:lnTo>
                  <a:lnTo>
                    <a:pt x="6239" y="4741"/>
                  </a:lnTo>
                  <a:lnTo>
                    <a:pt x="6488" y="5677"/>
                  </a:lnTo>
                  <a:lnTo>
                    <a:pt x="6675" y="6612"/>
                  </a:lnTo>
                  <a:lnTo>
                    <a:pt x="6894" y="7548"/>
                  </a:lnTo>
                  <a:lnTo>
                    <a:pt x="6332" y="7111"/>
                  </a:lnTo>
                  <a:lnTo>
                    <a:pt x="5771" y="6675"/>
                  </a:lnTo>
                  <a:lnTo>
                    <a:pt x="5147" y="6207"/>
                  </a:lnTo>
                  <a:lnTo>
                    <a:pt x="4492" y="5801"/>
                  </a:lnTo>
                  <a:lnTo>
                    <a:pt x="3806" y="5396"/>
                  </a:lnTo>
                  <a:lnTo>
                    <a:pt x="3120" y="5022"/>
                  </a:lnTo>
                  <a:lnTo>
                    <a:pt x="2402" y="4679"/>
                  </a:lnTo>
                  <a:lnTo>
                    <a:pt x="1685" y="4398"/>
                  </a:lnTo>
                  <a:lnTo>
                    <a:pt x="937" y="4086"/>
                  </a:lnTo>
                  <a:lnTo>
                    <a:pt x="219" y="3836"/>
                  </a:lnTo>
                  <a:lnTo>
                    <a:pt x="157" y="3836"/>
                  </a:lnTo>
                  <a:lnTo>
                    <a:pt x="94" y="3868"/>
                  </a:lnTo>
                  <a:lnTo>
                    <a:pt x="32" y="3930"/>
                  </a:lnTo>
                  <a:lnTo>
                    <a:pt x="1" y="3992"/>
                  </a:lnTo>
                  <a:lnTo>
                    <a:pt x="32" y="4024"/>
                  </a:lnTo>
                  <a:lnTo>
                    <a:pt x="32" y="4086"/>
                  </a:lnTo>
                  <a:lnTo>
                    <a:pt x="94" y="4117"/>
                  </a:lnTo>
                  <a:lnTo>
                    <a:pt x="937" y="4398"/>
                  </a:lnTo>
                  <a:lnTo>
                    <a:pt x="1747" y="4710"/>
                  </a:lnTo>
                  <a:lnTo>
                    <a:pt x="2465" y="5022"/>
                  </a:lnTo>
                  <a:lnTo>
                    <a:pt x="3151" y="5365"/>
                  </a:lnTo>
                  <a:lnTo>
                    <a:pt x="3837" y="5739"/>
                  </a:lnTo>
                  <a:lnTo>
                    <a:pt x="4523" y="6144"/>
                  </a:lnTo>
                  <a:lnTo>
                    <a:pt x="5147" y="6581"/>
                  </a:lnTo>
                  <a:lnTo>
                    <a:pt x="5802" y="7018"/>
                  </a:lnTo>
                  <a:lnTo>
                    <a:pt x="6395" y="7517"/>
                  </a:lnTo>
                  <a:lnTo>
                    <a:pt x="7018" y="8016"/>
                  </a:lnTo>
                  <a:lnTo>
                    <a:pt x="7081" y="8047"/>
                  </a:lnTo>
                  <a:lnTo>
                    <a:pt x="7143" y="8016"/>
                  </a:lnTo>
                  <a:lnTo>
                    <a:pt x="7205" y="7953"/>
                  </a:lnTo>
                  <a:lnTo>
                    <a:pt x="7237" y="7891"/>
                  </a:lnTo>
                  <a:lnTo>
                    <a:pt x="7018" y="6893"/>
                  </a:lnTo>
                  <a:lnTo>
                    <a:pt x="6800" y="5895"/>
                  </a:lnTo>
                  <a:lnTo>
                    <a:pt x="6582" y="4897"/>
                  </a:lnTo>
                  <a:lnTo>
                    <a:pt x="6301" y="3930"/>
                  </a:lnTo>
                  <a:lnTo>
                    <a:pt x="6020" y="2963"/>
                  </a:lnTo>
                  <a:lnTo>
                    <a:pt x="5708" y="1965"/>
                  </a:lnTo>
                  <a:lnTo>
                    <a:pt x="5396" y="1030"/>
                  </a:lnTo>
                  <a:lnTo>
                    <a:pt x="5022" y="6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66;p75">
              <a:extLst>
                <a:ext uri="{FF2B5EF4-FFF2-40B4-BE49-F238E27FC236}">
                  <a16:creationId xmlns:a16="http://schemas.microsoft.com/office/drawing/2014/main" xmlns="" id="{D1BF9716-28CE-4134-9F97-86F6D099FF72}"/>
                </a:ext>
              </a:extLst>
            </p:cNvPr>
            <p:cNvSpPr/>
            <p:nvPr/>
          </p:nvSpPr>
          <p:spPr>
            <a:xfrm>
              <a:off x="431475" y="3141300"/>
              <a:ext cx="880325" cy="446800"/>
            </a:xfrm>
            <a:custGeom>
              <a:avLst/>
              <a:gdLst/>
              <a:ahLst/>
              <a:cxnLst/>
              <a:rect l="l" t="t" r="r" b="b"/>
              <a:pathLst>
                <a:path w="35213" h="17872" extrusionOk="0">
                  <a:moveTo>
                    <a:pt x="10730" y="0"/>
                  </a:moveTo>
                  <a:lnTo>
                    <a:pt x="9763" y="94"/>
                  </a:lnTo>
                  <a:lnTo>
                    <a:pt x="8796" y="218"/>
                  </a:lnTo>
                  <a:lnTo>
                    <a:pt x="7860" y="437"/>
                  </a:lnTo>
                  <a:lnTo>
                    <a:pt x="6956" y="686"/>
                  </a:lnTo>
                  <a:lnTo>
                    <a:pt x="6488" y="842"/>
                  </a:lnTo>
                  <a:lnTo>
                    <a:pt x="6051" y="1029"/>
                  </a:lnTo>
                  <a:lnTo>
                    <a:pt x="6207" y="998"/>
                  </a:lnTo>
                  <a:lnTo>
                    <a:pt x="6301" y="998"/>
                  </a:lnTo>
                  <a:lnTo>
                    <a:pt x="6394" y="1029"/>
                  </a:lnTo>
                  <a:lnTo>
                    <a:pt x="6488" y="1061"/>
                  </a:lnTo>
                  <a:lnTo>
                    <a:pt x="6550" y="1123"/>
                  </a:lnTo>
                  <a:lnTo>
                    <a:pt x="6613" y="1248"/>
                  </a:lnTo>
                  <a:lnTo>
                    <a:pt x="6644" y="1404"/>
                  </a:lnTo>
                  <a:lnTo>
                    <a:pt x="6644" y="1560"/>
                  </a:lnTo>
                  <a:lnTo>
                    <a:pt x="6582" y="1715"/>
                  </a:lnTo>
                  <a:lnTo>
                    <a:pt x="6457" y="1809"/>
                  </a:lnTo>
                  <a:lnTo>
                    <a:pt x="6363" y="1871"/>
                  </a:lnTo>
                  <a:lnTo>
                    <a:pt x="6270" y="1871"/>
                  </a:lnTo>
                  <a:lnTo>
                    <a:pt x="5552" y="1965"/>
                  </a:lnTo>
                  <a:lnTo>
                    <a:pt x="4835" y="2121"/>
                  </a:lnTo>
                  <a:lnTo>
                    <a:pt x="4149" y="2308"/>
                  </a:lnTo>
                  <a:lnTo>
                    <a:pt x="3494" y="2558"/>
                  </a:lnTo>
                  <a:lnTo>
                    <a:pt x="2995" y="2994"/>
                  </a:lnTo>
                  <a:lnTo>
                    <a:pt x="2558" y="3462"/>
                  </a:lnTo>
                  <a:lnTo>
                    <a:pt x="2122" y="3930"/>
                  </a:lnTo>
                  <a:lnTo>
                    <a:pt x="1747" y="4460"/>
                  </a:lnTo>
                  <a:lnTo>
                    <a:pt x="1373" y="4990"/>
                  </a:lnTo>
                  <a:lnTo>
                    <a:pt x="1061" y="5520"/>
                  </a:lnTo>
                  <a:lnTo>
                    <a:pt x="780" y="6113"/>
                  </a:lnTo>
                  <a:lnTo>
                    <a:pt x="531" y="6674"/>
                  </a:lnTo>
                  <a:lnTo>
                    <a:pt x="344" y="7267"/>
                  </a:lnTo>
                  <a:lnTo>
                    <a:pt x="188" y="7891"/>
                  </a:lnTo>
                  <a:lnTo>
                    <a:pt x="63" y="8483"/>
                  </a:lnTo>
                  <a:lnTo>
                    <a:pt x="32" y="9107"/>
                  </a:lnTo>
                  <a:lnTo>
                    <a:pt x="1" y="9731"/>
                  </a:lnTo>
                  <a:lnTo>
                    <a:pt x="63" y="10355"/>
                  </a:lnTo>
                  <a:lnTo>
                    <a:pt x="157" y="10947"/>
                  </a:lnTo>
                  <a:lnTo>
                    <a:pt x="313" y="11571"/>
                  </a:lnTo>
                  <a:lnTo>
                    <a:pt x="437" y="11134"/>
                  </a:lnTo>
                  <a:lnTo>
                    <a:pt x="562" y="10729"/>
                  </a:lnTo>
                  <a:lnTo>
                    <a:pt x="718" y="10324"/>
                  </a:lnTo>
                  <a:lnTo>
                    <a:pt x="905" y="9949"/>
                  </a:lnTo>
                  <a:lnTo>
                    <a:pt x="1124" y="9575"/>
                  </a:lnTo>
                  <a:lnTo>
                    <a:pt x="1342" y="9201"/>
                  </a:lnTo>
                  <a:lnTo>
                    <a:pt x="1560" y="8858"/>
                  </a:lnTo>
                  <a:lnTo>
                    <a:pt x="1810" y="8515"/>
                  </a:lnTo>
                  <a:lnTo>
                    <a:pt x="2340" y="7860"/>
                  </a:lnTo>
                  <a:lnTo>
                    <a:pt x="2933" y="7236"/>
                  </a:lnTo>
                  <a:lnTo>
                    <a:pt x="3556" y="6706"/>
                  </a:lnTo>
                  <a:lnTo>
                    <a:pt x="4242" y="6175"/>
                  </a:lnTo>
                  <a:lnTo>
                    <a:pt x="4960" y="5708"/>
                  </a:lnTo>
                  <a:lnTo>
                    <a:pt x="5677" y="5302"/>
                  </a:lnTo>
                  <a:lnTo>
                    <a:pt x="6457" y="4928"/>
                  </a:lnTo>
                  <a:lnTo>
                    <a:pt x="7205" y="4616"/>
                  </a:lnTo>
                  <a:lnTo>
                    <a:pt x="8016" y="4335"/>
                  </a:lnTo>
                  <a:lnTo>
                    <a:pt x="8796" y="4117"/>
                  </a:lnTo>
                  <a:lnTo>
                    <a:pt x="9576" y="3961"/>
                  </a:lnTo>
                  <a:lnTo>
                    <a:pt x="10324" y="3836"/>
                  </a:lnTo>
                  <a:lnTo>
                    <a:pt x="11260" y="3805"/>
                  </a:lnTo>
                  <a:lnTo>
                    <a:pt x="12196" y="3805"/>
                  </a:lnTo>
                  <a:lnTo>
                    <a:pt x="13100" y="3867"/>
                  </a:lnTo>
                  <a:lnTo>
                    <a:pt x="14004" y="3961"/>
                  </a:lnTo>
                  <a:lnTo>
                    <a:pt x="14878" y="4117"/>
                  </a:lnTo>
                  <a:lnTo>
                    <a:pt x="15751" y="4304"/>
                  </a:lnTo>
                  <a:lnTo>
                    <a:pt x="16593" y="4522"/>
                  </a:lnTo>
                  <a:lnTo>
                    <a:pt x="17435" y="4803"/>
                  </a:lnTo>
                  <a:lnTo>
                    <a:pt x="18277" y="5084"/>
                  </a:lnTo>
                  <a:lnTo>
                    <a:pt x="19088" y="5427"/>
                  </a:lnTo>
                  <a:lnTo>
                    <a:pt x="19899" y="5801"/>
                  </a:lnTo>
                  <a:lnTo>
                    <a:pt x="20710" y="6207"/>
                  </a:lnTo>
                  <a:lnTo>
                    <a:pt x="21490" y="6643"/>
                  </a:lnTo>
                  <a:lnTo>
                    <a:pt x="22269" y="7080"/>
                  </a:lnTo>
                  <a:lnTo>
                    <a:pt x="23049" y="7579"/>
                  </a:lnTo>
                  <a:lnTo>
                    <a:pt x="23798" y="8078"/>
                  </a:lnTo>
                  <a:lnTo>
                    <a:pt x="24546" y="8608"/>
                  </a:lnTo>
                  <a:lnTo>
                    <a:pt x="25295" y="9170"/>
                  </a:lnTo>
                  <a:lnTo>
                    <a:pt x="26761" y="10292"/>
                  </a:lnTo>
                  <a:lnTo>
                    <a:pt x="28195" y="11509"/>
                  </a:lnTo>
                  <a:lnTo>
                    <a:pt x="29630" y="12756"/>
                  </a:lnTo>
                  <a:lnTo>
                    <a:pt x="31002" y="14035"/>
                  </a:lnTo>
                  <a:lnTo>
                    <a:pt x="32375" y="15314"/>
                  </a:lnTo>
                  <a:lnTo>
                    <a:pt x="35088" y="17871"/>
                  </a:lnTo>
                  <a:lnTo>
                    <a:pt x="35088" y="17809"/>
                  </a:lnTo>
                  <a:lnTo>
                    <a:pt x="35182" y="17216"/>
                  </a:lnTo>
                  <a:lnTo>
                    <a:pt x="35213" y="16655"/>
                  </a:lnTo>
                  <a:lnTo>
                    <a:pt x="35182" y="16093"/>
                  </a:lnTo>
                  <a:lnTo>
                    <a:pt x="35088" y="15563"/>
                  </a:lnTo>
                  <a:lnTo>
                    <a:pt x="34932" y="15033"/>
                  </a:lnTo>
                  <a:lnTo>
                    <a:pt x="34714" y="14503"/>
                  </a:lnTo>
                  <a:lnTo>
                    <a:pt x="34464" y="14004"/>
                  </a:lnTo>
                  <a:lnTo>
                    <a:pt x="34152" y="13536"/>
                  </a:lnTo>
                  <a:lnTo>
                    <a:pt x="33154" y="12132"/>
                  </a:lnTo>
                  <a:lnTo>
                    <a:pt x="32156" y="10760"/>
                  </a:lnTo>
                  <a:lnTo>
                    <a:pt x="31626" y="10105"/>
                  </a:lnTo>
                  <a:lnTo>
                    <a:pt x="31065" y="9450"/>
                  </a:lnTo>
                  <a:lnTo>
                    <a:pt x="30503" y="8826"/>
                  </a:lnTo>
                  <a:lnTo>
                    <a:pt x="29911" y="8203"/>
                  </a:lnTo>
                  <a:lnTo>
                    <a:pt x="29256" y="7579"/>
                  </a:lnTo>
                  <a:lnTo>
                    <a:pt x="28601" y="6986"/>
                  </a:lnTo>
                  <a:lnTo>
                    <a:pt x="27946" y="6394"/>
                  </a:lnTo>
                  <a:lnTo>
                    <a:pt x="27260" y="5864"/>
                  </a:lnTo>
                  <a:lnTo>
                    <a:pt x="26542" y="5302"/>
                  </a:lnTo>
                  <a:lnTo>
                    <a:pt x="25825" y="4803"/>
                  </a:lnTo>
                  <a:lnTo>
                    <a:pt x="25076" y="4304"/>
                  </a:lnTo>
                  <a:lnTo>
                    <a:pt x="24328" y="3836"/>
                  </a:lnTo>
                  <a:lnTo>
                    <a:pt x="25139" y="4803"/>
                  </a:lnTo>
                  <a:lnTo>
                    <a:pt x="25887" y="5801"/>
                  </a:lnTo>
                  <a:lnTo>
                    <a:pt x="25950" y="5864"/>
                  </a:lnTo>
                  <a:lnTo>
                    <a:pt x="25981" y="5957"/>
                  </a:lnTo>
                  <a:lnTo>
                    <a:pt x="25981" y="6051"/>
                  </a:lnTo>
                  <a:lnTo>
                    <a:pt x="25950" y="6113"/>
                  </a:lnTo>
                  <a:lnTo>
                    <a:pt x="25887" y="6269"/>
                  </a:lnTo>
                  <a:lnTo>
                    <a:pt x="25763" y="6363"/>
                  </a:lnTo>
                  <a:lnTo>
                    <a:pt x="25638" y="6425"/>
                  </a:lnTo>
                  <a:lnTo>
                    <a:pt x="25451" y="6425"/>
                  </a:lnTo>
                  <a:lnTo>
                    <a:pt x="25295" y="6394"/>
                  </a:lnTo>
                  <a:lnTo>
                    <a:pt x="25232" y="6331"/>
                  </a:lnTo>
                  <a:lnTo>
                    <a:pt x="25170" y="6269"/>
                  </a:lnTo>
                  <a:lnTo>
                    <a:pt x="24421" y="5302"/>
                  </a:lnTo>
                  <a:lnTo>
                    <a:pt x="23642" y="4367"/>
                  </a:lnTo>
                  <a:lnTo>
                    <a:pt x="22831" y="3431"/>
                  </a:lnTo>
                  <a:lnTo>
                    <a:pt x="22425" y="2994"/>
                  </a:lnTo>
                  <a:lnTo>
                    <a:pt x="21958" y="2558"/>
                  </a:lnTo>
                  <a:lnTo>
                    <a:pt x="20710" y="1996"/>
                  </a:lnTo>
                  <a:lnTo>
                    <a:pt x="19431" y="1497"/>
                  </a:lnTo>
                  <a:lnTo>
                    <a:pt x="18153" y="1061"/>
                  </a:lnTo>
                  <a:lnTo>
                    <a:pt x="16811" y="686"/>
                  </a:lnTo>
                  <a:lnTo>
                    <a:pt x="16032" y="499"/>
                  </a:lnTo>
                  <a:lnTo>
                    <a:pt x="16500" y="842"/>
                  </a:lnTo>
                  <a:lnTo>
                    <a:pt x="16936" y="1185"/>
                  </a:lnTo>
                  <a:lnTo>
                    <a:pt x="16999" y="1279"/>
                  </a:lnTo>
                  <a:lnTo>
                    <a:pt x="17030" y="1341"/>
                  </a:lnTo>
                  <a:lnTo>
                    <a:pt x="17061" y="1435"/>
                  </a:lnTo>
                  <a:lnTo>
                    <a:pt x="17061" y="1497"/>
                  </a:lnTo>
                  <a:lnTo>
                    <a:pt x="17030" y="1653"/>
                  </a:lnTo>
                  <a:lnTo>
                    <a:pt x="16936" y="1809"/>
                  </a:lnTo>
                  <a:lnTo>
                    <a:pt x="16811" y="1903"/>
                  </a:lnTo>
                  <a:lnTo>
                    <a:pt x="16687" y="1965"/>
                  </a:lnTo>
                  <a:lnTo>
                    <a:pt x="16500" y="1934"/>
                  </a:lnTo>
                  <a:lnTo>
                    <a:pt x="16437" y="1903"/>
                  </a:lnTo>
                  <a:lnTo>
                    <a:pt x="16344" y="1840"/>
                  </a:lnTo>
                  <a:lnTo>
                    <a:pt x="15720" y="1341"/>
                  </a:lnTo>
                  <a:lnTo>
                    <a:pt x="15065" y="873"/>
                  </a:lnTo>
                  <a:lnTo>
                    <a:pt x="14348" y="468"/>
                  </a:lnTo>
                  <a:lnTo>
                    <a:pt x="13630" y="94"/>
                  </a:lnTo>
                  <a:lnTo>
                    <a:pt x="12663" y="31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67;p75">
              <a:extLst>
                <a:ext uri="{FF2B5EF4-FFF2-40B4-BE49-F238E27FC236}">
                  <a16:creationId xmlns:a16="http://schemas.microsoft.com/office/drawing/2014/main" xmlns="" id="{2E4FF79B-4F22-4F50-A78C-24B766D8E9AD}"/>
                </a:ext>
              </a:extLst>
            </p:cNvPr>
            <p:cNvSpPr/>
            <p:nvPr/>
          </p:nvSpPr>
          <p:spPr>
            <a:xfrm>
              <a:off x="439275" y="3236425"/>
              <a:ext cx="869400" cy="417950"/>
            </a:xfrm>
            <a:custGeom>
              <a:avLst/>
              <a:gdLst/>
              <a:ahLst/>
              <a:cxnLst/>
              <a:rect l="l" t="t" r="r" b="b"/>
              <a:pathLst>
                <a:path w="34776" h="16718" extrusionOk="0">
                  <a:moveTo>
                    <a:pt x="10948" y="0"/>
                  </a:moveTo>
                  <a:lnTo>
                    <a:pt x="10012" y="31"/>
                  </a:lnTo>
                  <a:lnTo>
                    <a:pt x="9264" y="156"/>
                  </a:lnTo>
                  <a:lnTo>
                    <a:pt x="8484" y="312"/>
                  </a:lnTo>
                  <a:lnTo>
                    <a:pt x="7704" y="530"/>
                  </a:lnTo>
                  <a:lnTo>
                    <a:pt x="6893" y="811"/>
                  </a:lnTo>
                  <a:lnTo>
                    <a:pt x="6145" y="1123"/>
                  </a:lnTo>
                  <a:lnTo>
                    <a:pt x="5365" y="1497"/>
                  </a:lnTo>
                  <a:lnTo>
                    <a:pt x="4648" y="1903"/>
                  </a:lnTo>
                  <a:lnTo>
                    <a:pt x="3930" y="2370"/>
                  </a:lnTo>
                  <a:lnTo>
                    <a:pt x="3244" y="2901"/>
                  </a:lnTo>
                  <a:lnTo>
                    <a:pt x="2621" y="3431"/>
                  </a:lnTo>
                  <a:lnTo>
                    <a:pt x="2028" y="4055"/>
                  </a:lnTo>
                  <a:lnTo>
                    <a:pt x="1498" y="4710"/>
                  </a:lnTo>
                  <a:lnTo>
                    <a:pt x="1248" y="5053"/>
                  </a:lnTo>
                  <a:lnTo>
                    <a:pt x="1030" y="5396"/>
                  </a:lnTo>
                  <a:lnTo>
                    <a:pt x="812" y="5770"/>
                  </a:lnTo>
                  <a:lnTo>
                    <a:pt x="593" y="6144"/>
                  </a:lnTo>
                  <a:lnTo>
                    <a:pt x="406" y="6519"/>
                  </a:lnTo>
                  <a:lnTo>
                    <a:pt x="250" y="6924"/>
                  </a:lnTo>
                  <a:lnTo>
                    <a:pt x="125" y="7329"/>
                  </a:lnTo>
                  <a:lnTo>
                    <a:pt x="1" y="7766"/>
                  </a:lnTo>
                  <a:lnTo>
                    <a:pt x="157" y="8234"/>
                  </a:lnTo>
                  <a:lnTo>
                    <a:pt x="188" y="8016"/>
                  </a:lnTo>
                  <a:lnTo>
                    <a:pt x="219" y="7797"/>
                  </a:lnTo>
                  <a:lnTo>
                    <a:pt x="344" y="7361"/>
                  </a:lnTo>
                  <a:lnTo>
                    <a:pt x="531" y="6955"/>
                  </a:lnTo>
                  <a:lnTo>
                    <a:pt x="749" y="6581"/>
                  </a:lnTo>
                  <a:lnTo>
                    <a:pt x="1061" y="6207"/>
                  </a:lnTo>
                  <a:lnTo>
                    <a:pt x="1373" y="5895"/>
                  </a:lnTo>
                  <a:lnTo>
                    <a:pt x="1747" y="5614"/>
                  </a:lnTo>
                  <a:lnTo>
                    <a:pt x="2121" y="5365"/>
                  </a:lnTo>
                  <a:lnTo>
                    <a:pt x="2558" y="5146"/>
                  </a:lnTo>
                  <a:lnTo>
                    <a:pt x="3026" y="4990"/>
                  </a:lnTo>
                  <a:lnTo>
                    <a:pt x="3494" y="4866"/>
                  </a:lnTo>
                  <a:lnTo>
                    <a:pt x="3962" y="4772"/>
                  </a:lnTo>
                  <a:lnTo>
                    <a:pt x="4679" y="4211"/>
                  </a:lnTo>
                  <a:lnTo>
                    <a:pt x="5396" y="3649"/>
                  </a:lnTo>
                  <a:lnTo>
                    <a:pt x="5459" y="3618"/>
                  </a:lnTo>
                  <a:lnTo>
                    <a:pt x="5552" y="3587"/>
                  </a:lnTo>
                  <a:lnTo>
                    <a:pt x="5708" y="3587"/>
                  </a:lnTo>
                  <a:lnTo>
                    <a:pt x="5864" y="3649"/>
                  </a:lnTo>
                  <a:lnTo>
                    <a:pt x="5989" y="3774"/>
                  </a:lnTo>
                  <a:lnTo>
                    <a:pt x="6051" y="3930"/>
                  </a:lnTo>
                  <a:lnTo>
                    <a:pt x="6051" y="4117"/>
                  </a:lnTo>
                  <a:lnTo>
                    <a:pt x="5989" y="4273"/>
                  </a:lnTo>
                  <a:lnTo>
                    <a:pt x="5864" y="4398"/>
                  </a:lnTo>
                  <a:lnTo>
                    <a:pt x="5459" y="4678"/>
                  </a:lnTo>
                  <a:lnTo>
                    <a:pt x="5677" y="4678"/>
                  </a:lnTo>
                  <a:lnTo>
                    <a:pt x="6737" y="4741"/>
                  </a:lnTo>
                  <a:lnTo>
                    <a:pt x="7767" y="4866"/>
                  </a:lnTo>
                  <a:lnTo>
                    <a:pt x="8796" y="5053"/>
                  </a:lnTo>
                  <a:lnTo>
                    <a:pt x="9825" y="5302"/>
                  </a:lnTo>
                  <a:lnTo>
                    <a:pt x="10698" y="4897"/>
                  </a:lnTo>
                  <a:lnTo>
                    <a:pt x="11572" y="4522"/>
                  </a:lnTo>
                  <a:lnTo>
                    <a:pt x="12507" y="4211"/>
                  </a:lnTo>
                  <a:lnTo>
                    <a:pt x="13443" y="3961"/>
                  </a:lnTo>
                  <a:lnTo>
                    <a:pt x="13537" y="3930"/>
                  </a:lnTo>
                  <a:lnTo>
                    <a:pt x="13630" y="3930"/>
                  </a:lnTo>
                  <a:lnTo>
                    <a:pt x="13786" y="3992"/>
                  </a:lnTo>
                  <a:lnTo>
                    <a:pt x="13911" y="4117"/>
                  </a:lnTo>
                  <a:lnTo>
                    <a:pt x="13973" y="4273"/>
                  </a:lnTo>
                  <a:lnTo>
                    <a:pt x="14004" y="4429"/>
                  </a:lnTo>
                  <a:lnTo>
                    <a:pt x="13973" y="4585"/>
                  </a:lnTo>
                  <a:lnTo>
                    <a:pt x="13942" y="4647"/>
                  </a:lnTo>
                  <a:lnTo>
                    <a:pt x="13880" y="4678"/>
                  </a:lnTo>
                  <a:lnTo>
                    <a:pt x="13786" y="4741"/>
                  </a:lnTo>
                  <a:lnTo>
                    <a:pt x="13692" y="4772"/>
                  </a:lnTo>
                  <a:lnTo>
                    <a:pt x="13006" y="4959"/>
                  </a:lnTo>
                  <a:lnTo>
                    <a:pt x="12351" y="5177"/>
                  </a:lnTo>
                  <a:lnTo>
                    <a:pt x="11665" y="5396"/>
                  </a:lnTo>
                  <a:lnTo>
                    <a:pt x="11010" y="5676"/>
                  </a:lnTo>
                  <a:lnTo>
                    <a:pt x="11696" y="5926"/>
                  </a:lnTo>
                  <a:lnTo>
                    <a:pt x="12351" y="6175"/>
                  </a:lnTo>
                  <a:lnTo>
                    <a:pt x="13006" y="6456"/>
                  </a:lnTo>
                  <a:lnTo>
                    <a:pt x="13630" y="6768"/>
                  </a:lnTo>
                  <a:lnTo>
                    <a:pt x="14909" y="7423"/>
                  </a:lnTo>
                  <a:lnTo>
                    <a:pt x="16156" y="8109"/>
                  </a:lnTo>
                  <a:lnTo>
                    <a:pt x="17030" y="8671"/>
                  </a:lnTo>
                  <a:lnTo>
                    <a:pt x="17903" y="9232"/>
                  </a:lnTo>
                  <a:lnTo>
                    <a:pt x="19587" y="10386"/>
                  </a:lnTo>
                  <a:lnTo>
                    <a:pt x="20336" y="10292"/>
                  </a:lnTo>
                  <a:lnTo>
                    <a:pt x="21084" y="10230"/>
                  </a:lnTo>
                  <a:lnTo>
                    <a:pt x="21833" y="10199"/>
                  </a:lnTo>
                  <a:lnTo>
                    <a:pt x="22581" y="10168"/>
                  </a:lnTo>
                  <a:lnTo>
                    <a:pt x="22706" y="10199"/>
                  </a:lnTo>
                  <a:lnTo>
                    <a:pt x="22768" y="10230"/>
                  </a:lnTo>
                  <a:lnTo>
                    <a:pt x="22924" y="10324"/>
                  </a:lnTo>
                  <a:lnTo>
                    <a:pt x="23018" y="10448"/>
                  </a:lnTo>
                  <a:lnTo>
                    <a:pt x="23049" y="10604"/>
                  </a:lnTo>
                  <a:lnTo>
                    <a:pt x="23018" y="10760"/>
                  </a:lnTo>
                  <a:lnTo>
                    <a:pt x="22955" y="10916"/>
                  </a:lnTo>
                  <a:lnTo>
                    <a:pt x="22893" y="10978"/>
                  </a:lnTo>
                  <a:lnTo>
                    <a:pt x="22831" y="11010"/>
                  </a:lnTo>
                  <a:lnTo>
                    <a:pt x="22737" y="11041"/>
                  </a:lnTo>
                  <a:lnTo>
                    <a:pt x="22644" y="11041"/>
                  </a:lnTo>
                  <a:lnTo>
                    <a:pt x="21646" y="11072"/>
                  </a:lnTo>
                  <a:lnTo>
                    <a:pt x="20648" y="11134"/>
                  </a:lnTo>
                  <a:lnTo>
                    <a:pt x="22644" y="12600"/>
                  </a:lnTo>
                  <a:lnTo>
                    <a:pt x="24640" y="14035"/>
                  </a:lnTo>
                  <a:lnTo>
                    <a:pt x="25669" y="13879"/>
                  </a:lnTo>
                  <a:lnTo>
                    <a:pt x="26698" y="13785"/>
                  </a:lnTo>
                  <a:lnTo>
                    <a:pt x="27727" y="13723"/>
                  </a:lnTo>
                  <a:lnTo>
                    <a:pt x="28757" y="13754"/>
                  </a:lnTo>
                  <a:lnTo>
                    <a:pt x="28850" y="13754"/>
                  </a:lnTo>
                  <a:lnTo>
                    <a:pt x="28944" y="13785"/>
                  </a:lnTo>
                  <a:lnTo>
                    <a:pt x="29100" y="13879"/>
                  </a:lnTo>
                  <a:lnTo>
                    <a:pt x="29162" y="14035"/>
                  </a:lnTo>
                  <a:lnTo>
                    <a:pt x="29193" y="14191"/>
                  </a:lnTo>
                  <a:lnTo>
                    <a:pt x="29193" y="14347"/>
                  </a:lnTo>
                  <a:lnTo>
                    <a:pt x="29131" y="14472"/>
                  </a:lnTo>
                  <a:lnTo>
                    <a:pt x="29068" y="14534"/>
                  </a:lnTo>
                  <a:lnTo>
                    <a:pt x="29006" y="14565"/>
                  </a:lnTo>
                  <a:lnTo>
                    <a:pt x="28912" y="14596"/>
                  </a:lnTo>
                  <a:lnTo>
                    <a:pt x="27228" y="14596"/>
                  </a:lnTo>
                  <a:lnTo>
                    <a:pt x="26449" y="14659"/>
                  </a:lnTo>
                  <a:lnTo>
                    <a:pt x="25669" y="14752"/>
                  </a:lnTo>
                  <a:lnTo>
                    <a:pt x="26605" y="15345"/>
                  </a:lnTo>
                  <a:lnTo>
                    <a:pt x="27104" y="15626"/>
                  </a:lnTo>
                  <a:lnTo>
                    <a:pt x="27603" y="15875"/>
                  </a:lnTo>
                  <a:lnTo>
                    <a:pt x="28102" y="16125"/>
                  </a:lnTo>
                  <a:lnTo>
                    <a:pt x="28632" y="16312"/>
                  </a:lnTo>
                  <a:lnTo>
                    <a:pt x="29162" y="16499"/>
                  </a:lnTo>
                  <a:lnTo>
                    <a:pt x="29723" y="16624"/>
                  </a:lnTo>
                  <a:lnTo>
                    <a:pt x="30098" y="16686"/>
                  </a:lnTo>
                  <a:lnTo>
                    <a:pt x="30472" y="16717"/>
                  </a:lnTo>
                  <a:lnTo>
                    <a:pt x="30877" y="16717"/>
                  </a:lnTo>
                  <a:lnTo>
                    <a:pt x="31252" y="16686"/>
                  </a:lnTo>
                  <a:lnTo>
                    <a:pt x="31657" y="16624"/>
                  </a:lnTo>
                  <a:lnTo>
                    <a:pt x="32031" y="16561"/>
                  </a:lnTo>
                  <a:lnTo>
                    <a:pt x="32437" y="16436"/>
                  </a:lnTo>
                  <a:lnTo>
                    <a:pt x="32780" y="16312"/>
                  </a:lnTo>
                  <a:lnTo>
                    <a:pt x="33123" y="16125"/>
                  </a:lnTo>
                  <a:lnTo>
                    <a:pt x="33466" y="15937"/>
                  </a:lnTo>
                  <a:lnTo>
                    <a:pt x="33778" y="15688"/>
                  </a:lnTo>
                  <a:lnTo>
                    <a:pt x="34027" y="15438"/>
                  </a:lnTo>
                  <a:lnTo>
                    <a:pt x="34277" y="15127"/>
                  </a:lnTo>
                  <a:lnTo>
                    <a:pt x="34495" y="14815"/>
                  </a:lnTo>
                  <a:lnTo>
                    <a:pt x="34651" y="14440"/>
                  </a:lnTo>
                  <a:lnTo>
                    <a:pt x="34776" y="14066"/>
                  </a:lnTo>
                  <a:lnTo>
                    <a:pt x="32063" y="11509"/>
                  </a:lnTo>
                  <a:lnTo>
                    <a:pt x="30690" y="10230"/>
                  </a:lnTo>
                  <a:lnTo>
                    <a:pt x="29318" y="8951"/>
                  </a:lnTo>
                  <a:lnTo>
                    <a:pt x="27883" y="7704"/>
                  </a:lnTo>
                  <a:lnTo>
                    <a:pt x="26449" y="6487"/>
                  </a:lnTo>
                  <a:lnTo>
                    <a:pt x="24983" y="5365"/>
                  </a:lnTo>
                  <a:lnTo>
                    <a:pt x="24234" y="4803"/>
                  </a:lnTo>
                  <a:lnTo>
                    <a:pt x="23486" y="4273"/>
                  </a:lnTo>
                  <a:lnTo>
                    <a:pt x="22737" y="3774"/>
                  </a:lnTo>
                  <a:lnTo>
                    <a:pt x="21957" y="3275"/>
                  </a:lnTo>
                  <a:lnTo>
                    <a:pt x="21178" y="2838"/>
                  </a:lnTo>
                  <a:lnTo>
                    <a:pt x="20398" y="2402"/>
                  </a:lnTo>
                  <a:lnTo>
                    <a:pt x="19587" y="1996"/>
                  </a:lnTo>
                  <a:lnTo>
                    <a:pt x="18776" y="1622"/>
                  </a:lnTo>
                  <a:lnTo>
                    <a:pt x="17965" y="1279"/>
                  </a:lnTo>
                  <a:lnTo>
                    <a:pt x="17123" y="998"/>
                  </a:lnTo>
                  <a:lnTo>
                    <a:pt x="16281" y="717"/>
                  </a:lnTo>
                  <a:lnTo>
                    <a:pt x="15439" y="499"/>
                  </a:lnTo>
                  <a:lnTo>
                    <a:pt x="14566" y="312"/>
                  </a:lnTo>
                  <a:lnTo>
                    <a:pt x="13692" y="156"/>
                  </a:lnTo>
                  <a:lnTo>
                    <a:pt x="12788" y="62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68;p75">
              <a:extLst>
                <a:ext uri="{FF2B5EF4-FFF2-40B4-BE49-F238E27FC236}">
                  <a16:creationId xmlns:a16="http://schemas.microsoft.com/office/drawing/2014/main" xmlns="" id="{0B11D313-631D-4B17-B4EA-AD33FAA5152C}"/>
                </a:ext>
              </a:extLst>
            </p:cNvPr>
            <p:cNvSpPr/>
            <p:nvPr/>
          </p:nvSpPr>
          <p:spPr>
            <a:xfrm>
              <a:off x="590550" y="3227850"/>
              <a:ext cx="800000" cy="431200"/>
            </a:xfrm>
            <a:custGeom>
              <a:avLst/>
              <a:gdLst/>
              <a:ahLst/>
              <a:cxnLst/>
              <a:rect l="l" t="t" r="r" b="b"/>
              <a:pathLst>
                <a:path w="32000" h="17248" extrusionOk="0">
                  <a:moveTo>
                    <a:pt x="5115" y="0"/>
                  </a:moveTo>
                  <a:lnTo>
                    <a:pt x="4335" y="62"/>
                  </a:lnTo>
                  <a:lnTo>
                    <a:pt x="3587" y="187"/>
                  </a:lnTo>
                  <a:lnTo>
                    <a:pt x="2838" y="343"/>
                  </a:lnTo>
                  <a:lnTo>
                    <a:pt x="2090" y="593"/>
                  </a:lnTo>
                  <a:lnTo>
                    <a:pt x="1404" y="873"/>
                  </a:lnTo>
                  <a:lnTo>
                    <a:pt x="718" y="1248"/>
                  </a:lnTo>
                  <a:lnTo>
                    <a:pt x="375" y="1435"/>
                  </a:lnTo>
                  <a:lnTo>
                    <a:pt x="63" y="1653"/>
                  </a:lnTo>
                  <a:lnTo>
                    <a:pt x="31" y="1715"/>
                  </a:lnTo>
                  <a:lnTo>
                    <a:pt x="0" y="1747"/>
                  </a:lnTo>
                  <a:lnTo>
                    <a:pt x="31" y="1809"/>
                  </a:lnTo>
                  <a:lnTo>
                    <a:pt x="125" y="1871"/>
                  </a:lnTo>
                  <a:lnTo>
                    <a:pt x="156" y="1871"/>
                  </a:lnTo>
                  <a:lnTo>
                    <a:pt x="219" y="1840"/>
                  </a:lnTo>
                  <a:lnTo>
                    <a:pt x="530" y="1622"/>
                  </a:lnTo>
                  <a:lnTo>
                    <a:pt x="874" y="1404"/>
                  </a:lnTo>
                  <a:lnTo>
                    <a:pt x="1217" y="1216"/>
                  </a:lnTo>
                  <a:lnTo>
                    <a:pt x="1560" y="1060"/>
                  </a:lnTo>
                  <a:lnTo>
                    <a:pt x="2277" y="780"/>
                  </a:lnTo>
                  <a:lnTo>
                    <a:pt x="2994" y="530"/>
                  </a:lnTo>
                  <a:lnTo>
                    <a:pt x="3743" y="374"/>
                  </a:lnTo>
                  <a:lnTo>
                    <a:pt x="4523" y="281"/>
                  </a:lnTo>
                  <a:lnTo>
                    <a:pt x="5271" y="218"/>
                  </a:lnTo>
                  <a:lnTo>
                    <a:pt x="6051" y="218"/>
                  </a:lnTo>
                  <a:lnTo>
                    <a:pt x="6831" y="281"/>
                  </a:lnTo>
                  <a:lnTo>
                    <a:pt x="7704" y="405"/>
                  </a:lnTo>
                  <a:lnTo>
                    <a:pt x="8546" y="593"/>
                  </a:lnTo>
                  <a:lnTo>
                    <a:pt x="9388" y="811"/>
                  </a:lnTo>
                  <a:lnTo>
                    <a:pt x="10230" y="1092"/>
                  </a:lnTo>
                  <a:lnTo>
                    <a:pt x="11041" y="1435"/>
                  </a:lnTo>
                  <a:lnTo>
                    <a:pt x="11852" y="1778"/>
                  </a:lnTo>
                  <a:lnTo>
                    <a:pt x="12632" y="2183"/>
                  </a:lnTo>
                  <a:lnTo>
                    <a:pt x="13411" y="2589"/>
                  </a:lnTo>
                  <a:lnTo>
                    <a:pt x="14253" y="3057"/>
                  </a:lnTo>
                  <a:lnTo>
                    <a:pt x="15064" y="3556"/>
                  </a:lnTo>
                  <a:lnTo>
                    <a:pt x="16686" y="4585"/>
                  </a:lnTo>
                  <a:lnTo>
                    <a:pt x="18277" y="5676"/>
                  </a:lnTo>
                  <a:lnTo>
                    <a:pt x="19836" y="6799"/>
                  </a:lnTo>
                  <a:lnTo>
                    <a:pt x="21427" y="7984"/>
                  </a:lnTo>
                  <a:lnTo>
                    <a:pt x="22986" y="9201"/>
                  </a:lnTo>
                  <a:lnTo>
                    <a:pt x="24514" y="10448"/>
                  </a:lnTo>
                  <a:lnTo>
                    <a:pt x="26012" y="11727"/>
                  </a:lnTo>
                  <a:lnTo>
                    <a:pt x="27509" y="13037"/>
                  </a:lnTo>
                  <a:lnTo>
                    <a:pt x="28974" y="14409"/>
                  </a:lnTo>
                  <a:lnTo>
                    <a:pt x="30409" y="15813"/>
                  </a:lnTo>
                  <a:lnTo>
                    <a:pt x="31813" y="17216"/>
                  </a:lnTo>
                  <a:lnTo>
                    <a:pt x="31844" y="17247"/>
                  </a:lnTo>
                  <a:lnTo>
                    <a:pt x="31906" y="17247"/>
                  </a:lnTo>
                  <a:lnTo>
                    <a:pt x="31969" y="17216"/>
                  </a:lnTo>
                  <a:lnTo>
                    <a:pt x="32000" y="17154"/>
                  </a:lnTo>
                  <a:lnTo>
                    <a:pt x="32000" y="17123"/>
                  </a:lnTo>
                  <a:lnTo>
                    <a:pt x="32000" y="17060"/>
                  </a:lnTo>
                  <a:lnTo>
                    <a:pt x="31282" y="16374"/>
                  </a:lnTo>
                  <a:lnTo>
                    <a:pt x="29879" y="14939"/>
                  </a:lnTo>
                  <a:lnTo>
                    <a:pt x="28413" y="13567"/>
                  </a:lnTo>
                  <a:lnTo>
                    <a:pt x="26916" y="12195"/>
                  </a:lnTo>
                  <a:lnTo>
                    <a:pt x="25388" y="10885"/>
                  </a:lnTo>
                  <a:lnTo>
                    <a:pt x="23860" y="9575"/>
                  </a:lnTo>
                  <a:lnTo>
                    <a:pt x="22269" y="8327"/>
                  </a:lnTo>
                  <a:lnTo>
                    <a:pt x="20647" y="7111"/>
                  </a:lnTo>
                  <a:lnTo>
                    <a:pt x="19025" y="5926"/>
                  </a:lnTo>
                  <a:lnTo>
                    <a:pt x="17435" y="4834"/>
                  </a:lnTo>
                  <a:lnTo>
                    <a:pt x="15844" y="3774"/>
                  </a:lnTo>
                  <a:lnTo>
                    <a:pt x="15002" y="3244"/>
                  </a:lnTo>
                  <a:lnTo>
                    <a:pt x="14191" y="2745"/>
                  </a:lnTo>
                  <a:lnTo>
                    <a:pt x="13349" y="2277"/>
                  </a:lnTo>
                  <a:lnTo>
                    <a:pt x="12507" y="1840"/>
                  </a:lnTo>
                  <a:lnTo>
                    <a:pt x="11727" y="1466"/>
                  </a:lnTo>
                  <a:lnTo>
                    <a:pt x="10916" y="1123"/>
                  </a:lnTo>
                  <a:lnTo>
                    <a:pt x="10105" y="811"/>
                  </a:lnTo>
                  <a:lnTo>
                    <a:pt x="9294" y="561"/>
                  </a:lnTo>
                  <a:lnTo>
                    <a:pt x="8452" y="312"/>
                  </a:lnTo>
                  <a:lnTo>
                    <a:pt x="7610" y="156"/>
                  </a:lnTo>
                  <a:lnTo>
                    <a:pt x="6737" y="3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69;p75">
              <a:extLst>
                <a:ext uri="{FF2B5EF4-FFF2-40B4-BE49-F238E27FC236}">
                  <a16:creationId xmlns:a16="http://schemas.microsoft.com/office/drawing/2014/main" xmlns="" id="{25CF5C1C-E88D-448A-BCD3-159CFB6831EF}"/>
                </a:ext>
              </a:extLst>
            </p:cNvPr>
            <p:cNvSpPr/>
            <p:nvPr/>
          </p:nvSpPr>
          <p:spPr>
            <a:xfrm>
              <a:off x="652925" y="3188075"/>
              <a:ext cx="99825" cy="99825"/>
            </a:xfrm>
            <a:custGeom>
              <a:avLst/>
              <a:gdLst/>
              <a:ahLst/>
              <a:cxnLst/>
              <a:rect l="l" t="t" r="r" b="b"/>
              <a:pathLst>
                <a:path w="3993" h="3993" extrusionOk="0">
                  <a:moveTo>
                    <a:pt x="63" y="0"/>
                  </a:moveTo>
                  <a:lnTo>
                    <a:pt x="0" y="63"/>
                  </a:lnTo>
                  <a:lnTo>
                    <a:pt x="0" y="156"/>
                  </a:lnTo>
                  <a:lnTo>
                    <a:pt x="32" y="188"/>
                  </a:lnTo>
                  <a:lnTo>
                    <a:pt x="63" y="219"/>
                  </a:lnTo>
                  <a:lnTo>
                    <a:pt x="3556" y="1716"/>
                  </a:lnTo>
                  <a:lnTo>
                    <a:pt x="3088" y="1903"/>
                  </a:lnTo>
                  <a:lnTo>
                    <a:pt x="2620" y="2090"/>
                  </a:lnTo>
                  <a:lnTo>
                    <a:pt x="2152" y="2308"/>
                  </a:lnTo>
                  <a:lnTo>
                    <a:pt x="1716" y="2558"/>
                  </a:lnTo>
                  <a:lnTo>
                    <a:pt x="1310" y="2807"/>
                  </a:lnTo>
                  <a:lnTo>
                    <a:pt x="905" y="3119"/>
                  </a:lnTo>
                  <a:lnTo>
                    <a:pt x="499" y="3431"/>
                  </a:lnTo>
                  <a:lnTo>
                    <a:pt x="125" y="3774"/>
                  </a:lnTo>
                  <a:lnTo>
                    <a:pt x="125" y="3837"/>
                  </a:lnTo>
                  <a:lnTo>
                    <a:pt x="94" y="3868"/>
                  </a:lnTo>
                  <a:lnTo>
                    <a:pt x="125" y="3961"/>
                  </a:lnTo>
                  <a:lnTo>
                    <a:pt x="219" y="3993"/>
                  </a:lnTo>
                  <a:lnTo>
                    <a:pt x="250" y="3993"/>
                  </a:lnTo>
                  <a:lnTo>
                    <a:pt x="281" y="3961"/>
                  </a:lnTo>
                  <a:lnTo>
                    <a:pt x="686" y="3587"/>
                  </a:lnTo>
                  <a:lnTo>
                    <a:pt x="1092" y="3275"/>
                  </a:lnTo>
                  <a:lnTo>
                    <a:pt x="1529" y="2963"/>
                  </a:lnTo>
                  <a:lnTo>
                    <a:pt x="1965" y="2683"/>
                  </a:lnTo>
                  <a:lnTo>
                    <a:pt x="2433" y="2433"/>
                  </a:lnTo>
                  <a:lnTo>
                    <a:pt x="2901" y="2215"/>
                  </a:lnTo>
                  <a:lnTo>
                    <a:pt x="3400" y="2028"/>
                  </a:lnTo>
                  <a:lnTo>
                    <a:pt x="3899" y="1872"/>
                  </a:lnTo>
                  <a:lnTo>
                    <a:pt x="3992" y="1809"/>
                  </a:lnTo>
                  <a:lnTo>
                    <a:pt x="3992" y="1747"/>
                  </a:lnTo>
                  <a:lnTo>
                    <a:pt x="3992" y="1685"/>
                  </a:lnTo>
                  <a:lnTo>
                    <a:pt x="3930" y="165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70;p75">
              <a:extLst>
                <a:ext uri="{FF2B5EF4-FFF2-40B4-BE49-F238E27FC236}">
                  <a16:creationId xmlns:a16="http://schemas.microsoft.com/office/drawing/2014/main" xmlns="" id="{F33456C0-6017-43AF-87EC-0A2270EB76BB}"/>
                </a:ext>
              </a:extLst>
            </p:cNvPr>
            <p:cNvSpPr/>
            <p:nvPr/>
          </p:nvSpPr>
          <p:spPr>
            <a:xfrm>
              <a:off x="855650" y="3227850"/>
              <a:ext cx="186375" cy="135675"/>
            </a:xfrm>
            <a:custGeom>
              <a:avLst/>
              <a:gdLst/>
              <a:ahLst/>
              <a:cxnLst/>
              <a:rect l="l" t="t" r="r" b="b"/>
              <a:pathLst>
                <a:path w="7455" h="5427" extrusionOk="0">
                  <a:moveTo>
                    <a:pt x="1965" y="0"/>
                  </a:moveTo>
                  <a:lnTo>
                    <a:pt x="1903" y="62"/>
                  </a:lnTo>
                  <a:lnTo>
                    <a:pt x="1872" y="156"/>
                  </a:lnTo>
                  <a:lnTo>
                    <a:pt x="1872" y="187"/>
                  </a:lnTo>
                  <a:lnTo>
                    <a:pt x="1903" y="218"/>
                  </a:lnTo>
                  <a:lnTo>
                    <a:pt x="2589" y="717"/>
                  </a:lnTo>
                  <a:lnTo>
                    <a:pt x="3244" y="1216"/>
                  </a:lnTo>
                  <a:lnTo>
                    <a:pt x="3743" y="1653"/>
                  </a:lnTo>
                  <a:lnTo>
                    <a:pt x="4273" y="2121"/>
                  </a:lnTo>
                  <a:lnTo>
                    <a:pt x="4772" y="2589"/>
                  </a:lnTo>
                  <a:lnTo>
                    <a:pt x="5240" y="3057"/>
                  </a:lnTo>
                  <a:lnTo>
                    <a:pt x="5708" y="3556"/>
                  </a:lnTo>
                  <a:lnTo>
                    <a:pt x="6176" y="4055"/>
                  </a:lnTo>
                  <a:lnTo>
                    <a:pt x="6612" y="4585"/>
                  </a:lnTo>
                  <a:lnTo>
                    <a:pt x="7049" y="5115"/>
                  </a:lnTo>
                  <a:lnTo>
                    <a:pt x="5801" y="4834"/>
                  </a:lnTo>
                  <a:lnTo>
                    <a:pt x="5115" y="4678"/>
                  </a:lnTo>
                  <a:lnTo>
                    <a:pt x="4398" y="4585"/>
                  </a:lnTo>
                  <a:lnTo>
                    <a:pt x="3681" y="4460"/>
                  </a:lnTo>
                  <a:lnTo>
                    <a:pt x="2994" y="4398"/>
                  </a:lnTo>
                  <a:lnTo>
                    <a:pt x="2277" y="4335"/>
                  </a:lnTo>
                  <a:lnTo>
                    <a:pt x="1560" y="4304"/>
                  </a:lnTo>
                  <a:lnTo>
                    <a:pt x="63" y="4304"/>
                  </a:lnTo>
                  <a:lnTo>
                    <a:pt x="32" y="4335"/>
                  </a:lnTo>
                  <a:lnTo>
                    <a:pt x="0" y="4429"/>
                  </a:lnTo>
                  <a:lnTo>
                    <a:pt x="32" y="4491"/>
                  </a:lnTo>
                  <a:lnTo>
                    <a:pt x="63" y="4522"/>
                  </a:lnTo>
                  <a:lnTo>
                    <a:pt x="94" y="4554"/>
                  </a:lnTo>
                  <a:lnTo>
                    <a:pt x="905" y="4522"/>
                  </a:lnTo>
                  <a:lnTo>
                    <a:pt x="1716" y="4554"/>
                  </a:lnTo>
                  <a:lnTo>
                    <a:pt x="2402" y="4585"/>
                  </a:lnTo>
                  <a:lnTo>
                    <a:pt x="3119" y="4647"/>
                  </a:lnTo>
                  <a:lnTo>
                    <a:pt x="3837" y="4741"/>
                  </a:lnTo>
                  <a:lnTo>
                    <a:pt x="4523" y="4834"/>
                  </a:lnTo>
                  <a:lnTo>
                    <a:pt x="5240" y="4959"/>
                  </a:lnTo>
                  <a:lnTo>
                    <a:pt x="5926" y="5084"/>
                  </a:lnTo>
                  <a:lnTo>
                    <a:pt x="6612" y="5240"/>
                  </a:lnTo>
                  <a:lnTo>
                    <a:pt x="7299" y="5427"/>
                  </a:lnTo>
                  <a:lnTo>
                    <a:pt x="7392" y="5427"/>
                  </a:lnTo>
                  <a:lnTo>
                    <a:pt x="7423" y="5364"/>
                  </a:lnTo>
                  <a:lnTo>
                    <a:pt x="7454" y="5302"/>
                  </a:lnTo>
                  <a:lnTo>
                    <a:pt x="7423" y="5240"/>
                  </a:lnTo>
                  <a:lnTo>
                    <a:pt x="6924" y="4585"/>
                  </a:lnTo>
                  <a:lnTo>
                    <a:pt x="6363" y="3930"/>
                  </a:lnTo>
                  <a:lnTo>
                    <a:pt x="5895" y="3400"/>
                  </a:lnTo>
                  <a:lnTo>
                    <a:pt x="5396" y="2869"/>
                  </a:lnTo>
                  <a:lnTo>
                    <a:pt x="4866" y="2339"/>
                  </a:lnTo>
                  <a:lnTo>
                    <a:pt x="4336" y="1840"/>
                  </a:lnTo>
                  <a:lnTo>
                    <a:pt x="3774" y="1372"/>
                  </a:lnTo>
                  <a:lnTo>
                    <a:pt x="3213" y="905"/>
                  </a:lnTo>
                  <a:lnTo>
                    <a:pt x="2651" y="468"/>
                  </a:lnTo>
                  <a:lnTo>
                    <a:pt x="2059" y="31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71;p75">
              <a:extLst>
                <a:ext uri="{FF2B5EF4-FFF2-40B4-BE49-F238E27FC236}">
                  <a16:creationId xmlns:a16="http://schemas.microsoft.com/office/drawing/2014/main" xmlns="" id="{7D9D435C-1BF0-423A-BDB0-B32E612FDB31}"/>
                </a:ext>
              </a:extLst>
            </p:cNvPr>
            <p:cNvSpPr/>
            <p:nvPr/>
          </p:nvSpPr>
          <p:spPr>
            <a:xfrm>
              <a:off x="1068500" y="3367400"/>
              <a:ext cx="170800" cy="148950"/>
            </a:xfrm>
            <a:custGeom>
              <a:avLst/>
              <a:gdLst/>
              <a:ahLst/>
              <a:cxnLst/>
              <a:rect l="l" t="t" r="r" b="b"/>
              <a:pathLst>
                <a:path w="6832" h="5958" extrusionOk="0">
                  <a:moveTo>
                    <a:pt x="3026" y="1"/>
                  </a:moveTo>
                  <a:lnTo>
                    <a:pt x="2933" y="32"/>
                  </a:lnTo>
                  <a:lnTo>
                    <a:pt x="2901" y="94"/>
                  </a:lnTo>
                  <a:lnTo>
                    <a:pt x="2901" y="126"/>
                  </a:lnTo>
                  <a:lnTo>
                    <a:pt x="2901" y="188"/>
                  </a:lnTo>
                  <a:lnTo>
                    <a:pt x="3899" y="1467"/>
                  </a:lnTo>
                  <a:lnTo>
                    <a:pt x="4804" y="2808"/>
                  </a:lnTo>
                  <a:lnTo>
                    <a:pt x="5677" y="4211"/>
                  </a:lnTo>
                  <a:lnTo>
                    <a:pt x="6457" y="5615"/>
                  </a:lnTo>
                  <a:lnTo>
                    <a:pt x="5896" y="5396"/>
                  </a:lnTo>
                  <a:lnTo>
                    <a:pt x="5365" y="5178"/>
                  </a:lnTo>
                  <a:lnTo>
                    <a:pt x="4710" y="4991"/>
                  </a:lnTo>
                  <a:lnTo>
                    <a:pt x="4087" y="4804"/>
                  </a:lnTo>
                  <a:lnTo>
                    <a:pt x="3432" y="4648"/>
                  </a:lnTo>
                  <a:lnTo>
                    <a:pt x="2777" y="4523"/>
                  </a:lnTo>
                  <a:lnTo>
                    <a:pt x="2122" y="4430"/>
                  </a:lnTo>
                  <a:lnTo>
                    <a:pt x="1467" y="4367"/>
                  </a:lnTo>
                  <a:lnTo>
                    <a:pt x="812" y="4305"/>
                  </a:lnTo>
                  <a:lnTo>
                    <a:pt x="94" y="4305"/>
                  </a:lnTo>
                  <a:lnTo>
                    <a:pt x="63" y="4336"/>
                  </a:lnTo>
                  <a:lnTo>
                    <a:pt x="1" y="4398"/>
                  </a:lnTo>
                  <a:lnTo>
                    <a:pt x="32" y="4492"/>
                  </a:lnTo>
                  <a:lnTo>
                    <a:pt x="63" y="4523"/>
                  </a:lnTo>
                  <a:lnTo>
                    <a:pt x="126" y="4523"/>
                  </a:lnTo>
                  <a:lnTo>
                    <a:pt x="843" y="4554"/>
                  </a:lnTo>
                  <a:lnTo>
                    <a:pt x="1591" y="4617"/>
                  </a:lnTo>
                  <a:lnTo>
                    <a:pt x="2246" y="4679"/>
                  </a:lnTo>
                  <a:lnTo>
                    <a:pt x="2901" y="4773"/>
                  </a:lnTo>
                  <a:lnTo>
                    <a:pt x="3556" y="4929"/>
                  </a:lnTo>
                  <a:lnTo>
                    <a:pt x="4180" y="5085"/>
                  </a:lnTo>
                  <a:lnTo>
                    <a:pt x="4835" y="5272"/>
                  </a:lnTo>
                  <a:lnTo>
                    <a:pt x="5459" y="5459"/>
                  </a:lnTo>
                  <a:lnTo>
                    <a:pt x="6083" y="5708"/>
                  </a:lnTo>
                  <a:lnTo>
                    <a:pt x="6675" y="5958"/>
                  </a:lnTo>
                  <a:lnTo>
                    <a:pt x="6738" y="5958"/>
                  </a:lnTo>
                  <a:lnTo>
                    <a:pt x="6800" y="5927"/>
                  </a:lnTo>
                  <a:lnTo>
                    <a:pt x="6831" y="5864"/>
                  </a:lnTo>
                  <a:lnTo>
                    <a:pt x="6831" y="5802"/>
                  </a:lnTo>
                  <a:lnTo>
                    <a:pt x="6426" y="5053"/>
                  </a:lnTo>
                  <a:lnTo>
                    <a:pt x="5989" y="4305"/>
                  </a:lnTo>
                  <a:lnTo>
                    <a:pt x="5552" y="3556"/>
                  </a:lnTo>
                  <a:lnTo>
                    <a:pt x="5085" y="2839"/>
                  </a:lnTo>
                  <a:lnTo>
                    <a:pt x="4617" y="2122"/>
                  </a:lnTo>
                  <a:lnTo>
                    <a:pt x="4118" y="1404"/>
                  </a:lnTo>
                  <a:lnTo>
                    <a:pt x="3619" y="718"/>
                  </a:lnTo>
                  <a:lnTo>
                    <a:pt x="3089" y="32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72;p75">
              <a:extLst>
                <a:ext uri="{FF2B5EF4-FFF2-40B4-BE49-F238E27FC236}">
                  <a16:creationId xmlns:a16="http://schemas.microsoft.com/office/drawing/2014/main" xmlns="" id="{1493692A-22AC-4328-8155-FD5B712AEC42}"/>
                </a:ext>
              </a:extLst>
            </p:cNvPr>
            <p:cNvSpPr/>
            <p:nvPr/>
          </p:nvSpPr>
          <p:spPr>
            <a:xfrm>
              <a:off x="471250" y="2375625"/>
              <a:ext cx="777400" cy="651850"/>
            </a:xfrm>
            <a:custGeom>
              <a:avLst/>
              <a:gdLst/>
              <a:ahLst/>
              <a:cxnLst/>
              <a:rect l="l" t="t" r="r" b="b"/>
              <a:pathLst>
                <a:path w="31096" h="26074" extrusionOk="0">
                  <a:moveTo>
                    <a:pt x="9139" y="0"/>
                  </a:moveTo>
                  <a:lnTo>
                    <a:pt x="9295" y="31"/>
                  </a:lnTo>
                  <a:lnTo>
                    <a:pt x="9388" y="94"/>
                  </a:lnTo>
                  <a:lnTo>
                    <a:pt x="9451" y="125"/>
                  </a:lnTo>
                  <a:lnTo>
                    <a:pt x="9513" y="187"/>
                  </a:lnTo>
                  <a:lnTo>
                    <a:pt x="9544" y="250"/>
                  </a:lnTo>
                  <a:lnTo>
                    <a:pt x="9575" y="405"/>
                  </a:lnTo>
                  <a:lnTo>
                    <a:pt x="9575" y="561"/>
                  </a:lnTo>
                  <a:lnTo>
                    <a:pt x="9482" y="717"/>
                  </a:lnTo>
                  <a:lnTo>
                    <a:pt x="9357" y="811"/>
                  </a:lnTo>
                  <a:lnTo>
                    <a:pt x="9201" y="873"/>
                  </a:lnTo>
                  <a:lnTo>
                    <a:pt x="9014" y="873"/>
                  </a:lnTo>
                  <a:lnTo>
                    <a:pt x="8328" y="686"/>
                  </a:lnTo>
                  <a:lnTo>
                    <a:pt x="7610" y="593"/>
                  </a:lnTo>
                  <a:lnTo>
                    <a:pt x="6893" y="530"/>
                  </a:lnTo>
                  <a:lnTo>
                    <a:pt x="6176" y="530"/>
                  </a:lnTo>
                  <a:lnTo>
                    <a:pt x="5583" y="749"/>
                  </a:lnTo>
                  <a:lnTo>
                    <a:pt x="4991" y="1029"/>
                  </a:lnTo>
                  <a:lnTo>
                    <a:pt x="4429" y="1310"/>
                  </a:lnTo>
                  <a:lnTo>
                    <a:pt x="3868" y="1653"/>
                  </a:lnTo>
                  <a:lnTo>
                    <a:pt x="3369" y="2027"/>
                  </a:lnTo>
                  <a:lnTo>
                    <a:pt x="2870" y="2433"/>
                  </a:lnTo>
                  <a:lnTo>
                    <a:pt x="2402" y="2869"/>
                  </a:lnTo>
                  <a:lnTo>
                    <a:pt x="1965" y="3306"/>
                  </a:lnTo>
                  <a:lnTo>
                    <a:pt x="1560" y="3805"/>
                  </a:lnTo>
                  <a:lnTo>
                    <a:pt x="1217" y="4304"/>
                  </a:lnTo>
                  <a:lnTo>
                    <a:pt x="874" y="4834"/>
                  </a:lnTo>
                  <a:lnTo>
                    <a:pt x="593" y="5396"/>
                  </a:lnTo>
                  <a:lnTo>
                    <a:pt x="375" y="5957"/>
                  </a:lnTo>
                  <a:lnTo>
                    <a:pt x="188" y="6550"/>
                  </a:lnTo>
                  <a:lnTo>
                    <a:pt x="63" y="7173"/>
                  </a:lnTo>
                  <a:lnTo>
                    <a:pt x="0" y="7797"/>
                  </a:lnTo>
                  <a:lnTo>
                    <a:pt x="250" y="7423"/>
                  </a:lnTo>
                  <a:lnTo>
                    <a:pt x="531" y="7111"/>
                  </a:lnTo>
                  <a:lnTo>
                    <a:pt x="842" y="6799"/>
                  </a:lnTo>
                  <a:lnTo>
                    <a:pt x="1154" y="6487"/>
                  </a:lnTo>
                  <a:lnTo>
                    <a:pt x="1466" y="6207"/>
                  </a:lnTo>
                  <a:lnTo>
                    <a:pt x="1809" y="5957"/>
                  </a:lnTo>
                  <a:lnTo>
                    <a:pt x="2152" y="5708"/>
                  </a:lnTo>
                  <a:lnTo>
                    <a:pt x="2495" y="5458"/>
                  </a:lnTo>
                  <a:lnTo>
                    <a:pt x="3244" y="5053"/>
                  </a:lnTo>
                  <a:lnTo>
                    <a:pt x="3993" y="4709"/>
                  </a:lnTo>
                  <a:lnTo>
                    <a:pt x="4803" y="4398"/>
                  </a:lnTo>
                  <a:lnTo>
                    <a:pt x="5614" y="4179"/>
                  </a:lnTo>
                  <a:lnTo>
                    <a:pt x="6425" y="3992"/>
                  </a:lnTo>
                  <a:lnTo>
                    <a:pt x="7267" y="3867"/>
                  </a:lnTo>
                  <a:lnTo>
                    <a:pt x="8109" y="3805"/>
                  </a:lnTo>
                  <a:lnTo>
                    <a:pt x="8952" y="3774"/>
                  </a:lnTo>
                  <a:lnTo>
                    <a:pt x="9762" y="3805"/>
                  </a:lnTo>
                  <a:lnTo>
                    <a:pt x="10573" y="3867"/>
                  </a:lnTo>
                  <a:lnTo>
                    <a:pt x="11353" y="3992"/>
                  </a:lnTo>
                  <a:lnTo>
                    <a:pt x="12133" y="4148"/>
                  </a:lnTo>
                  <a:lnTo>
                    <a:pt x="13006" y="4460"/>
                  </a:lnTo>
                  <a:lnTo>
                    <a:pt x="13879" y="4772"/>
                  </a:lnTo>
                  <a:lnTo>
                    <a:pt x="14690" y="5146"/>
                  </a:lnTo>
                  <a:lnTo>
                    <a:pt x="15501" y="5583"/>
                  </a:lnTo>
                  <a:lnTo>
                    <a:pt x="16281" y="6019"/>
                  </a:lnTo>
                  <a:lnTo>
                    <a:pt x="17029" y="6518"/>
                  </a:lnTo>
                  <a:lnTo>
                    <a:pt x="17747" y="7017"/>
                  </a:lnTo>
                  <a:lnTo>
                    <a:pt x="18433" y="7579"/>
                  </a:lnTo>
                  <a:lnTo>
                    <a:pt x="19088" y="8171"/>
                  </a:lnTo>
                  <a:lnTo>
                    <a:pt x="19743" y="8764"/>
                  </a:lnTo>
                  <a:lnTo>
                    <a:pt x="20367" y="9419"/>
                  </a:lnTo>
                  <a:lnTo>
                    <a:pt x="20959" y="10074"/>
                  </a:lnTo>
                  <a:lnTo>
                    <a:pt x="21552" y="10760"/>
                  </a:lnTo>
                  <a:lnTo>
                    <a:pt x="22113" y="11446"/>
                  </a:lnTo>
                  <a:lnTo>
                    <a:pt x="22675" y="12195"/>
                  </a:lnTo>
                  <a:lnTo>
                    <a:pt x="23205" y="12912"/>
                  </a:lnTo>
                  <a:lnTo>
                    <a:pt x="23704" y="13692"/>
                  </a:lnTo>
                  <a:lnTo>
                    <a:pt x="24203" y="14471"/>
                  </a:lnTo>
                  <a:lnTo>
                    <a:pt x="25170" y="16062"/>
                  </a:lnTo>
                  <a:lnTo>
                    <a:pt x="26074" y="17684"/>
                  </a:lnTo>
                  <a:lnTo>
                    <a:pt x="26947" y="19368"/>
                  </a:lnTo>
                  <a:lnTo>
                    <a:pt x="27789" y="21052"/>
                  </a:lnTo>
                  <a:lnTo>
                    <a:pt x="28632" y="22736"/>
                  </a:lnTo>
                  <a:lnTo>
                    <a:pt x="30222" y="26074"/>
                  </a:lnTo>
                  <a:lnTo>
                    <a:pt x="30253" y="26042"/>
                  </a:lnTo>
                  <a:lnTo>
                    <a:pt x="30565" y="25512"/>
                  </a:lnTo>
                  <a:lnTo>
                    <a:pt x="30784" y="24982"/>
                  </a:lnTo>
                  <a:lnTo>
                    <a:pt x="30939" y="24452"/>
                  </a:lnTo>
                  <a:lnTo>
                    <a:pt x="31064" y="23922"/>
                  </a:lnTo>
                  <a:lnTo>
                    <a:pt x="31095" y="23391"/>
                  </a:lnTo>
                  <a:lnTo>
                    <a:pt x="31095" y="22830"/>
                  </a:lnTo>
                  <a:lnTo>
                    <a:pt x="31033" y="22269"/>
                  </a:lnTo>
                  <a:lnTo>
                    <a:pt x="30908" y="21707"/>
                  </a:lnTo>
                  <a:lnTo>
                    <a:pt x="30472" y="20054"/>
                  </a:lnTo>
                  <a:lnTo>
                    <a:pt x="30035" y="18401"/>
                  </a:lnTo>
                  <a:lnTo>
                    <a:pt x="29754" y="17590"/>
                  </a:lnTo>
                  <a:lnTo>
                    <a:pt x="29474" y="16811"/>
                  </a:lnTo>
                  <a:lnTo>
                    <a:pt x="29193" y="16000"/>
                  </a:lnTo>
                  <a:lnTo>
                    <a:pt x="28850" y="15220"/>
                  </a:lnTo>
                  <a:lnTo>
                    <a:pt x="28476" y="14409"/>
                  </a:lnTo>
                  <a:lnTo>
                    <a:pt x="28070" y="13629"/>
                  </a:lnTo>
                  <a:lnTo>
                    <a:pt x="27665" y="12850"/>
                  </a:lnTo>
                  <a:lnTo>
                    <a:pt x="27228" y="12070"/>
                  </a:lnTo>
                  <a:lnTo>
                    <a:pt x="26760" y="11321"/>
                  </a:lnTo>
                  <a:lnTo>
                    <a:pt x="26261" y="10573"/>
                  </a:lnTo>
                  <a:lnTo>
                    <a:pt x="25731" y="9856"/>
                  </a:lnTo>
                  <a:lnTo>
                    <a:pt x="25201" y="9138"/>
                  </a:lnTo>
                  <a:lnTo>
                    <a:pt x="25201" y="9138"/>
                  </a:lnTo>
                  <a:lnTo>
                    <a:pt x="25606" y="10355"/>
                  </a:lnTo>
                  <a:lnTo>
                    <a:pt x="25949" y="11540"/>
                  </a:lnTo>
                  <a:lnTo>
                    <a:pt x="25981" y="11633"/>
                  </a:lnTo>
                  <a:lnTo>
                    <a:pt x="25981" y="11727"/>
                  </a:lnTo>
                  <a:lnTo>
                    <a:pt x="25949" y="11789"/>
                  </a:lnTo>
                  <a:lnTo>
                    <a:pt x="25918" y="11852"/>
                  </a:lnTo>
                  <a:lnTo>
                    <a:pt x="25793" y="11976"/>
                  </a:lnTo>
                  <a:lnTo>
                    <a:pt x="25637" y="12008"/>
                  </a:lnTo>
                  <a:lnTo>
                    <a:pt x="25481" y="12039"/>
                  </a:lnTo>
                  <a:lnTo>
                    <a:pt x="25326" y="11976"/>
                  </a:lnTo>
                  <a:lnTo>
                    <a:pt x="25201" y="11883"/>
                  </a:lnTo>
                  <a:lnTo>
                    <a:pt x="25138" y="11789"/>
                  </a:lnTo>
                  <a:lnTo>
                    <a:pt x="25107" y="11727"/>
                  </a:lnTo>
                  <a:lnTo>
                    <a:pt x="24764" y="10542"/>
                  </a:lnTo>
                  <a:lnTo>
                    <a:pt x="24390" y="9388"/>
                  </a:lnTo>
                  <a:lnTo>
                    <a:pt x="23953" y="8234"/>
                  </a:lnTo>
                  <a:lnTo>
                    <a:pt x="23704" y="7672"/>
                  </a:lnTo>
                  <a:lnTo>
                    <a:pt x="23454" y="7111"/>
                  </a:lnTo>
                  <a:lnTo>
                    <a:pt x="22487" y="6144"/>
                  </a:lnTo>
                  <a:lnTo>
                    <a:pt x="21458" y="5208"/>
                  </a:lnTo>
                  <a:lnTo>
                    <a:pt x="20429" y="4335"/>
                  </a:lnTo>
                  <a:lnTo>
                    <a:pt x="19306" y="3524"/>
                  </a:lnTo>
                  <a:lnTo>
                    <a:pt x="18651" y="3088"/>
                  </a:lnTo>
                  <a:lnTo>
                    <a:pt x="18651" y="3088"/>
                  </a:lnTo>
                  <a:lnTo>
                    <a:pt x="18963" y="3555"/>
                  </a:lnTo>
                  <a:lnTo>
                    <a:pt x="19213" y="4023"/>
                  </a:lnTo>
                  <a:lnTo>
                    <a:pt x="19275" y="4117"/>
                  </a:lnTo>
                  <a:lnTo>
                    <a:pt x="19275" y="4210"/>
                  </a:lnTo>
                  <a:lnTo>
                    <a:pt x="19275" y="4304"/>
                  </a:lnTo>
                  <a:lnTo>
                    <a:pt x="19244" y="4366"/>
                  </a:lnTo>
                  <a:lnTo>
                    <a:pt x="19150" y="4522"/>
                  </a:lnTo>
                  <a:lnTo>
                    <a:pt x="19025" y="4616"/>
                  </a:lnTo>
                  <a:lnTo>
                    <a:pt x="18870" y="4647"/>
                  </a:lnTo>
                  <a:lnTo>
                    <a:pt x="18714" y="4647"/>
                  </a:lnTo>
                  <a:lnTo>
                    <a:pt x="18558" y="4585"/>
                  </a:lnTo>
                  <a:lnTo>
                    <a:pt x="18495" y="4522"/>
                  </a:lnTo>
                  <a:lnTo>
                    <a:pt x="18464" y="4429"/>
                  </a:lnTo>
                  <a:lnTo>
                    <a:pt x="18059" y="3743"/>
                  </a:lnTo>
                  <a:lnTo>
                    <a:pt x="17591" y="3056"/>
                  </a:lnTo>
                  <a:lnTo>
                    <a:pt x="17092" y="2433"/>
                  </a:lnTo>
                  <a:lnTo>
                    <a:pt x="16530" y="1840"/>
                  </a:lnTo>
                  <a:lnTo>
                    <a:pt x="15657" y="1435"/>
                  </a:lnTo>
                  <a:lnTo>
                    <a:pt x="14753" y="1029"/>
                  </a:lnTo>
                  <a:lnTo>
                    <a:pt x="13848" y="717"/>
                  </a:lnTo>
                  <a:lnTo>
                    <a:pt x="12912" y="437"/>
                  </a:lnTo>
                  <a:lnTo>
                    <a:pt x="11977" y="218"/>
                  </a:lnTo>
                  <a:lnTo>
                    <a:pt x="11041" y="94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73;p75">
              <a:extLst>
                <a:ext uri="{FF2B5EF4-FFF2-40B4-BE49-F238E27FC236}">
                  <a16:creationId xmlns:a16="http://schemas.microsoft.com/office/drawing/2014/main" xmlns="" id="{B879A8A7-392B-475E-A180-A27EA337882E}"/>
                </a:ext>
              </a:extLst>
            </p:cNvPr>
            <p:cNvSpPr/>
            <p:nvPr/>
          </p:nvSpPr>
          <p:spPr>
            <a:xfrm>
              <a:off x="470475" y="2469950"/>
              <a:ext cx="756350" cy="592625"/>
            </a:xfrm>
            <a:custGeom>
              <a:avLst/>
              <a:gdLst/>
              <a:ahLst/>
              <a:cxnLst/>
              <a:rect l="l" t="t" r="r" b="b"/>
              <a:pathLst>
                <a:path w="30254" h="23705" extrusionOk="0">
                  <a:moveTo>
                    <a:pt x="8983" y="1"/>
                  </a:moveTo>
                  <a:lnTo>
                    <a:pt x="8140" y="32"/>
                  </a:lnTo>
                  <a:lnTo>
                    <a:pt x="7298" y="94"/>
                  </a:lnTo>
                  <a:lnTo>
                    <a:pt x="6456" y="219"/>
                  </a:lnTo>
                  <a:lnTo>
                    <a:pt x="5645" y="406"/>
                  </a:lnTo>
                  <a:lnTo>
                    <a:pt x="4834" y="625"/>
                  </a:lnTo>
                  <a:lnTo>
                    <a:pt x="4024" y="936"/>
                  </a:lnTo>
                  <a:lnTo>
                    <a:pt x="3275" y="1280"/>
                  </a:lnTo>
                  <a:lnTo>
                    <a:pt x="2526" y="1685"/>
                  </a:lnTo>
                  <a:lnTo>
                    <a:pt x="2183" y="1935"/>
                  </a:lnTo>
                  <a:lnTo>
                    <a:pt x="1840" y="2184"/>
                  </a:lnTo>
                  <a:lnTo>
                    <a:pt x="1497" y="2434"/>
                  </a:lnTo>
                  <a:lnTo>
                    <a:pt x="1185" y="2714"/>
                  </a:lnTo>
                  <a:lnTo>
                    <a:pt x="873" y="3026"/>
                  </a:lnTo>
                  <a:lnTo>
                    <a:pt x="562" y="3338"/>
                  </a:lnTo>
                  <a:lnTo>
                    <a:pt x="281" y="3650"/>
                  </a:lnTo>
                  <a:lnTo>
                    <a:pt x="31" y="4024"/>
                  </a:lnTo>
                  <a:lnTo>
                    <a:pt x="0" y="4523"/>
                  </a:lnTo>
                  <a:lnTo>
                    <a:pt x="94" y="4336"/>
                  </a:lnTo>
                  <a:lnTo>
                    <a:pt x="219" y="4118"/>
                  </a:lnTo>
                  <a:lnTo>
                    <a:pt x="499" y="3775"/>
                  </a:lnTo>
                  <a:lnTo>
                    <a:pt x="811" y="3463"/>
                  </a:lnTo>
                  <a:lnTo>
                    <a:pt x="1185" y="3182"/>
                  </a:lnTo>
                  <a:lnTo>
                    <a:pt x="1560" y="2933"/>
                  </a:lnTo>
                  <a:lnTo>
                    <a:pt x="1996" y="2777"/>
                  </a:lnTo>
                  <a:lnTo>
                    <a:pt x="2433" y="2621"/>
                  </a:lnTo>
                  <a:lnTo>
                    <a:pt x="2901" y="2558"/>
                  </a:lnTo>
                  <a:lnTo>
                    <a:pt x="3369" y="2496"/>
                  </a:lnTo>
                  <a:lnTo>
                    <a:pt x="3836" y="2527"/>
                  </a:lnTo>
                  <a:lnTo>
                    <a:pt x="4335" y="2558"/>
                  </a:lnTo>
                  <a:lnTo>
                    <a:pt x="4803" y="2652"/>
                  </a:lnTo>
                  <a:lnTo>
                    <a:pt x="5677" y="2371"/>
                  </a:lnTo>
                  <a:lnTo>
                    <a:pt x="6550" y="2122"/>
                  </a:lnTo>
                  <a:lnTo>
                    <a:pt x="6643" y="2090"/>
                  </a:lnTo>
                  <a:lnTo>
                    <a:pt x="6706" y="2122"/>
                  </a:lnTo>
                  <a:lnTo>
                    <a:pt x="6862" y="2184"/>
                  </a:lnTo>
                  <a:lnTo>
                    <a:pt x="6986" y="2278"/>
                  </a:lnTo>
                  <a:lnTo>
                    <a:pt x="7049" y="2434"/>
                  </a:lnTo>
                  <a:lnTo>
                    <a:pt x="7049" y="2621"/>
                  </a:lnTo>
                  <a:lnTo>
                    <a:pt x="6986" y="2777"/>
                  </a:lnTo>
                  <a:lnTo>
                    <a:pt x="6893" y="2901"/>
                  </a:lnTo>
                  <a:lnTo>
                    <a:pt x="6737" y="2964"/>
                  </a:lnTo>
                  <a:lnTo>
                    <a:pt x="6238" y="3088"/>
                  </a:lnTo>
                  <a:lnTo>
                    <a:pt x="6456" y="3151"/>
                  </a:lnTo>
                  <a:lnTo>
                    <a:pt x="7423" y="3587"/>
                  </a:lnTo>
                  <a:lnTo>
                    <a:pt x="8328" y="4087"/>
                  </a:lnTo>
                  <a:lnTo>
                    <a:pt x="9232" y="4617"/>
                  </a:lnTo>
                  <a:lnTo>
                    <a:pt x="10105" y="5240"/>
                  </a:lnTo>
                  <a:lnTo>
                    <a:pt x="11041" y="5147"/>
                  </a:lnTo>
                  <a:lnTo>
                    <a:pt x="12008" y="5147"/>
                  </a:lnTo>
                  <a:lnTo>
                    <a:pt x="12975" y="5178"/>
                  </a:lnTo>
                  <a:lnTo>
                    <a:pt x="13942" y="5272"/>
                  </a:lnTo>
                  <a:lnTo>
                    <a:pt x="14035" y="5272"/>
                  </a:lnTo>
                  <a:lnTo>
                    <a:pt x="14129" y="5303"/>
                  </a:lnTo>
                  <a:lnTo>
                    <a:pt x="14253" y="5428"/>
                  </a:lnTo>
                  <a:lnTo>
                    <a:pt x="14316" y="5584"/>
                  </a:lnTo>
                  <a:lnTo>
                    <a:pt x="14347" y="5740"/>
                  </a:lnTo>
                  <a:lnTo>
                    <a:pt x="14316" y="5895"/>
                  </a:lnTo>
                  <a:lnTo>
                    <a:pt x="14222" y="6020"/>
                  </a:lnTo>
                  <a:lnTo>
                    <a:pt x="14160" y="6083"/>
                  </a:lnTo>
                  <a:lnTo>
                    <a:pt x="14097" y="6114"/>
                  </a:lnTo>
                  <a:lnTo>
                    <a:pt x="13910" y="6114"/>
                  </a:lnTo>
                  <a:lnTo>
                    <a:pt x="13193" y="6051"/>
                  </a:lnTo>
                  <a:lnTo>
                    <a:pt x="12476" y="5989"/>
                  </a:lnTo>
                  <a:lnTo>
                    <a:pt x="11072" y="5989"/>
                  </a:lnTo>
                  <a:lnTo>
                    <a:pt x="11602" y="6457"/>
                  </a:lnTo>
                  <a:lnTo>
                    <a:pt x="12133" y="6956"/>
                  </a:lnTo>
                  <a:lnTo>
                    <a:pt x="12632" y="7455"/>
                  </a:lnTo>
                  <a:lnTo>
                    <a:pt x="13131" y="7954"/>
                  </a:lnTo>
                  <a:lnTo>
                    <a:pt x="14097" y="9014"/>
                  </a:lnTo>
                  <a:lnTo>
                    <a:pt x="15002" y="10137"/>
                  </a:lnTo>
                  <a:lnTo>
                    <a:pt x="15626" y="10948"/>
                  </a:lnTo>
                  <a:lnTo>
                    <a:pt x="16218" y="11790"/>
                  </a:lnTo>
                  <a:lnTo>
                    <a:pt x="17403" y="13474"/>
                  </a:lnTo>
                  <a:lnTo>
                    <a:pt x="18121" y="13661"/>
                  </a:lnTo>
                  <a:lnTo>
                    <a:pt x="18869" y="13849"/>
                  </a:lnTo>
                  <a:lnTo>
                    <a:pt x="19587" y="14098"/>
                  </a:lnTo>
                  <a:lnTo>
                    <a:pt x="20273" y="14348"/>
                  </a:lnTo>
                  <a:lnTo>
                    <a:pt x="20366" y="14379"/>
                  </a:lnTo>
                  <a:lnTo>
                    <a:pt x="20429" y="14441"/>
                  </a:lnTo>
                  <a:lnTo>
                    <a:pt x="20522" y="14597"/>
                  </a:lnTo>
                  <a:lnTo>
                    <a:pt x="20553" y="14753"/>
                  </a:lnTo>
                  <a:lnTo>
                    <a:pt x="20553" y="14909"/>
                  </a:lnTo>
                  <a:lnTo>
                    <a:pt x="20460" y="15065"/>
                  </a:lnTo>
                  <a:lnTo>
                    <a:pt x="20335" y="15158"/>
                  </a:lnTo>
                  <a:lnTo>
                    <a:pt x="20273" y="15190"/>
                  </a:lnTo>
                  <a:lnTo>
                    <a:pt x="20023" y="15190"/>
                  </a:lnTo>
                  <a:lnTo>
                    <a:pt x="19056" y="14847"/>
                  </a:lnTo>
                  <a:lnTo>
                    <a:pt x="18090" y="14535"/>
                  </a:lnTo>
                  <a:lnTo>
                    <a:pt x="18090" y="14535"/>
                  </a:lnTo>
                  <a:lnTo>
                    <a:pt x="19462" y="16624"/>
                  </a:lnTo>
                  <a:lnTo>
                    <a:pt x="20803" y="18683"/>
                  </a:lnTo>
                  <a:lnTo>
                    <a:pt x="21832" y="18901"/>
                  </a:lnTo>
                  <a:lnTo>
                    <a:pt x="22830" y="19182"/>
                  </a:lnTo>
                  <a:lnTo>
                    <a:pt x="23797" y="19494"/>
                  </a:lnTo>
                  <a:lnTo>
                    <a:pt x="24764" y="19868"/>
                  </a:lnTo>
                  <a:lnTo>
                    <a:pt x="24858" y="19930"/>
                  </a:lnTo>
                  <a:lnTo>
                    <a:pt x="24920" y="19993"/>
                  </a:lnTo>
                  <a:lnTo>
                    <a:pt x="25013" y="20117"/>
                  </a:lnTo>
                  <a:lnTo>
                    <a:pt x="25045" y="20273"/>
                  </a:lnTo>
                  <a:lnTo>
                    <a:pt x="25013" y="20460"/>
                  </a:lnTo>
                  <a:lnTo>
                    <a:pt x="24951" y="20585"/>
                  </a:lnTo>
                  <a:lnTo>
                    <a:pt x="24826" y="20679"/>
                  </a:lnTo>
                  <a:lnTo>
                    <a:pt x="24764" y="20710"/>
                  </a:lnTo>
                  <a:lnTo>
                    <a:pt x="24702" y="20741"/>
                  </a:lnTo>
                  <a:lnTo>
                    <a:pt x="24608" y="20741"/>
                  </a:lnTo>
                  <a:lnTo>
                    <a:pt x="24514" y="20710"/>
                  </a:lnTo>
                  <a:lnTo>
                    <a:pt x="23766" y="20398"/>
                  </a:lnTo>
                  <a:lnTo>
                    <a:pt x="23049" y="20149"/>
                  </a:lnTo>
                  <a:lnTo>
                    <a:pt x="22269" y="19899"/>
                  </a:lnTo>
                  <a:lnTo>
                    <a:pt x="21520" y="19712"/>
                  </a:lnTo>
                  <a:lnTo>
                    <a:pt x="22206" y="20616"/>
                  </a:lnTo>
                  <a:lnTo>
                    <a:pt x="22550" y="21053"/>
                  </a:lnTo>
                  <a:lnTo>
                    <a:pt x="22924" y="21459"/>
                  </a:lnTo>
                  <a:lnTo>
                    <a:pt x="23298" y="21864"/>
                  </a:lnTo>
                  <a:lnTo>
                    <a:pt x="23735" y="22238"/>
                  </a:lnTo>
                  <a:lnTo>
                    <a:pt x="24171" y="22581"/>
                  </a:lnTo>
                  <a:lnTo>
                    <a:pt x="24639" y="22893"/>
                  </a:lnTo>
                  <a:lnTo>
                    <a:pt x="24951" y="23080"/>
                  </a:lnTo>
                  <a:lnTo>
                    <a:pt x="25294" y="23267"/>
                  </a:lnTo>
                  <a:lnTo>
                    <a:pt x="25668" y="23392"/>
                  </a:lnTo>
                  <a:lnTo>
                    <a:pt x="26043" y="23517"/>
                  </a:lnTo>
                  <a:lnTo>
                    <a:pt x="26448" y="23611"/>
                  </a:lnTo>
                  <a:lnTo>
                    <a:pt x="26822" y="23673"/>
                  </a:lnTo>
                  <a:lnTo>
                    <a:pt x="27228" y="23704"/>
                  </a:lnTo>
                  <a:lnTo>
                    <a:pt x="27602" y="23704"/>
                  </a:lnTo>
                  <a:lnTo>
                    <a:pt x="28008" y="23673"/>
                  </a:lnTo>
                  <a:lnTo>
                    <a:pt x="28382" y="23611"/>
                  </a:lnTo>
                  <a:lnTo>
                    <a:pt x="28756" y="23486"/>
                  </a:lnTo>
                  <a:lnTo>
                    <a:pt x="29099" y="23330"/>
                  </a:lnTo>
                  <a:lnTo>
                    <a:pt x="29411" y="23143"/>
                  </a:lnTo>
                  <a:lnTo>
                    <a:pt x="29723" y="22924"/>
                  </a:lnTo>
                  <a:lnTo>
                    <a:pt x="30004" y="22644"/>
                  </a:lnTo>
                  <a:lnTo>
                    <a:pt x="30253" y="22301"/>
                  </a:lnTo>
                  <a:lnTo>
                    <a:pt x="28663" y="18963"/>
                  </a:lnTo>
                  <a:lnTo>
                    <a:pt x="27820" y="17279"/>
                  </a:lnTo>
                  <a:lnTo>
                    <a:pt x="26978" y="15595"/>
                  </a:lnTo>
                  <a:lnTo>
                    <a:pt x="26105" y="13911"/>
                  </a:lnTo>
                  <a:lnTo>
                    <a:pt x="25201" y="12289"/>
                  </a:lnTo>
                  <a:lnTo>
                    <a:pt x="24234" y="10698"/>
                  </a:lnTo>
                  <a:lnTo>
                    <a:pt x="23735" y="9919"/>
                  </a:lnTo>
                  <a:lnTo>
                    <a:pt x="23236" y="9139"/>
                  </a:lnTo>
                  <a:lnTo>
                    <a:pt x="22706" y="8422"/>
                  </a:lnTo>
                  <a:lnTo>
                    <a:pt x="22144" y="7673"/>
                  </a:lnTo>
                  <a:lnTo>
                    <a:pt x="21583" y="6987"/>
                  </a:lnTo>
                  <a:lnTo>
                    <a:pt x="20990" y="6301"/>
                  </a:lnTo>
                  <a:lnTo>
                    <a:pt x="20398" y="5646"/>
                  </a:lnTo>
                  <a:lnTo>
                    <a:pt x="19774" y="4991"/>
                  </a:lnTo>
                  <a:lnTo>
                    <a:pt x="19119" y="4398"/>
                  </a:lnTo>
                  <a:lnTo>
                    <a:pt x="18464" y="3806"/>
                  </a:lnTo>
                  <a:lnTo>
                    <a:pt x="17778" y="3244"/>
                  </a:lnTo>
                  <a:lnTo>
                    <a:pt x="17060" y="2745"/>
                  </a:lnTo>
                  <a:lnTo>
                    <a:pt x="16312" y="2246"/>
                  </a:lnTo>
                  <a:lnTo>
                    <a:pt x="15532" y="1810"/>
                  </a:lnTo>
                  <a:lnTo>
                    <a:pt x="14721" y="1373"/>
                  </a:lnTo>
                  <a:lnTo>
                    <a:pt x="13910" y="999"/>
                  </a:lnTo>
                  <a:lnTo>
                    <a:pt x="13037" y="687"/>
                  </a:lnTo>
                  <a:lnTo>
                    <a:pt x="12164" y="375"/>
                  </a:lnTo>
                  <a:lnTo>
                    <a:pt x="11384" y="219"/>
                  </a:lnTo>
                  <a:lnTo>
                    <a:pt x="10604" y="94"/>
                  </a:lnTo>
                  <a:lnTo>
                    <a:pt x="9793" y="32"/>
                  </a:lnTo>
                  <a:lnTo>
                    <a:pt x="898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74;p75">
              <a:extLst>
                <a:ext uri="{FF2B5EF4-FFF2-40B4-BE49-F238E27FC236}">
                  <a16:creationId xmlns:a16="http://schemas.microsoft.com/office/drawing/2014/main" xmlns="" id="{EECFB827-89E7-46AA-A9DD-0F1CF45B9964}"/>
                </a:ext>
              </a:extLst>
            </p:cNvPr>
            <p:cNvSpPr/>
            <p:nvPr/>
          </p:nvSpPr>
          <p:spPr>
            <a:xfrm>
              <a:off x="670075" y="2467625"/>
              <a:ext cx="609750" cy="654975"/>
            </a:xfrm>
            <a:custGeom>
              <a:avLst/>
              <a:gdLst/>
              <a:ahLst/>
              <a:cxnLst/>
              <a:rect l="l" t="t" r="r" b="b"/>
              <a:pathLst>
                <a:path w="24390" h="26199" extrusionOk="0">
                  <a:moveTo>
                    <a:pt x="2340" y="0"/>
                  </a:moveTo>
                  <a:lnTo>
                    <a:pt x="1591" y="31"/>
                  </a:lnTo>
                  <a:lnTo>
                    <a:pt x="811" y="125"/>
                  </a:lnTo>
                  <a:lnTo>
                    <a:pt x="437" y="187"/>
                  </a:lnTo>
                  <a:lnTo>
                    <a:pt x="63" y="281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437"/>
                  </a:lnTo>
                  <a:lnTo>
                    <a:pt x="32" y="499"/>
                  </a:lnTo>
                  <a:lnTo>
                    <a:pt x="125" y="499"/>
                  </a:lnTo>
                  <a:lnTo>
                    <a:pt x="500" y="406"/>
                  </a:lnTo>
                  <a:lnTo>
                    <a:pt x="905" y="343"/>
                  </a:lnTo>
                  <a:lnTo>
                    <a:pt x="1279" y="281"/>
                  </a:lnTo>
                  <a:lnTo>
                    <a:pt x="1653" y="250"/>
                  </a:lnTo>
                  <a:lnTo>
                    <a:pt x="2433" y="219"/>
                  </a:lnTo>
                  <a:lnTo>
                    <a:pt x="3213" y="281"/>
                  </a:lnTo>
                  <a:lnTo>
                    <a:pt x="3961" y="406"/>
                  </a:lnTo>
                  <a:lnTo>
                    <a:pt x="4710" y="562"/>
                  </a:lnTo>
                  <a:lnTo>
                    <a:pt x="5458" y="811"/>
                  </a:lnTo>
                  <a:lnTo>
                    <a:pt x="6176" y="1092"/>
                  </a:lnTo>
                  <a:lnTo>
                    <a:pt x="6862" y="1404"/>
                  </a:lnTo>
                  <a:lnTo>
                    <a:pt x="7642" y="1840"/>
                  </a:lnTo>
                  <a:lnTo>
                    <a:pt x="8390" y="2308"/>
                  </a:lnTo>
                  <a:lnTo>
                    <a:pt x="9076" y="2807"/>
                  </a:lnTo>
                  <a:lnTo>
                    <a:pt x="9763" y="3369"/>
                  </a:lnTo>
                  <a:lnTo>
                    <a:pt x="10417" y="3992"/>
                  </a:lnTo>
                  <a:lnTo>
                    <a:pt x="11041" y="4616"/>
                  </a:lnTo>
                  <a:lnTo>
                    <a:pt x="11634" y="5240"/>
                  </a:lnTo>
                  <a:lnTo>
                    <a:pt x="12195" y="5926"/>
                  </a:lnTo>
                  <a:lnTo>
                    <a:pt x="12819" y="6643"/>
                  </a:lnTo>
                  <a:lnTo>
                    <a:pt x="13412" y="7423"/>
                  </a:lnTo>
                  <a:lnTo>
                    <a:pt x="14534" y="8951"/>
                  </a:lnTo>
                  <a:lnTo>
                    <a:pt x="15626" y="10542"/>
                  </a:lnTo>
                  <a:lnTo>
                    <a:pt x="16686" y="12133"/>
                  </a:lnTo>
                  <a:lnTo>
                    <a:pt x="17747" y="13817"/>
                  </a:lnTo>
                  <a:lnTo>
                    <a:pt x="18776" y="15501"/>
                  </a:lnTo>
                  <a:lnTo>
                    <a:pt x="19774" y="17216"/>
                  </a:lnTo>
                  <a:lnTo>
                    <a:pt x="20710" y="18932"/>
                  </a:lnTo>
                  <a:lnTo>
                    <a:pt x="21645" y="20709"/>
                  </a:lnTo>
                  <a:lnTo>
                    <a:pt x="22519" y="22518"/>
                  </a:lnTo>
                  <a:lnTo>
                    <a:pt x="23361" y="24327"/>
                  </a:lnTo>
                  <a:lnTo>
                    <a:pt x="24172" y="26136"/>
                  </a:lnTo>
                  <a:lnTo>
                    <a:pt x="24203" y="26199"/>
                  </a:lnTo>
                  <a:lnTo>
                    <a:pt x="24328" y="26199"/>
                  </a:lnTo>
                  <a:lnTo>
                    <a:pt x="24390" y="26167"/>
                  </a:lnTo>
                  <a:lnTo>
                    <a:pt x="24390" y="26105"/>
                  </a:lnTo>
                  <a:lnTo>
                    <a:pt x="24390" y="26074"/>
                  </a:lnTo>
                  <a:lnTo>
                    <a:pt x="23985" y="25169"/>
                  </a:lnTo>
                  <a:lnTo>
                    <a:pt x="23174" y="23329"/>
                  </a:lnTo>
                  <a:lnTo>
                    <a:pt x="22300" y="21520"/>
                  </a:lnTo>
                  <a:lnTo>
                    <a:pt x="21396" y="19711"/>
                  </a:lnTo>
                  <a:lnTo>
                    <a:pt x="20429" y="17934"/>
                  </a:lnTo>
                  <a:lnTo>
                    <a:pt x="19462" y="16187"/>
                  </a:lnTo>
                  <a:lnTo>
                    <a:pt x="18433" y="14441"/>
                  </a:lnTo>
                  <a:lnTo>
                    <a:pt x="17341" y="12725"/>
                  </a:lnTo>
                  <a:lnTo>
                    <a:pt x="16250" y="11041"/>
                  </a:lnTo>
                  <a:lnTo>
                    <a:pt x="15158" y="9450"/>
                  </a:lnTo>
                  <a:lnTo>
                    <a:pt x="14035" y="7860"/>
                  </a:lnTo>
                  <a:lnTo>
                    <a:pt x="13474" y="7111"/>
                  </a:lnTo>
                  <a:lnTo>
                    <a:pt x="12850" y="6332"/>
                  </a:lnTo>
                  <a:lnTo>
                    <a:pt x="12258" y="5614"/>
                  </a:lnTo>
                  <a:lnTo>
                    <a:pt x="11603" y="4897"/>
                  </a:lnTo>
                  <a:lnTo>
                    <a:pt x="11010" y="4242"/>
                  </a:lnTo>
                  <a:lnTo>
                    <a:pt x="10386" y="3649"/>
                  </a:lnTo>
                  <a:lnTo>
                    <a:pt x="9763" y="3088"/>
                  </a:lnTo>
                  <a:lnTo>
                    <a:pt x="9076" y="2527"/>
                  </a:lnTo>
                  <a:lnTo>
                    <a:pt x="8390" y="2028"/>
                  </a:lnTo>
                  <a:lnTo>
                    <a:pt x="7642" y="1560"/>
                  </a:lnTo>
                  <a:lnTo>
                    <a:pt x="6893" y="1154"/>
                  </a:lnTo>
                  <a:lnTo>
                    <a:pt x="6082" y="811"/>
                  </a:lnTo>
                  <a:lnTo>
                    <a:pt x="5365" y="530"/>
                  </a:lnTo>
                  <a:lnTo>
                    <a:pt x="4616" y="312"/>
                  </a:lnTo>
                  <a:lnTo>
                    <a:pt x="3868" y="156"/>
                  </a:lnTo>
                  <a:lnTo>
                    <a:pt x="3119" y="31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75;p75">
              <a:extLst>
                <a:ext uri="{FF2B5EF4-FFF2-40B4-BE49-F238E27FC236}">
                  <a16:creationId xmlns:a16="http://schemas.microsoft.com/office/drawing/2014/main" xmlns="" id="{F34E47EF-5B1D-412B-B2D9-060FEFE21F2B}"/>
                </a:ext>
              </a:extLst>
            </p:cNvPr>
            <p:cNvSpPr/>
            <p:nvPr/>
          </p:nvSpPr>
          <p:spPr>
            <a:xfrm>
              <a:off x="725425" y="2420825"/>
              <a:ext cx="109975" cy="95150"/>
            </a:xfrm>
            <a:custGeom>
              <a:avLst/>
              <a:gdLst/>
              <a:ahLst/>
              <a:cxnLst/>
              <a:rect l="l" t="t" r="r" b="b"/>
              <a:pathLst>
                <a:path w="4399" h="3806" extrusionOk="0">
                  <a:moveTo>
                    <a:pt x="1311" y="1"/>
                  </a:moveTo>
                  <a:lnTo>
                    <a:pt x="1248" y="63"/>
                  </a:lnTo>
                  <a:lnTo>
                    <a:pt x="1217" y="126"/>
                  </a:lnTo>
                  <a:lnTo>
                    <a:pt x="1217" y="188"/>
                  </a:lnTo>
                  <a:lnTo>
                    <a:pt x="1248" y="219"/>
                  </a:lnTo>
                  <a:lnTo>
                    <a:pt x="3993" y="2870"/>
                  </a:lnTo>
                  <a:lnTo>
                    <a:pt x="3494" y="2839"/>
                  </a:lnTo>
                  <a:lnTo>
                    <a:pt x="2995" y="2870"/>
                  </a:lnTo>
                  <a:lnTo>
                    <a:pt x="2496" y="2901"/>
                  </a:lnTo>
                  <a:lnTo>
                    <a:pt x="1997" y="2995"/>
                  </a:lnTo>
                  <a:lnTo>
                    <a:pt x="1498" y="3089"/>
                  </a:lnTo>
                  <a:lnTo>
                    <a:pt x="999" y="3213"/>
                  </a:lnTo>
                  <a:lnTo>
                    <a:pt x="531" y="3369"/>
                  </a:lnTo>
                  <a:lnTo>
                    <a:pt x="63" y="3556"/>
                  </a:lnTo>
                  <a:lnTo>
                    <a:pt x="32" y="3588"/>
                  </a:lnTo>
                  <a:lnTo>
                    <a:pt x="1" y="3619"/>
                  </a:lnTo>
                  <a:lnTo>
                    <a:pt x="1" y="3712"/>
                  </a:lnTo>
                  <a:lnTo>
                    <a:pt x="63" y="3775"/>
                  </a:lnTo>
                  <a:lnTo>
                    <a:pt x="94" y="3806"/>
                  </a:lnTo>
                  <a:lnTo>
                    <a:pt x="126" y="3775"/>
                  </a:lnTo>
                  <a:lnTo>
                    <a:pt x="625" y="3588"/>
                  </a:lnTo>
                  <a:lnTo>
                    <a:pt x="1124" y="3432"/>
                  </a:lnTo>
                  <a:lnTo>
                    <a:pt x="1654" y="3276"/>
                  </a:lnTo>
                  <a:lnTo>
                    <a:pt x="2153" y="3182"/>
                  </a:lnTo>
                  <a:lnTo>
                    <a:pt x="2683" y="3120"/>
                  </a:lnTo>
                  <a:lnTo>
                    <a:pt x="3213" y="3089"/>
                  </a:lnTo>
                  <a:lnTo>
                    <a:pt x="3744" y="3089"/>
                  </a:lnTo>
                  <a:lnTo>
                    <a:pt x="4274" y="3120"/>
                  </a:lnTo>
                  <a:lnTo>
                    <a:pt x="4336" y="3089"/>
                  </a:lnTo>
                  <a:lnTo>
                    <a:pt x="4398" y="3057"/>
                  </a:lnTo>
                  <a:lnTo>
                    <a:pt x="4398" y="2995"/>
                  </a:lnTo>
                  <a:lnTo>
                    <a:pt x="4367" y="2901"/>
                  </a:lnTo>
                  <a:lnTo>
                    <a:pt x="1404" y="32"/>
                  </a:lnTo>
                  <a:lnTo>
                    <a:pt x="1373" y="32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76;p75">
              <a:extLst>
                <a:ext uri="{FF2B5EF4-FFF2-40B4-BE49-F238E27FC236}">
                  <a16:creationId xmlns:a16="http://schemas.microsoft.com/office/drawing/2014/main" xmlns="" id="{BC1E9B45-4695-41E1-AA4A-33F71AAEAB27}"/>
                </a:ext>
              </a:extLst>
            </p:cNvPr>
            <p:cNvSpPr/>
            <p:nvPr/>
          </p:nvSpPr>
          <p:spPr>
            <a:xfrm>
              <a:off x="893075" y="2547925"/>
              <a:ext cx="166100" cy="174675"/>
            </a:xfrm>
            <a:custGeom>
              <a:avLst/>
              <a:gdLst/>
              <a:ahLst/>
              <a:cxnLst/>
              <a:rect l="l" t="t" r="r" b="b"/>
              <a:pathLst>
                <a:path w="6644" h="6987" extrusionOk="0">
                  <a:moveTo>
                    <a:pt x="3338" y="1"/>
                  </a:moveTo>
                  <a:lnTo>
                    <a:pt x="3275" y="63"/>
                  </a:lnTo>
                  <a:lnTo>
                    <a:pt x="3275" y="125"/>
                  </a:lnTo>
                  <a:lnTo>
                    <a:pt x="3306" y="157"/>
                  </a:lnTo>
                  <a:lnTo>
                    <a:pt x="3743" y="874"/>
                  </a:lnTo>
                  <a:lnTo>
                    <a:pt x="4180" y="1560"/>
                  </a:lnTo>
                  <a:lnTo>
                    <a:pt x="4492" y="2153"/>
                  </a:lnTo>
                  <a:lnTo>
                    <a:pt x="4803" y="2776"/>
                  </a:lnTo>
                  <a:lnTo>
                    <a:pt x="5115" y="3369"/>
                  </a:lnTo>
                  <a:lnTo>
                    <a:pt x="5396" y="3993"/>
                  </a:lnTo>
                  <a:lnTo>
                    <a:pt x="5646" y="4648"/>
                  </a:lnTo>
                  <a:lnTo>
                    <a:pt x="5895" y="5272"/>
                  </a:lnTo>
                  <a:lnTo>
                    <a:pt x="6113" y="5926"/>
                  </a:lnTo>
                  <a:lnTo>
                    <a:pt x="6332" y="6581"/>
                  </a:lnTo>
                  <a:lnTo>
                    <a:pt x="6332" y="6581"/>
                  </a:lnTo>
                  <a:lnTo>
                    <a:pt x="5302" y="5864"/>
                  </a:lnTo>
                  <a:lnTo>
                    <a:pt x="4679" y="5490"/>
                  </a:lnTo>
                  <a:lnTo>
                    <a:pt x="4055" y="5116"/>
                  </a:lnTo>
                  <a:lnTo>
                    <a:pt x="3431" y="4773"/>
                  </a:lnTo>
                  <a:lnTo>
                    <a:pt x="2807" y="4461"/>
                  </a:lnTo>
                  <a:lnTo>
                    <a:pt x="2152" y="4149"/>
                  </a:lnTo>
                  <a:lnTo>
                    <a:pt x="1497" y="3868"/>
                  </a:lnTo>
                  <a:lnTo>
                    <a:pt x="843" y="3587"/>
                  </a:lnTo>
                  <a:lnTo>
                    <a:pt x="156" y="3338"/>
                  </a:lnTo>
                  <a:lnTo>
                    <a:pt x="63" y="3338"/>
                  </a:lnTo>
                  <a:lnTo>
                    <a:pt x="0" y="3400"/>
                  </a:lnTo>
                  <a:lnTo>
                    <a:pt x="0" y="3494"/>
                  </a:lnTo>
                  <a:lnTo>
                    <a:pt x="0" y="3525"/>
                  </a:lnTo>
                  <a:lnTo>
                    <a:pt x="63" y="3556"/>
                  </a:lnTo>
                  <a:lnTo>
                    <a:pt x="811" y="3837"/>
                  </a:lnTo>
                  <a:lnTo>
                    <a:pt x="1560" y="4149"/>
                  </a:lnTo>
                  <a:lnTo>
                    <a:pt x="2215" y="4429"/>
                  </a:lnTo>
                  <a:lnTo>
                    <a:pt x="2839" y="4741"/>
                  </a:lnTo>
                  <a:lnTo>
                    <a:pt x="3462" y="5053"/>
                  </a:lnTo>
                  <a:lnTo>
                    <a:pt x="4086" y="5396"/>
                  </a:lnTo>
                  <a:lnTo>
                    <a:pt x="4710" y="5771"/>
                  </a:lnTo>
                  <a:lnTo>
                    <a:pt x="5302" y="6145"/>
                  </a:lnTo>
                  <a:lnTo>
                    <a:pt x="5895" y="6550"/>
                  </a:lnTo>
                  <a:lnTo>
                    <a:pt x="6456" y="6956"/>
                  </a:lnTo>
                  <a:lnTo>
                    <a:pt x="6550" y="6987"/>
                  </a:lnTo>
                  <a:lnTo>
                    <a:pt x="6612" y="6956"/>
                  </a:lnTo>
                  <a:lnTo>
                    <a:pt x="6644" y="6893"/>
                  </a:lnTo>
                  <a:lnTo>
                    <a:pt x="6644" y="6831"/>
                  </a:lnTo>
                  <a:lnTo>
                    <a:pt x="6394" y="6020"/>
                  </a:lnTo>
                  <a:lnTo>
                    <a:pt x="6145" y="5240"/>
                  </a:lnTo>
                  <a:lnTo>
                    <a:pt x="5864" y="4554"/>
                  </a:lnTo>
                  <a:lnTo>
                    <a:pt x="5583" y="3868"/>
                  </a:lnTo>
                  <a:lnTo>
                    <a:pt x="5302" y="3213"/>
                  </a:lnTo>
                  <a:lnTo>
                    <a:pt x="4959" y="2558"/>
                  </a:lnTo>
                  <a:lnTo>
                    <a:pt x="4616" y="1903"/>
                  </a:lnTo>
                  <a:lnTo>
                    <a:pt x="4273" y="1279"/>
                  </a:lnTo>
                  <a:lnTo>
                    <a:pt x="3899" y="656"/>
                  </a:lnTo>
                  <a:lnTo>
                    <a:pt x="3494" y="32"/>
                  </a:lnTo>
                  <a:lnTo>
                    <a:pt x="346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77;p75">
              <a:extLst>
                <a:ext uri="{FF2B5EF4-FFF2-40B4-BE49-F238E27FC236}">
                  <a16:creationId xmlns:a16="http://schemas.microsoft.com/office/drawing/2014/main" xmlns="" id="{7AF290A2-00FB-4641-A1B9-C0B28AD5A03E}"/>
                </a:ext>
              </a:extLst>
            </p:cNvPr>
            <p:cNvSpPr/>
            <p:nvPr/>
          </p:nvSpPr>
          <p:spPr>
            <a:xfrm>
              <a:off x="1042000" y="2763125"/>
              <a:ext cx="147400" cy="172350"/>
            </a:xfrm>
            <a:custGeom>
              <a:avLst/>
              <a:gdLst/>
              <a:ahLst/>
              <a:cxnLst/>
              <a:rect l="l" t="t" r="r" b="b"/>
              <a:pathLst>
                <a:path w="5896" h="6894" extrusionOk="0">
                  <a:moveTo>
                    <a:pt x="4336" y="1"/>
                  </a:moveTo>
                  <a:lnTo>
                    <a:pt x="4242" y="32"/>
                  </a:lnTo>
                  <a:lnTo>
                    <a:pt x="4242" y="94"/>
                  </a:lnTo>
                  <a:lnTo>
                    <a:pt x="4242" y="125"/>
                  </a:lnTo>
                  <a:lnTo>
                    <a:pt x="4679" y="1685"/>
                  </a:lnTo>
                  <a:lnTo>
                    <a:pt x="5084" y="3275"/>
                  </a:lnTo>
                  <a:lnTo>
                    <a:pt x="5365" y="4866"/>
                  </a:lnTo>
                  <a:lnTo>
                    <a:pt x="5614" y="6488"/>
                  </a:lnTo>
                  <a:lnTo>
                    <a:pt x="5178" y="6082"/>
                  </a:lnTo>
                  <a:lnTo>
                    <a:pt x="4741" y="5677"/>
                  </a:lnTo>
                  <a:lnTo>
                    <a:pt x="4211" y="5272"/>
                  </a:lnTo>
                  <a:lnTo>
                    <a:pt x="3681" y="4866"/>
                  </a:lnTo>
                  <a:lnTo>
                    <a:pt x="3119" y="4492"/>
                  </a:lnTo>
                  <a:lnTo>
                    <a:pt x="2558" y="4149"/>
                  </a:lnTo>
                  <a:lnTo>
                    <a:pt x="1997" y="3837"/>
                  </a:lnTo>
                  <a:lnTo>
                    <a:pt x="1404" y="3525"/>
                  </a:lnTo>
                  <a:lnTo>
                    <a:pt x="780" y="3244"/>
                  </a:lnTo>
                  <a:lnTo>
                    <a:pt x="188" y="2995"/>
                  </a:lnTo>
                  <a:lnTo>
                    <a:pt x="125" y="2964"/>
                  </a:lnTo>
                  <a:lnTo>
                    <a:pt x="94" y="2995"/>
                  </a:lnTo>
                  <a:lnTo>
                    <a:pt x="32" y="3057"/>
                  </a:lnTo>
                  <a:lnTo>
                    <a:pt x="0" y="3120"/>
                  </a:lnTo>
                  <a:lnTo>
                    <a:pt x="32" y="3182"/>
                  </a:lnTo>
                  <a:lnTo>
                    <a:pt x="63" y="3182"/>
                  </a:lnTo>
                  <a:lnTo>
                    <a:pt x="749" y="3494"/>
                  </a:lnTo>
                  <a:lnTo>
                    <a:pt x="1435" y="3806"/>
                  </a:lnTo>
                  <a:lnTo>
                    <a:pt x="2028" y="4118"/>
                  </a:lnTo>
                  <a:lnTo>
                    <a:pt x="2589" y="4429"/>
                  </a:lnTo>
                  <a:lnTo>
                    <a:pt x="3151" y="4773"/>
                  </a:lnTo>
                  <a:lnTo>
                    <a:pt x="3681" y="5178"/>
                  </a:lnTo>
                  <a:lnTo>
                    <a:pt x="4211" y="5552"/>
                  </a:lnTo>
                  <a:lnTo>
                    <a:pt x="4741" y="5989"/>
                  </a:lnTo>
                  <a:lnTo>
                    <a:pt x="5209" y="6426"/>
                  </a:lnTo>
                  <a:lnTo>
                    <a:pt x="5708" y="6893"/>
                  </a:lnTo>
                  <a:lnTo>
                    <a:pt x="5833" y="6893"/>
                  </a:lnTo>
                  <a:lnTo>
                    <a:pt x="5864" y="6862"/>
                  </a:lnTo>
                  <a:lnTo>
                    <a:pt x="5895" y="6800"/>
                  </a:lnTo>
                  <a:lnTo>
                    <a:pt x="5770" y="5927"/>
                  </a:lnTo>
                  <a:lnTo>
                    <a:pt x="5646" y="5084"/>
                  </a:lnTo>
                  <a:lnTo>
                    <a:pt x="5490" y="4242"/>
                  </a:lnTo>
                  <a:lnTo>
                    <a:pt x="5334" y="3400"/>
                  </a:lnTo>
                  <a:lnTo>
                    <a:pt x="5147" y="2558"/>
                  </a:lnTo>
                  <a:lnTo>
                    <a:pt x="4928" y="1716"/>
                  </a:lnTo>
                  <a:lnTo>
                    <a:pt x="4710" y="874"/>
                  </a:lnTo>
                  <a:lnTo>
                    <a:pt x="4460" y="6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78;p75">
              <a:extLst>
                <a:ext uri="{FF2B5EF4-FFF2-40B4-BE49-F238E27FC236}">
                  <a16:creationId xmlns:a16="http://schemas.microsoft.com/office/drawing/2014/main" xmlns="" id="{667D44DC-0430-4964-9433-C3C6BFE8F424}"/>
                </a:ext>
              </a:extLst>
            </p:cNvPr>
            <p:cNvSpPr/>
            <p:nvPr/>
          </p:nvSpPr>
          <p:spPr>
            <a:xfrm>
              <a:off x="1344525" y="2852800"/>
              <a:ext cx="880325" cy="634700"/>
            </a:xfrm>
            <a:custGeom>
              <a:avLst/>
              <a:gdLst/>
              <a:ahLst/>
              <a:cxnLst/>
              <a:rect l="l" t="t" r="r" b="b"/>
              <a:pathLst>
                <a:path w="35213" h="25388" extrusionOk="0">
                  <a:moveTo>
                    <a:pt x="23798" y="0"/>
                  </a:moveTo>
                  <a:lnTo>
                    <a:pt x="23018" y="32"/>
                  </a:lnTo>
                  <a:lnTo>
                    <a:pt x="22207" y="125"/>
                  </a:lnTo>
                  <a:lnTo>
                    <a:pt x="21396" y="250"/>
                  </a:lnTo>
                  <a:lnTo>
                    <a:pt x="20585" y="406"/>
                  </a:lnTo>
                  <a:lnTo>
                    <a:pt x="19805" y="624"/>
                  </a:lnTo>
                  <a:lnTo>
                    <a:pt x="19026" y="842"/>
                  </a:lnTo>
                  <a:lnTo>
                    <a:pt x="18246" y="1092"/>
                  </a:lnTo>
                  <a:lnTo>
                    <a:pt x="17466" y="1373"/>
                  </a:lnTo>
                  <a:lnTo>
                    <a:pt x="16718" y="1685"/>
                  </a:lnTo>
                  <a:lnTo>
                    <a:pt x="15969" y="2028"/>
                  </a:lnTo>
                  <a:lnTo>
                    <a:pt x="15034" y="2464"/>
                  </a:lnTo>
                  <a:lnTo>
                    <a:pt x="14098" y="2963"/>
                  </a:lnTo>
                  <a:lnTo>
                    <a:pt x="13162" y="3525"/>
                  </a:lnTo>
                  <a:lnTo>
                    <a:pt x="12289" y="4086"/>
                  </a:lnTo>
                  <a:lnTo>
                    <a:pt x="11416" y="4679"/>
                  </a:lnTo>
                  <a:lnTo>
                    <a:pt x="10542" y="5302"/>
                  </a:lnTo>
                  <a:lnTo>
                    <a:pt x="9731" y="5957"/>
                  </a:lnTo>
                  <a:lnTo>
                    <a:pt x="8921" y="6644"/>
                  </a:lnTo>
                  <a:lnTo>
                    <a:pt x="8203" y="7298"/>
                  </a:lnTo>
                  <a:lnTo>
                    <a:pt x="7517" y="7953"/>
                  </a:lnTo>
                  <a:lnTo>
                    <a:pt x="6862" y="8640"/>
                  </a:lnTo>
                  <a:lnTo>
                    <a:pt x="6238" y="9326"/>
                  </a:lnTo>
                  <a:lnTo>
                    <a:pt x="5615" y="10043"/>
                  </a:lnTo>
                  <a:lnTo>
                    <a:pt x="5022" y="10792"/>
                  </a:lnTo>
                  <a:lnTo>
                    <a:pt x="4461" y="11540"/>
                  </a:lnTo>
                  <a:lnTo>
                    <a:pt x="3899" y="12320"/>
                  </a:lnTo>
                  <a:lnTo>
                    <a:pt x="3431" y="13068"/>
                  </a:lnTo>
                  <a:lnTo>
                    <a:pt x="2964" y="13848"/>
                  </a:lnTo>
                  <a:lnTo>
                    <a:pt x="2527" y="14628"/>
                  </a:lnTo>
                  <a:lnTo>
                    <a:pt x="2090" y="15407"/>
                  </a:lnTo>
                  <a:lnTo>
                    <a:pt x="1311" y="17029"/>
                  </a:lnTo>
                  <a:lnTo>
                    <a:pt x="562" y="18651"/>
                  </a:lnTo>
                  <a:lnTo>
                    <a:pt x="344" y="19212"/>
                  </a:lnTo>
                  <a:lnTo>
                    <a:pt x="157" y="19774"/>
                  </a:lnTo>
                  <a:lnTo>
                    <a:pt x="32" y="20366"/>
                  </a:lnTo>
                  <a:lnTo>
                    <a:pt x="1" y="20928"/>
                  </a:lnTo>
                  <a:lnTo>
                    <a:pt x="1" y="21489"/>
                  </a:lnTo>
                  <a:lnTo>
                    <a:pt x="63" y="22082"/>
                  </a:lnTo>
                  <a:lnTo>
                    <a:pt x="219" y="22674"/>
                  </a:lnTo>
                  <a:lnTo>
                    <a:pt x="406" y="23236"/>
                  </a:lnTo>
                  <a:lnTo>
                    <a:pt x="624" y="23641"/>
                  </a:lnTo>
                  <a:lnTo>
                    <a:pt x="843" y="23984"/>
                  </a:lnTo>
                  <a:lnTo>
                    <a:pt x="1123" y="24296"/>
                  </a:lnTo>
                  <a:lnTo>
                    <a:pt x="1435" y="24577"/>
                  </a:lnTo>
                  <a:lnTo>
                    <a:pt x="1747" y="24795"/>
                  </a:lnTo>
                  <a:lnTo>
                    <a:pt x="2121" y="24982"/>
                  </a:lnTo>
                  <a:lnTo>
                    <a:pt x="2496" y="25138"/>
                  </a:lnTo>
                  <a:lnTo>
                    <a:pt x="2901" y="25232"/>
                  </a:lnTo>
                  <a:lnTo>
                    <a:pt x="3307" y="25325"/>
                  </a:lnTo>
                  <a:lnTo>
                    <a:pt x="3712" y="25357"/>
                  </a:lnTo>
                  <a:lnTo>
                    <a:pt x="4118" y="25388"/>
                  </a:lnTo>
                  <a:lnTo>
                    <a:pt x="4554" y="25357"/>
                  </a:lnTo>
                  <a:lnTo>
                    <a:pt x="4960" y="25294"/>
                  </a:lnTo>
                  <a:lnTo>
                    <a:pt x="5365" y="25232"/>
                  </a:lnTo>
                  <a:lnTo>
                    <a:pt x="5771" y="25107"/>
                  </a:lnTo>
                  <a:lnTo>
                    <a:pt x="6176" y="24982"/>
                  </a:lnTo>
                  <a:lnTo>
                    <a:pt x="6737" y="24733"/>
                  </a:lnTo>
                  <a:lnTo>
                    <a:pt x="7330" y="24421"/>
                  </a:lnTo>
                  <a:lnTo>
                    <a:pt x="7860" y="24047"/>
                  </a:lnTo>
                  <a:lnTo>
                    <a:pt x="8390" y="23672"/>
                  </a:lnTo>
                  <a:lnTo>
                    <a:pt x="8889" y="23267"/>
                  </a:lnTo>
                  <a:lnTo>
                    <a:pt x="9357" y="22830"/>
                  </a:lnTo>
                  <a:lnTo>
                    <a:pt x="10293" y="21926"/>
                  </a:lnTo>
                  <a:lnTo>
                    <a:pt x="11322" y="20865"/>
                  </a:lnTo>
                  <a:lnTo>
                    <a:pt x="12351" y="19805"/>
                  </a:lnTo>
                  <a:lnTo>
                    <a:pt x="14347" y="17684"/>
                  </a:lnTo>
                  <a:lnTo>
                    <a:pt x="15377" y="16624"/>
                  </a:lnTo>
                  <a:lnTo>
                    <a:pt x="16406" y="15595"/>
                  </a:lnTo>
                  <a:lnTo>
                    <a:pt x="17435" y="14565"/>
                  </a:lnTo>
                  <a:lnTo>
                    <a:pt x="18527" y="13567"/>
                  </a:lnTo>
                  <a:lnTo>
                    <a:pt x="19649" y="12601"/>
                  </a:lnTo>
                  <a:lnTo>
                    <a:pt x="20803" y="11696"/>
                  </a:lnTo>
                  <a:lnTo>
                    <a:pt x="21396" y="11291"/>
                  </a:lnTo>
                  <a:lnTo>
                    <a:pt x="22020" y="10854"/>
                  </a:lnTo>
                  <a:lnTo>
                    <a:pt x="22644" y="10480"/>
                  </a:lnTo>
                  <a:lnTo>
                    <a:pt x="23267" y="10105"/>
                  </a:lnTo>
                  <a:lnTo>
                    <a:pt x="23891" y="9731"/>
                  </a:lnTo>
                  <a:lnTo>
                    <a:pt x="24546" y="9419"/>
                  </a:lnTo>
                  <a:lnTo>
                    <a:pt x="25201" y="9107"/>
                  </a:lnTo>
                  <a:lnTo>
                    <a:pt x="25887" y="8827"/>
                  </a:lnTo>
                  <a:lnTo>
                    <a:pt x="26573" y="8546"/>
                  </a:lnTo>
                  <a:lnTo>
                    <a:pt x="27259" y="8328"/>
                  </a:lnTo>
                  <a:lnTo>
                    <a:pt x="27977" y="8141"/>
                  </a:lnTo>
                  <a:lnTo>
                    <a:pt x="28663" y="7985"/>
                  </a:lnTo>
                  <a:lnTo>
                    <a:pt x="29162" y="7891"/>
                  </a:lnTo>
                  <a:lnTo>
                    <a:pt x="29630" y="7829"/>
                  </a:lnTo>
                  <a:lnTo>
                    <a:pt x="30098" y="7766"/>
                  </a:lnTo>
                  <a:lnTo>
                    <a:pt x="30597" y="7735"/>
                  </a:lnTo>
                  <a:lnTo>
                    <a:pt x="31064" y="7766"/>
                  </a:lnTo>
                  <a:lnTo>
                    <a:pt x="31532" y="7798"/>
                  </a:lnTo>
                  <a:lnTo>
                    <a:pt x="32031" y="7891"/>
                  </a:lnTo>
                  <a:lnTo>
                    <a:pt x="32468" y="8016"/>
                  </a:lnTo>
                  <a:lnTo>
                    <a:pt x="32936" y="8172"/>
                  </a:lnTo>
                  <a:lnTo>
                    <a:pt x="33372" y="8390"/>
                  </a:lnTo>
                  <a:lnTo>
                    <a:pt x="33778" y="8671"/>
                  </a:lnTo>
                  <a:lnTo>
                    <a:pt x="34121" y="8983"/>
                  </a:lnTo>
                  <a:lnTo>
                    <a:pt x="34464" y="9326"/>
                  </a:lnTo>
                  <a:lnTo>
                    <a:pt x="34714" y="9731"/>
                  </a:lnTo>
                  <a:lnTo>
                    <a:pt x="34932" y="10137"/>
                  </a:lnTo>
                  <a:lnTo>
                    <a:pt x="35025" y="10355"/>
                  </a:lnTo>
                  <a:lnTo>
                    <a:pt x="35088" y="10604"/>
                  </a:lnTo>
                  <a:lnTo>
                    <a:pt x="35150" y="10199"/>
                  </a:lnTo>
                  <a:lnTo>
                    <a:pt x="35181" y="9794"/>
                  </a:lnTo>
                  <a:lnTo>
                    <a:pt x="35213" y="9388"/>
                  </a:lnTo>
                  <a:lnTo>
                    <a:pt x="35213" y="9014"/>
                  </a:lnTo>
                  <a:lnTo>
                    <a:pt x="35181" y="8608"/>
                  </a:lnTo>
                  <a:lnTo>
                    <a:pt x="35119" y="8234"/>
                  </a:lnTo>
                  <a:lnTo>
                    <a:pt x="35057" y="7829"/>
                  </a:lnTo>
                  <a:lnTo>
                    <a:pt x="34963" y="7454"/>
                  </a:lnTo>
                  <a:lnTo>
                    <a:pt x="34869" y="7080"/>
                  </a:lnTo>
                  <a:lnTo>
                    <a:pt x="34745" y="6706"/>
                  </a:lnTo>
                  <a:lnTo>
                    <a:pt x="34433" y="5957"/>
                  </a:lnTo>
                  <a:lnTo>
                    <a:pt x="34090" y="5240"/>
                  </a:lnTo>
                  <a:lnTo>
                    <a:pt x="33653" y="4554"/>
                  </a:lnTo>
                  <a:lnTo>
                    <a:pt x="33154" y="3930"/>
                  </a:lnTo>
                  <a:lnTo>
                    <a:pt x="32624" y="3306"/>
                  </a:lnTo>
                  <a:lnTo>
                    <a:pt x="32031" y="2745"/>
                  </a:lnTo>
                  <a:lnTo>
                    <a:pt x="31408" y="2215"/>
                  </a:lnTo>
                  <a:lnTo>
                    <a:pt x="30721" y="1747"/>
                  </a:lnTo>
                  <a:lnTo>
                    <a:pt x="30035" y="1310"/>
                  </a:lnTo>
                  <a:lnTo>
                    <a:pt x="29318" y="967"/>
                  </a:lnTo>
                  <a:lnTo>
                    <a:pt x="28538" y="655"/>
                  </a:lnTo>
                  <a:lnTo>
                    <a:pt x="27790" y="437"/>
                  </a:lnTo>
                  <a:lnTo>
                    <a:pt x="27010" y="250"/>
                  </a:lnTo>
                  <a:lnTo>
                    <a:pt x="26199" y="125"/>
                  </a:lnTo>
                  <a:lnTo>
                    <a:pt x="25419" y="32"/>
                  </a:lnTo>
                  <a:lnTo>
                    <a:pt x="2460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79;p75">
              <a:extLst>
                <a:ext uri="{FF2B5EF4-FFF2-40B4-BE49-F238E27FC236}">
                  <a16:creationId xmlns:a16="http://schemas.microsoft.com/office/drawing/2014/main" xmlns="" id="{F995D2BA-7E53-4A7F-A7D6-2B2E33DBAD16}"/>
                </a:ext>
              </a:extLst>
            </p:cNvPr>
            <p:cNvSpPr/>
            <p:nvPr/>
          </p:nvSpPr>
          <p:spPr>
            <a:xfrm>
              <a:off x="1353100" y="3014200"/>
              <a:ext cx="871750" cy="473300"/>
            </a:xfrm>
            <a:custGeom>
              <a:avLst/>
              <a:gdLst/>
              <a:ahLst/>
              <a:cxnLst/>
              <a:rect l="l" t="t" r="r" b="b"/>
              <a:pathLst>
                <a:path w="34870" h="18932" extrusionOk="0">
                  <a:moveTo>
                    <a:pt x="28757" y="0"/>
                  </a:moveTo>
                  <a:lnTo>
                    <a:pt x="28039" y="94"/>
                  </a:lnTo>
                  <a:lnTo>
                    <a:pt x="27322" y="219"/>
                  </a:lnTo>
                  <a:lnTo>
                    <a:pt x="26605" y="406"/>
                  </a:lnTo>
                  <a:lnTo>
                    <a:pt x="25887" y="655"/>
                  </a:lnTo>
                  <a:lnTo>
                    <a:pt x="25232" y="967"/>
                  </a:lnTo>
                  <a:lnTo>
                    <a:pt x="24577" y="1310"/>
                  </a:lnTo>
                  <a:lnTo>
                    <a:pt x="23299" y="2059"/>
                  </a:lnTo>
                  <a:lnTo>
                    <a:pt x="22020" y="2839"/>
                  </a:lnTo>
                  <a:lnTo>
                    <a:pt x="20804" y="3618"/>
                  </a:lnTo>
                  <a:lnTo>
                    <a:pt x="19618" y="4460"/>
                  </a:lnTo>
                  <a:lnTo>
                    <a:pt x="18464" y="5302"/>
                  </a:lnTo>
                  <a:lnTo>
                    <a:pt x="17342" y="6176"/>
                  </a:lnTo>
                  <a:lnTo>
                    <a:pt x="16219" y="7080"/>
                  </a:lnTo>
                  <a:lnTo>
                    <a:pt x="15096" y="7985"/>
                  </a:lnTo>
                  <a:lnTo>
                    <a:pt x="14004" y="8920"/>
                  </a:lnTo>
                  <a:lnTo>
                    <a:pt x="12913" y="9887"/>
                  </a:lnTo>
                  <a:lnTo>
                    <a:pt x="10730" y="11821"/>
                  </a:lnTo>
                  <a:lnTo>
                    <a:pt x="6301" y="15875"/>
                  </a:lnTo>
                  <a:lnTo>
                    <a:pt x="5895" y="16187"/>
                  </a:lnTo>
                  <a:lnTo>
                    <a:pt x="5490" y="16468"/>
                  </a:lnTo>
                  <a:lnTo>
                    <a:pt x="5084" y="16717"/>
                  </a:lnTo>
                  <a:lnTo>
                    <a:pt x="4679" y="16905"/>
                  </a:lnTo>
                  <a:lnTo>
                    <a:pt x="4274" y="17061"/>
                  </a:lnTo>
                  <a:lnTo>
                    <a:pt x="3868" y="17154"/>
                  </a:lnTo>
                  <a:lnTo>
                    <a:pt x="3463" y="17248"/>
                  </a:lnTo>
                  <a:lnTo>
                    <a:pt x="3057" y="17310"/>
                  </a:lnTo>
                  <a:lnTo>
                    <a:pt x="2683" y="17310"/>
                  </a:lnTo>
                  <a:lnTo>
                    <a:pt x="2277" y="17279"/>
                  </a:lnTo>
                  <a:lnTo>
                    <a:pt x="1903" y="17248"/>
                  </a:lnTo>
                  <a:lnTo>
                    <a:pt x="1498" y="17185"/>
                  </a:lnTo>
                  <a:lnTo>
                    <a:pt x="1123" y="17061"/>
                  </a:lnTo>
                  <a:lnTo>
                    <a:pt x="749" y="16936"/>
                  </a:lnTo>
                  <a:lnTo>
                    <a:pt x="375" y="16780"/>
                  </a:lnTo>
                  <a:lnTo>
                    <a:pt x="1" y="16624"/>
                  </a:lnTo>
                  <a:lnTo>
                    <a:pt x="1" y="16624"/>
                  </a:lnTo>
                  <a:lnTo>
                    <a:pt x="63" y="16780"/>
                  </a:lnTo>
                  <a:lnTo>
                    <a:pt x="281" y="17185"/>
                  </a:lnTo>
                  <a:lnTo>
                    <a:pt x="500" y="17528"/>
                  </a:lnTo>
                  <a:lnTo>
                    <a:pt x="780" y="17840"/>
                  </a:lnTo>
                  <a:lnTo>
                    <a:pt x="1092" y="18121"/>
                  </a:lnTo>
                  <a:lnTo>
                    <a:pt x="1404" y="18339"/>
                  </a:lnTo>
                  <a:lnTo>
                    <a:pt x="1778" y="18526"/>
                  </a:lnTo>
                  <a:lnTo>
                    <a:pt x="2153" y="18682"/>
                  </a:lnTo>
                  <a:lnTo>
                    <a:pt x="2558" y="18776"/>
                  </a:lnTo>
                  <a:lnTo>
                    <a:pt x="2964" y="18869"/>
                  </a:lnTo>
                  <a:lnTo>
                    <a:pt x="3369" y="18901"/>
                  </a:lnTo>
                  <a:lnTo>
                    <a:pt x="3775" y="18932"/>
                  </a:lnTo>
                  <a:lnTo>
                    <a:pt x="4211" y="18901"/>
                  </a:lnTo>
                  <a:lnTo>
                    <a:pt x="4617" y="18838"/>
                  </a:lnTo>
                  <a:lnTo>
                    <a:pt x="5022" y="18776"/>
                  </a:lnTo>
                  <a:lnTo>
                    <a:pt x="5428" y="18651"/>
                  </a:lnTo>
                  <a:lnTo>
                    <a:pt x="5833" y="18526"/>
                  </a:lnTo>
                  <a:lnTo>
                    <a:pt x="6394" y="18277"/>
                  </a:lnTo>
                  <a:lnTo>
                    <a:pt x="6987" y="17965"/>
                  </a:lnTo>
                  <a:lnTo>
                    <a:pt x="7517" y="17591"/>
                  </a:lnTo>
                  <a:lnTo>
                    <a:pt x="8047" y="17216"/>
                  </a:lnTo>
                  <a:lnTo>
                    <a:pt x="8546" y="16811"/>
                  </a:lnTo>
                  <a:lnTo>
                    <a:pt x="9014" y="16374"/>
                  </a:lnTo>
                  <a:lnTo>
                    <a:pt x="9950" y="15470"/>
                  </a:lnTo>
                  <a:lnTo>
                    <a:pt x="10979" y="14409"/>
                  </a:lnTo>
                  <a:lnTo>
                    <a:pt x="12008" y="13349"/>
                  </a:lnTo>
                  <a:lnTo>
                    <a:pt x="14004" y="11228"/>
                  </a:lnTo>
                  <a:lnTo>
                    <a:pt x="15034" y="10168"/>
                  </a:lnTo>
                  <a:lnTo>
                    <a:pt x="16063" y="9139"/>
                  </a:lnTo>
                  <a:lnTo>
                    <a:pt x="17092" y="8109"/>
                  </a:lnTo>
                  <a:lnTo>
                    <a:pt x="18184" y="7111"/>
                  </a:lnTo>
                  <a:lnTo>
                    <a:pt x="19306" y="6145"/>
                  </a:lnTo>
                  <a:lnTo>
                    <a:pt x="20460" y="5240"/>
                  </a:lnTo>
                  <a:lnTo>
                    <a:pt x="21053" y="4835"/>
                  </a:lnTo>
                  <a:lnTo>
                    <a:pt x="21677" y="4398"/>
                  </a:lnTo>
                  <a:lnTo>
                    <a:pt x="22301" y="4024"/>
                  </a:lnTo>
                  <a:lnTo>
                    <a:pt x="22924" y="3649"/>
                  </a:lnTo>
                  <a:lnTo>
                    <a:pt x="23548" y="3275"/>
                  </a:lnTo>
                  <a:lnTo>
                    <a:pt x="24203" y="2963"/>
                  </a:lnTo>
                  <a:lnTo>
                    <a:pt x="24858" y="2651"/>
                  </a:lnTo>
                  <a:lnTo>
                    <a:pt x="25544" y="2371"/>
                  </a:lnTo>
                  <a:lnTo>
                    <a:pt x="26230" y="2090"/>
                  </a:lnTo>
                  <a:lnTo>
                    <a:pt x="26916" y="1872"/>
                  </a:lnTo>
                  <a:lnTo>
                    <a:pt x="27634" y="1685"/>
                  </a:lnTo>
                  <a:lnTo>
                    <a:pt x="28320" y="1529"/>
                  </a:lnTo>
                  <a:lnTo>
                    <a:pt x="28819" y="1435"/>
                  </a:lnTo>
                  <a:lnTo>
                    <a:pt x="29287" y="1373"/>
                  </a:lnTo>
                  <a:lnTo>
                    <a:pt x="29755" y="1310"/>
                  </a:lnTo>
                  <a:lnTo>
                    <a:pt x="30254" y="1279"/>
                  </a:lnTo>
                  <a:lnTo>
                    <a:pt x="30721" y="1310"/>
                  </a:lnTo>
                  <a:lnTo>
                    <a:pt x="31189" y="1342"/>
                  </a:lnTo>
                  <a:lnTo>
                    <a:pt x="31688" y="1435"/>
                  </a:lnTo>
                  <a:lnTo>
                    <a:pt x="32125" y="1560"/>
                  </a:lnTo>
                  <a:lnTo>
                    <a:pt x="32593" y="1716"/>
                  </a:lnTo>
                  <a:lnTo>
                    <a:pt x="33029" y="1934"/>
                  </a:lnTo>
                  <a:lnTo>
                    <a:pt x="33435" y="2215"/>
                  </a:lnTo>
                  <a:lnTo>
                    <a:pt x="33778" y="2527"/>
                  </a:lnTo>
                  <a:lnTo>
                    <a:pt x="34121" y="2870"/>
                  </a:lnTo>
                  <a:lnTo>
                    <a:pt x="34371" y="3275"/>
                  </a:lnTo>
                  <a:lnTo>
                    <a:pt x="34589" y="3681"/>
                  </a:lnTo>
                  <a:lnTo>
                    <a:pt x="34682" y="3899"/>
                  </a:lnTo>
                  <a:lnTo>
                    <a:pt x="34745" y="4148"/>
                  </a:lnTo>
                  <a:lnTo>
                    <a:pt x="34838" y="3525"/>
                  </a:lnTo>
                  <a:lnTo>
                    <a:pt x="34870" y="2870"/>
                  </a:lnTo>
                  <a:lnTo>
                    <a:pt x="34651" y="2558"/>
                  </a:lnTo>
                  <a:lnTo>
                    <a:pt x="34433" y="2277"/>
                  </a:lnTo>
                  <a:lnTo>
                    <a:pt x="34215" y="1996"/>
                  </a:lnTo>
                  <a:lnTo>
                    <a:pt x="33965" y="1747"/>
                  </a:lnTo>
                  <a:lnTo>
                    <a:pt x="33716" y="1529"/>
                  </a:lnTo>
                  <a:lnTo>
                    <a:pt x="33435" y="1310"/>
                  </a:lnTo>
                  <a:lnTo>
                    <a:pt x="33154" y="1092"/>
                  </a:lnTo>
                  <a:lnTo>
                    <a:pt x="32873" y="905"/>
                  </a:lnTo>
                  <a:lnTo>
                    <a:pt x="32562" y="749"/>
                  </a:lnTo>
                  <a:lnTo>
                    <a:pt x="32250" y="593"/>
                  </a:lnTo>
                  <a:lnTo>
                    <a:pt x="31938" y="468"/>
                  </a:lnTo>
                  <a:lnTo>
                    <a:pt x="31595" y="343"/>
                  </a:lnTo>
                  <a:lnTo>
                    <a:pt x="30909" y="156"/>
                  </a:lnTo>
                  <a:lnTo>
                    <a:pt x="30222" y="63"/>
                  </a:lnTo>
                  <a:lnTo>
                    <a:pt x="2950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80;p75">
              <a:extLst>
                <a:ext uri="{FF2B5EF4-FFF2-40B4-BE49-F238E27FC236}">
                  <a16:creationId xmlns:a16="http://schemas.microsoft.com/office/drawing/2014/main" xmlns="" id="{E3D0330D-6D1B-4F17-BC85-358D097AB941}"/>
                </a:ext>
              </a:extLst>
            </p:cNvPr>
            <p:cNvSpPr/>
            <p:nvPr/>
          </p:nvSpPr>
          <p:spPr>
            <a:xfrm>
              <a:off x="1283700" y="2946350"/>
              <a:ext cx="751675" cy="578575"/>
            </a:xfrm>
            <a:custGeom>
              <a:avLst/>
              <a:gdLst/>
              <a:ahLst/>
              <a:cxnLst/>
              <a:rect l="l" t="t" r="r" b="b"/>
              <a:pathLst>
                <a:path w="30067" h="23143" extrusionOk="0">
                  <a:moveTo>
                    <a:pt x="26106" y="1"/>
                  </a:moveTo>
                  <a:lnTo>
                    <a:pt x="25295" y="32"/>
                  </a:lnTo>
                  <a:lnTo>
                    <a:pt x="24484" y="126"/>
                  </a:lnTo>
                  <a:lnTo>
                    <a:pt x="23673" y="251"/>
                  </a:lnTo>
                  <a:lnTo>
                    <a:pt x="22800" y="469"/>
                  </a:lnTo>
                  <a:lnTo>
                    <a:pt x="21927" y="750"/>
                  </a:lnTo>
                  <a:lnTo>
                    <a:pt x="21084" y="1093"/>
                  </a:lnTo>
                  <a:lnTo>
                    <a:pt x="20274" y="1498"/>
                  </a:lnTo>
                  <a:lnTo>
                    <a:pt x="19463" y="1935"/>
                  </a:lnTo>
                  <a:lnTo>
                    <a:pt x="18683" y="2403"/>
                  </a:lnTo>
                  <a:lnTo>
                    <a:pt x="17934" y="2902"/>
                  </a:lnTo>
                  <a:lnTo>
                    <a:pt x="17186" y="3432"/>
                  </a:lnTo>
                  <a:lnTo>
                    <a:pt x="16406" y="4087"/>
                  </a:lnTo>
                  <a:lnTo>
                    <a:pt x="15626" y="4710"/>
                  </a:lnTo>
                  <a:lnTo>
                    <a:pt x="14878" y="5397"/>
                  </a:lnTo>
                  <a:lnTo>
                    <a:pt x="14129" y="6083"/>
                  </a:lnTo>
                  <a:lnTo>
                    <a:pt x="12663" y="7486"/>
                  </a:lnTo>
                  <a:lnTo>
                    <a:pt x="11260" y="8952"/>
                  </a:lnTo>
                  <a:lnTo>
                    <a:pt x="9794" y="10480"/>
                  </a:lnTo>
                  <a:lnTo>
                    <a:pt x="8359" y="12040"/>
                  </a:lnTo>
                  <a:lnTo>
                    <a:pt x="6956" y="13662"/>
                  </a:lnTo>
                  <a:lnTo>
                    <a:pt x="5615" y="15283"/>
                  </a:lnTo>
                  <a:lnTo>
                    <a:pt x="4305" y="16936"/>
                  </a:lnTo>
                  <a:lnTo>
                    <a:pt x="3026" y="18652"/>
                  </a:lnTo>
                  <a:lnTo>
                    <a:pt x="1779" y="20367"/>
                  </a:lnTo>
                  <a:lnTo>
                    <a:pt x="594" y="22082"/>
                  </a:lnTo>
                  <a:lnTo>
                    <a:pt x="1" y="22956"/>
                  </a:lnTo>
                  <a:lnTo>
                    <a:pt x="1" y="23018"/>
                  </a:lnTo>
                  <a:lnTo>
                    <a:pt x="1" y="23049"/>
                  </a:lnTo>
                  <a:lnTo>
                    <a:pt x="63" y="23112"/>
                  </a:lnTo>
                  <a:lnTo>
                    <a:pt x="157" y="23143"/>
                  </a:lnTo>
                  <a:lnTo>
                    <a:pt x="188" y="23112"/>
                  </a:lnTo>
                  <a:lnTo>
                    <a:pt x="219" y="23080"/>
                  </a:lnTo>
                  <a:lnTo>
                    <a:pt x="1404" y="21334"/>
                  </a:lnTo>
                  <a:lnTo>
                    <a:pt x="2590" y="19619"/>
                  </a:lnTo>
                  <a:lnTo>
                    <a:pt x="3837" y="17934"/>
                  </a:lnTo>
                  <a:lnTo>
                    <a:pt x="5147" y="16281"/>
                  </a:lnTo>
                  <a:lnTo>
                    <a:pt x="6426" y="14660"/>
                  </a:lnTo>
                  <a:lnTo>
                    <a:pt x="7798" y="13069"/>
                  </a:lnTo>
                  <a:lnTo>
                    <a:pt x="9170" y="11510"/>
                  </a:lnTo>
                  <a:lnTo>
                    <a:pt x="10574" y="9981"/>
                  </a:lnTo>
                  <a:lnTo>
                    <a:pt x="11977" y="8547"/>
                  </a:lnTo>
                  <a:lnTo>
                    <a:pt x="13412" y="7112"/>
                  </a:lnTo>
                  <a:lnTo>
                    <a:pt x="14878" y="5708"/>
                  </a:lnTo>
                  <a:lnTo>
                    <a:pt x="15626" y="5054"/>
                  </a:lnTo>
                  <a:lnTo>
                    <a:pt x="16406" y="4399"/>
                  </a:lnTo>
                  <a:lnTo>
                    <a:pt x="17123" y="3806"/>
                  </a:lnTo>
                  <a:lnTo>
                    <a:pt x="17841" y="3245"/>
                  </a:lnTo>
                  <a:lnTo>
                    <a:pt x="18621" y="2746"/>
                  </a:lnTo>
                  <a:lnTo>
                    <a:pt x="19400" y="2247"/>
                  </a:lnTo>
                  <a:lnTo>
                    <a:pt x="20211" y="1779"/>
                  </a:lnTo>
                  <a:lnTo>
                    <a:pt x="21022" y="1373"/>
                  </a:lnTo>
                  <a:lnTo>
                    <a:pt x="21895" y="1030"/>
                  </a:lnTo>
                  <a:lnTo>
                    <a:pt x="22769" y="718"/>
                  </a:lnTo>
                  <a:lnTo>
                    <a:pt x="23548" y="531"/>
                  </a:lnTo>
                  <a:lnTo>
                    <a:pt x="24328" y="375"/>
                  </a:lnTo>
                  <a:lnTo>
                    <a:pt x="25139" y="282"/>
                  </a:lnTo>
                  <a:lnTo>
                    <a:pt x="25950" y="251"/>
                  </a:lnTo>
                  <a:lnTo>
                    <a:pt x="26761" y="251"/>
                  </a:lnTo>
                  <a:lnTo>
                    <a:pt x="27572" y="344"/>
                  </a:lnTo>
                  <a:lnTo>
                    <a:pt x="28351" y="500"/>
                  </a:lnTo>
                  <a:lnTo>
                    <a:pt x="28757" y="625"/>
                  </a:lnTo>
                  <a:lnTo>
                    <a:pt x="29131" y="750"/>
                  </a:lnTo>
                  <a:lnTo>
                    <a:pt x="29537" y="905"/>
                  </a:lnTo>
                  <a:lnTo>
                    <a:pt x="29911" y="1061"/>
                  </a:lnTo>
                  <a:lnTo>
                    <a:pt x="29942" y="1093"/>
                  </a:lnTo>
                  <a:lnTo>
                    <a:pt x="30004" y="1061"/>
                  </a:lnTo>
                  <a:lnTo>
                    <a:pt x="30067" y="999"/>
                  </a:lnTo>
                  <a:lnTo>
                    <a:pt x="30067" y="937"/>
                  </a:lnTo>
                  <a:lnTo>
                    <a:pt x="30067" y="874"/>
                  </a:lnTo>
                  <a:lnTo>
                    <a:pt x="30004" y="843"/>
                  </a:lnTo>
                  <a:lnTo>
                    <a:pt x="29630" y="687"/>
                  </a:lnTo>
                  <a:lnTo>
                    <a:pt x="29256" y="531"/>
                  </a:lnTo>
                  <a:lnTo>
                    <a:pt x="28882" y="406"/>
                  </a:lnTo>
                  <a:lnTo>
                    <a:pt x="28507" y="313"/>
                  </a:lnTo>
                  <a:lnTo>
                    <a:pt x="27696" y="126"/>
                  </a:lnTo>
                  <a:lnTo>
                    <a:pt x="26886" y="32"/>
                  </a:lnTo>
                  <a:lnTo>
                    <a:pt x="261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1;p75">
              <a:extLst>
                <a:ext uri="{FF2B5EF4-FFF2-40B4-BE49-F238E27FC236}">
                  <a16:creationId xmlns:a16="http://schemas.microsoft.com/office/drawing/2014/main" xmlns="" id="{A18B7875-DBBD-4FDE-9196-069BEC65A277}"/>
                </a:ext>
              </a:extLst>
            </p:cNvPr>
            <p:cNvSpPr/>
            <p:nvPr/>
          </p:nvSpPr>
          <p:spPr>
            <a:xfrm>
              <a:off x="1860700" y="2895675"/>
              <a:ext cx="110750" cy="103725"/>
            </a:xfrm>
            <a:custGeom>
              <a:avLst/>
              <a:gdLst/>
              <a:ahLst/>
              <a:cxnLst/>
              <a:rect l="l" t="t" r="r" b="b"/>
              <a:pathLst>
                <a:path w="4430" h="4149" extrusionOk="0">
                  <a:moveTo>
                    <a:pt x="3681" y="1"/>
                  </a:moveTo>
                  <a:lnTo>
                    <a:pt x="3650" y="32"/>
                  </a:lnTo>
                  <a:lnTo>
                    <a:pt x="32" y="2433"/>
                  </a:lnTo>
                  <a:lnTo>
                    <a:pt x="0" y="2496"/>
                  </a:lnTo>
                  <a:lnTo>
                    <a:pt x="0" y="2589"/>
                  </a:lnTo>
                  <a:lnTo>
                    <a:pt x="32" y="2652"/>
                  </a:lnTo>
                  <a:lnTo>
                    <a:pt x="94" y="2683"/>
                  </a:lnTo>
                  <a:lnTo>
                    <a:pt x="655" y="2745"/>
                  </a:lnTo>
                  <a:lnTo>
                    <a:pt x="1217" y="2839"/>
                  </a:lnTo>
                  <a:lnTo>
                    <a:pt x="1747" y="2964"/>
                  </a:lnTo>
                  <a:lnTo>
                    <a:pt x="2277" y="3120"/>
                  </a:lnTo>
                  <a:lnTo>
                    <a:pt x="2807" y="3338"/>
                  </a:lnTo>
                  <a:lnTo>
                    <a:pt x="3306" y="3556"/>
                  </a:lnTo>
                  <a:lnTo>
                    <a:pt x="3806" y="3837"/>
                  </a:lnTo>
                  <a:lnTo>
                    <a:pt x="4273" y="4118"/>
                  </a:lnTo>
                  <a:lnTo>
                    <a:pt x="4305" y="4149"/>
                  </a:lnTo>
                  <a:lnTo>
                    <a:pt x="4367" y="4149"/>
                  </a:lnTo>
                  <a:lnTo>
                    <a:pt x="4429" y="4086"/>
                  </a:lnTo>
                  <a:lnTo>
                    <a:pt x="4429" y="3993"/>
                  </a:lnTo>
                  <a:lnTo>
                    <a:pt x="4429" y="3962"/>
                  </a:lnTo>
                  <a:lnTo>
                    <a:pt x="4367" y="3930"/>
                  </a:lnTo>
                  <a:lnTo>
                    <a:pt x="3930" y="3650"/>
                  </a:lnTo>
                  <a:lnTo>
                    <a:pt x="3462" y="3369"/>
                  </a:lnTo>
                  <a:lnTo>
                    <a:pt x="2995" y="3151"/>
                  </a:lnTo>
                  <a:lnTo>
                    <a:pt x="2496" y="2964"/>
                  </a:lnTo>
                  <a:lnTo>
                    <a:pt x="1997" y="2777"/>
                  </a:lnTo>
                  <a:lnTo>
                    <a:pt x="1498" y="2652"/>
                  </a:lnTo>
                  <a:lnTo>
                    <a:pt x="967" y="2527"/>
                  </a:lnTo>
                  <a:lnTo>
                    <a:pt x="437" y="2465"/>
                  </a:lnTo>
                  <a:lnTo>
                    <a:pt x="3774" y="250"/>
                  </a:lnTo>
                  <a:lnTo>
                    <a:pt x="3806" y="188"/>
                  </a:lnTo>
                  <a:lnTo>
                    <a:pt x="3837" y="157"/>
                  </a:lnTo>
                  <a:lnTo>
                    <a:pt x="3806" y="63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82;p75">
              <a:extLst>
                <a:ext uri="{FF2B5EF4-FFF2-40B4-BE49-F238E27FC236}">
                  <a16:creationId xmlns:a16="http://schemas.microsoft.com/office/drawing/2014/main" xmlns="" id="{F94A5B67-DDB3-415F-BE1A-3C6516A116D1}"/>
                </a:ext>
              </a:extLst>
            </p:cNvPr>
            <p:cNvSpPr/>
            <p:nvPr/>
          </p:nvSpPr>
          <p:spPr>
            <a:xfrm>
              <a:off x="1587025" y="2985350"/>
              <a:ext cx="187925" cy="166100"/>
            </a:xfrm>
            <a:custGeom>
              <a:avLst/>
              <a:gdLst/>
              <a:ahLst/>
              <a:cxnLst/>
              <a:rect l="l" t="t" r="r" b="b"/>
              <a:pathLst>
                <a:path w="7517" h="6644" extrusionOk="0">
                  <a:moveTo>
                    <a:pt x="4585" y="0"/>
                  </a:moveTo>
                  <a:lnTo>
                    <a:pt x="4554" y="32"/>
                  </a:lnTo>
                  <a:lnTo>
                    <a:pt x="4024" y="593"/>
                  </a:lnTo>
                  <a:lnTo>
                    <a:pt x="3525" y="1186"/>
                  </a:lnTo>
                  <a:lnTo>
                    <a:pt x="3026" y="1778"/>
                  </a:lnTo>
                  <a:lnTo>
                    <a:pt x="2558" y="2371"/>
                  </a:lnTo>
                  <a:lnTo>
                    <a:pt x="2090" y="2995"/>
                  </a:lnTo>
                  <a:lnTo>
                    <a:pt x="1653" y="3618"/>
                  </a:lnTo>
                  <a:lnTo>
                    <a:pt x="1248" y="4273"/>
                  </a:lnTo>
                  <a:lnTo>
                    <a:pt x="842" y="4928"/>
                  </a:lnTo>
                  <a:lnTo>
                    <a:pt x="406" y="5677"/>
                  </a:lnTo>
                  <a:lnTo>
                    <a:pt x="0" y="6488"/>
                  </a:lnTo>
                  <a:lnTo>
                    <a:pt x="0" y="6550"/>
                  </a:lnTo>
                  <a:lnTo>
                    <a:pt x="31" y="6612"/>
                  </a:lnTo>
                  <a:lnTo>
                    <a:pt x="94" y="6644"/>
                  </a:lnTo>
                  <a:lnTo>
                    <a:pt x="156" y="6644"/>
                  </a:lnTo>
                  <a:lnTo>
                    <a:pt x="842" y="6332"/>
                  </a:lnTo>
                  <a:lnTo>
                    <a:pt x="1529" y="6020"/>
                  </a:lnTo>
                  <a:lnTo>
                    <a:pt x="2215" y="5739"/>
                  </a:lnTo>
                  <a:lnTo>
                    <a:pt x="2932" y="5490"/>
                  </a:lnTo>
                  <a:lnTo>
                    <a:pt x="3618" y="5240"/>
                  </a:lnTo>
                  <a:lnTo>
                    <a:pt x="4336" y="5022"/>
                  </a:lnTo>
                  <a:lnTo>
                    <a:pt x="5053" y="4835"/>
                  </a:lnTo>
                  <a:lnTo>
                    <a:pt x="5770" y="4648"/>
                  </a:lnTo>
                  <a:lnTo>
                    <a:pt x="6612" y="4460"/>
                  </a:lnTo>
                  <a:lnTo>
                    <a:pt x="7454" y="4336"/>
                  </a:lnTo>
                  <a:lnTo>
                    <a:pt x="7486" y="4304"/>
                  </a:lnTo>
                  <a:lnTo>
                    <a:pt x="7517" y="4273"/>
                  </a:lnTo>
                  <a:lnTo>
                    <a:pt x="7517" y="4180"/>
                  </a:lnTo>
                  <a:lnTo>
                    <a:pt x="7486" y="4117"/>
                  </a:lnTo>
                  <a:lnTo>
                    <a:pt x="7423" y="4086"/>
                  </a:lnTo>
                  <a:lnTo>
                    <a:pt x="7361" y="4086"/>
                  </a:lnTo>
                  <a:lnTo>
                    <a:pt x="6643" y="4211"/>
                  </a:lnTo>
                  <a:lnTo>
                    <a:pt x="5895" y="4367"/>
                  </a:lnTo>
                  <a:lnTo>
                    <a:pt x="5178" y="4554"/>
                  </a:lnTo>
                  <a:lnTo>
                    <a:pt x="4429" y="4741"/>
                  </a:lnTo>
                  <a:lnTo>
                    <a:pt x="3712" y="4959"/>
                  </a:lnTo>
                  <a:lnTo>
                    <a:pt x="2994" y="5178"/>
                  </a:lnTo>
                  <a:lnTo>
                    <a:pt x="2277" y="5458"/>
                  </a:lnTo>
                  <a:lnTo>
                    <a:pt x="1591" y="5739"/>
                  </a:lnTo>
                  <a:lnTo>
                    <a:pt x="375" y="6269"/>
                  </a:lnTo>
                  <a:lnTo>
                    <a:pt x="718" y="5646"/>
                  </a:lnTo>
                  <a:lnTo>
                    <a:pt x="1061" y="5022"/>
                  </a:lnTo>
                  <a:lnTo>
                    <a:pt x="1435" y="4398"/>
                  </a:lnTo>
                  <a:lnTo>
                    <a:pt x="1840" y="3805"/>
                  </a:lnTo>
                  <a:lnTo>
                    <a:pt x="2246" y="3213"/>
                  </a:lnTo>
                  <a:lnTo>
                    <a:pt x="2651" y="2620"/>
                  </a:lnTo>
                  <a:lnTo>
                    <a:pt x="3088" y="2059"/>
                  </a:lnTo>
                  <a:lnTo>
                    <a:pt x="3556" y="1497"/>
                  </a:lnTo>
                  <a:lnTo>
                    <a:pt x="4148" y="843"/>
                  </a:lnTo>
                  <a:lnTo>
                    <a:pt x="4741" y="219"/>
                  </a:lnTo>
                  <a:lnTo>
                    <a:pt x="4741" y="156"/>
                  </a:lnTo>
                  <a:lnTo>
                    <a:pt x="4772" y="125"/>
                  </a:lnTo>
                  <a:lnTo>
                    <a:pt x="4710" y="3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3;p75">
              <a:extLst>
                <a:ext uri="{FF2B5EF4-FFF2-40B4-BE49-F238E27FC236}">
                  <a16:creationId xmlns:a16="http://schemas.microsoft.com/office/drawing/2014/main" xmlns="" id="{3BD63B9A-064E-4DA9-9951-A16A88455DFB}"/>
                </a:ext>
              </a:extLst>
            </p:cNvPr>
            <p:cNvSpPr/>
            <p:nvPr/>
          </p:nvSpPr>
          <p:spPr>
            <a:xfrm>
              <a:off x="1412375" y="3175600"/>
              <a:ext cx="169200" cy="172350"/>
            </a:xfrm>
            <a:custGeom>
              <a:avLst/>
              <a:gdLst/>
              <a:ahLst/>
              <a:cxnLst/>
              <a:rect l="l" t="t" r="r" b="b"/>
              <a:pathLst>
                <a:path w="6768" h="6894" extrusionOk="0">
                  <a:moveTo>
                    <a:pt x="2807" y="0"/>
                  </a:moveTo>
                  <a:lnTo>
                    <a:pt x="2776" y="32"/>
                  </a:lnTo>
                  <a:lnTo>
                    <a:pt x="2745" y="63"/>
                  </a:lnTo>
                  <a:lnTo>
                    <a:pt x="2339" y="874"/>
                  </a:lnTo>
                  <a:lnTo>
                    <a:pt x="1934" y="1685"/>
                  </a:lnTo>
                  <a:lnTo>
                    <a:pt x="1559" y="2495"/>
                  </a:lnTo>
                  <a:lnTo>
                    <a:pt x="1216" y="3338"/>
                  </a:lnTo>
                  <a:lnTo>
                    <a:pt x="873" y="4180"/>
                  </a:lnTo>
                  <a:lnTo>
                    <a:pt x="561" y="5022"/>
                  </a:lnTo>
                  <a:lnTo>
                    <a:pt x="281" y="5895"/>
                  </a:lnTo>
                  <a:lnTo>
                    <a:pt x="0" y="6768"/>
                  </a:lnTo>
                  <a:lnTo>
                    <a:pt x="0" y="6831"/>
                  </a:lnTo>
                  <a:lnTo>
                    <a:pt x="62" y="6893"/>
                  </a:lnTo>
                  <a:lnTo>
                    <a:pt x="187" y="6893"/>
                  </a:lnTo>
                  <a:lnTo>
                    <a:pt x="780" y="6488"/>
                  </a:lnTo>
                  <a:lnTo>
                    <a:pt x="1372" y="6145"/>
                  </a:lnTo>
                  <a:lnTo>
                    <a:pt x="1965" y="5801"/>
                  </a:lnTo>
                  <a:lnTo>
                    <a:pt x="2589" y="5490"/>
                  </a:lnTo>
                  <a:lnTo>
                    <a:pt x="3212" y="5209"/>
                  </a:lnTo>
                  <a:lnTo>
                    <a:pt x="3867" y="4928"/>
                  </a:lnTo>
                  <a:lnTo>
                    <a:pt x="4522" y="4710"/>
                  </a:lnTo>
                  <a:lnTo>
                    <a:pt x="5177" y="4492"/>
                  </a:lnTo>
                  <a:lnTo>
                    <a:pt x="5926" y="4304"/>
                  </a:lnTo>
                  <a:lnTo>
                    <a:pt x="6706" y="4117"/>
                  </a:lnTo>
                  <a:lnTo>
                    <a:pt x="6737" y="4117"/>
                  </a:lnTo>
                  <a:lnTo>
                    <a:pt x="6768" y="4086"/>
                  </a:lnTo>
                  <a:lnTo>
                    <a:pt x="6768" y="3993"/>
                  </a:lnTo>
                  <a:lnTo>
                    <a:pt x="6706" y="3899"/>
                  </a:lnTo>
                  <a:lnTo>
                    <a:pt x="6612" y="3899"/>
                  </a:lnTo>
                  <a:lnTo>
                    <a:pt x="5926" y="4055"/>
                  </a:lnTo>
                  <a:lnTo>
                    <a:pt x="5271" y="4211"/>
                  </a:lnTo>
                  <a:lnTo>
                    <a:pt x="4585" y="4429"/>
                  </a:lnTo>
                  <a:lnTo>
                    <a:pt x="3930" y="4648"/>
                  </a:lnTo>
                  <a:lnTo>
                    <a:pt x="3275" y="4897"/>
                  </a:lnTo>
                  <a:lnTo>
                    <a:pt x="2651" y="5178"/>
                  </a:lnTo>
                  <a:lnTo>
                    <a:pt x="2027" y="5490"/>
                  </a:lnTo>
                  <a:lnTo>
                    <a:pt x="1404" y="5833"/>
                  </a:lnTo>
                  <a:lnTo>
                    <a:pt x="873" y="6145"/>
                  </a:lnTo>
                  <a:lnTo>
                    <a:pt x="343" y="6488"/>
                  </a:lnTo>
                  <a:lnTo>
                    <a:pt x="624" y="5677"/>
                  </a:lnTo>
                  <a:lnTo>
                    <a:pt x="905" y="4866"/>
                  </a:lnTo>
                  <a:lnTo>
                    <a:pt x="1185" y="4055"/>
                  </a:lnTo>
                  <a:lnTo>
                    <a:pt x="1497" y="3275"/>
                  </a:lnTo>
                  <a:lnTo>
                    <a:pt x="1840" y="2495"/>
                  </a:lnTo>
                  <a:lnTo>
                    <a:pt x="2183" y="1716"/>
                  </a:lnTo>
                  <a:lnTo>
                    <a:pt x="2558" y="936"/>
                  </a:lnTo>
                  <a:lnTo>
                    <a:pt x="2963" y="188"/>
                  </a:lnTo>
                  <a:lnTo>
                    <a:pt x="2963" y="125"/>
                  </a:lnTo>
                  <a:lnTo>
                    <a:pt x="2963" y="94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684;p75">
              <a:extLst>
                <a:ext uri="{FF2B5EF4-FFF2-40B4-BE49-F238E27FC236}">
                  <a16:creationId xmlns:a16="http://schemas.microsoft.com/office/drawing/2014/main" xmlns="" id="{5022AB25-1358-4665-AF2B-4AE3C0DBFD6C}"/>
                </a:ext>
              </a:extLst>
            </p:cNvPr>
            <p:cNvSpPr/>
            <p:nvPr/>
          </p:nvSpPr>
          <p:spPr>
            <a:xfrm>
              <a:off x="1202625" y="3301125"/>
              <a:ext cx="798450" cy="338425"/>
            </a:xfrm>
            <a:custGeom>
              <a:avLst/>
              <a:gdLst/>
              <a:ahLst/>
              <a:cxnLst/>
              <a:rect l="l" t="t" r="r" b="b"/>
              <a:pathLst>
                <a:path w="31938" h="13537" extrusionOk="0">
                  <a:moveTo>
                    <a:pt x="20803" y="1"/>
                  </a:moveTo>
                  <a:lnTo>
                    <a:pt x="20117" y="250"/>
                  </a:lnTo>
                  <a:lnTo>
                    <a:pt x="19462" y="531"/>
                  </a:lnTo>
                  <a:lnTo>
                    <a:pt x="18807" y="874"/>
                  </a:lnTo>
                  <a:lnTo>
                    <a:pt x="18214" y="1279"/>
                  </a:lnTo>
                  <a:lnTo>
                    <a:pt x="18059" y="1342"/>
                  </a:lnTo>
                  <a:lnTo>
                    <a:pt x="17903" y="1342"/>
                  </a:lnTo>
                  <a:lnTo>
                    <a:pt x="17778" y="1279"/>
                  </a:lnTo>
                  <a:lnTo>
                    <a:pt x="17684" y="1155"/>
                  </a:lnTo>
                  <a:lnTo>
                    <a:pt x="17622" y="1030"/>
                  </a:lnTo>
                  <a:lnTo>
                    <a:pt x="17622" y="905"/>
                  </a:lnTo>
                  <a:lnTo>
                    <a:pt x="17653" y="749"/>
                  </a:lnTo>
                  <a:lnTo>
                    <a:pt x="17778" y="656"/>
                  </a:lnTo>
                  <a:lnTo>
                    <a:pt x="18183" y="375"/>
                  </a:lnTo>
                  <a:lnTo>
                    <a:pt x="18620" y="126"/>
                  </a:lnTo>
                  <a:lnTo>
                    <a:pt x="17903" y="188"/>
                  </a:lnTo>
                  <a:lnTo>
                    <a:pt x="16717" y="406"/>
                  </a:lnTo>
                  <a:lnTo>
                    <a:pt x="15501" y="656"/>
                  </a:lnTo>
                  <a:lnTo>
                    <a:pt x="14347" y="968"/>
                  </a:lnTo>
                  <a:lnTo>
                    <a:pt x="13162" y="1342"/>
                  </a:lnTo>
                  <a:lnTo>
                    <a:pt x="12725" y="1685"/>
                  </a:lnTo>
                  <a:lnTo>
                    <a:pt x="12320" y="2028"/>
                  </a:lnTo>
                  <a:lnTo>
                    <a:pt x="11509" y="2745"/>
                  </a:lnTo>
                  <a:lnTo>
                    <a:pt x="10729" y="3525"/>
                  </a:lnTo>
                  <a:lnTo>
                    <a:pt x="9981" y="4274"/>
                  </a:lnTo>
                  <a:lnTo>
                    <a:pt x="9825" y="4398"/>
                  </a:lnTo>
                  <a:lnTo>
                    <a:pt x="9544" y="4398"/>
                  </a:lnTo>
                  <a:lnTo>
                    <a:pt x="9419" y="4305"/>
                  </a:lnTo>
                  <a:lnTo>
                    <a:pt x="9326" y="4211"/>
                  </a:lnTo>
                  <a:lnTo>
                    <a:pt x="9263" y="4086"/>
                  </a:lnTo>
                  <a:lnTo>
                    <a:pt x="9295" y="3931"/>
                  </a:lnTo>
                  <a:lnTo>
                    <a:pt x="9326" y="3868"/>
                  </a:lnTo>
                  <a:lnTo>
                    <a:pt x="9388" y="3806"/>
                  </a:lnTo>
                  <a:lnTo>
                    <a:pt x="10137" y="3026"/>
                  </a:lnTo>
                  <a:lnTo>
                    <a:pt x="10948" y="2215"/>
                  </a:lnTo>
                  <a:lnTo>
                    <a:pt x="10948" y="2215"/>
                  </a:lnTo>
                  <a:lnTo>
                    <a:pt x="10230" y="2558"/>
                  </a:lnTo>
                  <a:lnTo>
                    <a:pt x="9544" y="2932"/>
                  </a:lnTo>
                  <a:lnTo>
                    <a:pt x="8858" y="3307"/>
                  </a:lnTo>
                  <a:lnTo>
                    <a:pt x="8172" y="3712"/>
                  </a:lnTo>
                  <a:lnTo>
                    <a:pt x="7486" y="4118"/>
                  </a:lnTo>
                  <a:lnTo>
                    <a:pt x="6831" y="4585"/>
                  </a:lnTo>
                  <a:lnTo>
                    <a:pt x="6207" y="5022"/>
                  </a:lnTo>
                  <a:lnTo>
                    <a:pt x="5583" y="5521"/>
                  </a:lnTo>
                  <a:lnTo>
                    <a:pt x="4990" y="6020"/>
                  </a:lnTo>
                  <a:lnTo>
                    <a:pt x="4429" y="6519"/>
                  </a:lnTo>
                  <a:lnTo>
                    <a:pt x="3868" y="7018"/>
                  </a:lnTo>
                  <a:lnTo>
                    <a:pt x="3337" y="7580"/>
                  </a:lnTo>
                  <a:lnTo>
                    <a:pt x="2308" y="8671"/>
                  </a:lnTo>
                  <a:lnTo>
                    <a:pt x="1279" y="9794"/>
                  </a:lnTo>
                  <a:lnTo>
                    <a:pt x="967" y="10199"/>
                  </a:lnTo>
                  <a:lnTo>
                    <a:pt x="686" y="10605"/>
                  </a:lnTo>
                  <a:lnTo>
                    <a:pt x="437" y="11042"/>
                  </a:lnTo>
                  <a:lnTo>
                    <a:pt x="250" y="11509"/>
                  </a:lnTo>
                  <a:lnTo>
                    <a:pt x="125" y="11977"/>
                  </a:lnTo>
                  <a:lnTo>
                    <a:pt x="31" y="12445"/>
                  </a:lnTo>
                  <a:lnTo>
                    <a:pt x="0" y="12944"/>
                  </a:lnTo>
                  <a:lnTo>
                    <a:pt x="31" y="13474"/>
                  </a:lnTo>
                  <a:lnTo>
                    <a:pt x="31" y="13537"/>
                  </a:lnTo>
                  <a:lnTo>
                    <a:pt x="2683" y="11572"/>
                  </a:lnTo>
                  <a:lnTo>
                    <a:pt x="4024" y="10574"/>
                  </a:lnTo>
                  <a:lnTo>
                    <a:pt x="5365" y="9576"/>
                  </a:lnTo>
                  <a:lnTo>
                    <a:pt x="6737" y="8609"/>
                  </a:lnTo>
                  <a:lnTo>
                    <a:pt x="8141" y="7704"/>
                  </a:lnTo>
                  <a:lnTo>
                    <a:pt x="9544" y="6831"/>
                  </a:lnTo>
                  <a:lnTo>
                    <a:pt x="10261" y="6426"/>
                  </a:lnTo>
                  <a:lnTo>
                    <a:pt x="10979" y="6020"/>
                  </a:lnTo>
                  <a:lnTo>
                    <a:pt x="11696" y="5646"/>
                  </a:lnTo>
                  <a:lnTo>
                    <a:pt x="12445" y="5303"/>
                  </a:lnTo>
                  <a:lnTo>
                    <a:pt x="13193" y="4991"/>
                  </a:lnTo>
                  <a:lnTo>
                    <a:pt x="13910" y="4679"/>
                  </a:lnTo>
                  <a:lnTo>
                    <a:pt x="14659" y="4398"/>
                  </a:lnTo>
                  <a:lnTo>
                    <a:pt x="15407" y="4180"/>
                  </a:lnTo>
                  <a:lnTo>
                    <a:pt x="16187" y="3962"/>
                  </a:lnTo>
                  <a:lnTo>
                    <a:pt x="16936" y="3775"/>
                  </a:lnTo>
                  <a:lnTo>
                    <a:pt x="17715" y="3619"/>
                  </a:lnTo>
                  <a:lnTo>
                    <a:pt x="18495" y="3494"/>
                  </a:lnTo>
                  <a:lnTo>
                    <a:pt x="19275" y="3432"/>
                  </a:lnTo>
                  <a:lnTo>
                    <a:pt x="20086" y="3369"/>
                  </a:lnTo>
                  <a:lnTo>
                    <a:pt x="20897" y="3369"/>
                  </a:lnTo>
                  <a:lnTo>
                    <a:pt x="21676" y="3432"/>
                  </a:lnTo>
                  <a:lnTo>
                    <a:pt x="22518" y="3494"/>
                  </a:lnTo>
                  <a:lnTo>
                    <a:pt x="23329" y="3650"/>
                  </a:lnTo>
                  <a:lnTo>
                    <a:pt x="23984" y="3837"/>
                  </a:lnTo>
                  <a:lnTo>
                    <a:pt x="24670" y="4055"/>
                  </a:lnTo>
                  <a:lnTo>
                    <a:pt x="25357" y="4336"/>
                  </a:lnTo>
                  <a:lnTo>
                    <a:pt x="26012" y="4648"/>
                  </a:lnTo>
                  <a:lnTo>
                    <a:pt x="26667" y="5022"/>
                  </a:lnTo>
                  <a:lnTo>
                    <a:pt x="27290" y="5396"/>
                  </a:lnTo>
                  <a:lnTo>
                    <a:pt x="27914" y="5864"/>
                  </a:lnTo>
                  <a:lnTo>
                    <a:pt x="28476" y="6332"/>
                  </a:lnTo>
                  <a:lnTo>
                    <a:pt x="29037" y="6862"/>
                  </a:lnTo>
                  <a:lnTo>
                    <a:pt x="29536" y="7424"/>
                  </a:lnTo>
                  <a:lnTo>
                    <a:pt x="30004" y="8016"/>
                  </a:lnTo>
                  <a:lnTo>
                    <a:pt x="30409" y="8640"/>
                  </a:lnTo>
                  <a:lnTo>
                    <a:pt x="30752" y="9295"/>
                  </a:lnTo>
                  <a:lnTo>
                    <a:pt x="31033" y="9981"/>
                  </a:lnTo>
                  <a:lnTo>
                    <a:pt x="31158" y="10355"/>
                  </a:lnTo>
                  <a:lnTo>
                    <a:pt x="31282" y="10730"/>
                  </a:lnTo>
                  <a:lnTo>
                    <a:pt x="31345" y="11104"/>
                  </a:lnTo>
                  <a:lnTo>
                    <a:pt x="31407" y="11478"/>
                  </a:lnTo>
                  <a:lnTo>
                    <a:pt x="31626" y="10979"/>
                  </a:lnTo>
                  <a:lnTo>
                    <a:pt x="31781" y="10449"/>
                  </a:lnTo>
                  <a:lnTo>
                    <a:pt x="31875" y="9888"/>
                  </a:lnTo>
                  <a:lnTo>
                    <a:pt x="31906" y="9357"/>
                  </a:lnTo>
                  <a:lnTo>
                    <a:pt x="31937" y="8796"/>
                  </a:lnTo>
                  <a:lnTo>
                    <a:pt x="31906" y="8266"/>
                  </a:lnTo>
                  <a:lnTo>
                    <a:pt x="31813" y="7704"/>
                  </a:lnTo>
                  <a:lnTo>
                    <a:pt x="31719" y="7143"/>
                  </a:lnTo>
                  <a:lnTo>
                    <a:pt x="31563" y="6613"/>
                  </a:lnTo>
                  <a:lnTo>
                    <a:pt x="31345" y="6083"/>
                  </a:lnTo>
                  <a:lnTo>
                    <a:pt x="31127" y="5552"/>
                  </a:lnTo>
                  <a:lnTo>
                    <a:pt x="30877" y="5053"/>
                  </a:lnTo>
                  <a:lnTo>
                    <a:pt x="30565" y="4554"/>
                  </a:lnTo>
                  <a:lnTo>
                    <a:pt x="30253" y="4086"/>
                  </a:lnTo>
                  <a:lnTo>
                    <a:pt x="29910" y="3650"/>
                  </a:lnTo>
                  <a:lnTo>
                    <a:pt x="29536" y="3213"/>
                  </a:lnTo>
                  <a:lnTo>
                    <a:pt x="28943" y="2932"/>
                  </a:lnTo>
                  <a:lnTo>
                    <a:pt x="28351" y="2683"/>
                  </a:lnTo>
                  <a:lnTo>
                    <a:pt x="27758" y="2465"/>
                  </a:lnTo>
                  <a:lnTo>
                    <a:pt x="27134" y="2309"/>
                  </a:lnTo>
                  <a:lnTo>
                    <a:pt x="26978" y="2246"/>
                  </a:lnTo>
                  <a:lnTo>
                    <a:pt x="26885" y="2153"/>
                  </a:lnTo>
                  <a:lnTo>
                    <a:pt x="26823" y="1997"/>
                  </a:lnTo>
                  <a:lnTo>
                    <a:pt x="26823" y="1872"/>
                  </a:lnTo>
                  <a:lnTo>
                    <a:pt x="26885" y="1747"/>
                  </a:lnTo>
                  <a:lnTo>
                    <a:pt x="26978" y="1623"/>
                  </a:lnTo>
                  <a:lnTo>
                    <a:pt x="27103" y="1560"/>
                  </a:lnTo>
                  <a:lnTo>
                    <a:pt x="27259" y="1560"/>
                  </a:lnTo>
                  <a:lnTo>
                    <a:pt x="27415" y="1591"/>
                  </a:lnTo>
                  <a:lnTo>
                    <a:pt x="26635" y="1217"/>
                  </a:lnTo>
                  <a:lnTo>
                    <a:pt x="25856" y="874"/>
                  </a:lnTo>
                  <a:lnTo>
                    <a:pt x="25045" y="593"/>
                  </a:lnTo>
                  <a:lnTo>
                    <a:pt x="24234" y="375"/>
                  </a:lnTo>
                  <a:lnTo>
                    <a:pt x="23392" y="219"/>
                  </a:lnTo>
                  <a:lnTo>
                    <a:pt x="22518" y="94"/>
                  </a:lnTo>
                  <a:lnTo>
                    <a:pt x="21645" y="32"/>
                  </a:lnTo>
                  <a:lnTo>
                    <a:pt x="2080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685;p75">
              <a:extLst>
                <a:ext uri="{FF2B5EF4-FFF2-40B4-BE49-F238E27FC236}">
                  <a16:creationId xmlns:a16="http://schemas.microsoft.com/office/drawing/2014/main" xmlns="" id="{E835C18C-4973-4826-9555-5687F422D324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extrusionOk="0">
                  <a:moveTo>
                    <a:pt x="20055" y="0"/>
                  </a:move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86;p75">
              <a:extLst>
                <a:ext uri="{FF2B5EF4-FFF2-40B4-BE49-F238E27FC236}">
                  <a16:creationId xmlns:a16="http://schemas.microsoft.com/office/drawing/2014/main" xmlns="" id="{3948D87C-0ADF-45DD-ACAD-723C5498ED28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fill="none" extrusionOk="0">
                  <a:moveTo>
                    <a:pt x="23298" y="281"/>
                  </a:move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lnTo>
                    <a:pt x="20055" y="0"/>
                  </a:ln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87;p75">
              <a:extLst>
                <a:ext uri="{FF2B5EF4-FFF2-40B4-BE49-F238E27FC236}">
                  <a16:creationId xmlns:a16="http://schemas.microsoft.com/office/drawing/2014/main" xmlns="" id="{13512755-68AD-4E11-96E1-B5AD24AFF2D4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extrusionOk="0">
                  <a:moveTo>
                    <a:pt x="24078" y="0"/>
                  </a:move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0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8;p75">
              <a:extLst>
                <a:ext uri="{FF2B5EF4-FFF2-40B4-BE49-F238E27FC236}">
                  <a16:creationId xmlns:a16="http://schemas.microsoft.com/office/drawing/2014/main" xmlns="" id="{898CFC06-B929-4D53-B9BD-A75D34CE12DE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fill="none" extrusionOk="0">
                  <a:moveTo>
                    <a:pt x="29848" y="2121"/>
                  </a:move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857" y="63"/>
                  </a:lnTo>
                  <a:lnTo>
                    <a:pt x="24078" y="0"/>
                  </a:ln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89;p75">
              <a:extLst>
                <a:ext uri="{FF2B5EF4-FFF2-40B4-BE49-F238E27FC236}">
                  <a16:creationId xmlns:a16="http://schemas.microsoft.com/office/drawing/2014/main" xmlns="" id="{8C6B64D5-1D52-4FFA-A239-D59D349A2462}"/>
                </a:ext>
              </a:extLst>
            </p:cNvPr>
            <p:cNvSpPr/>
            <p:nvPr/>
          </p:nvSpPr>
          <p:spPr>
            <a:xfrm>
              <a:off x="1730475" y="3352600"/>
              <a:ext cx="92825" cy="87350"/>
            </a:xfrm>
            <a:custGeom>
              <a:avLst/>
              <a:gdLst/>
              <a:ahLst/>
              <a:cxnLst/>
              <a:rect l="l" t="t" r="r" b="b"/>
              <a:pathLst>
                <a:path w="3713" h="3494" extrusionOk="0">
                  <a:moveTo>
                    <a:pt x="3588" y="0"/>
                  </a:moveTo>
                  <a:lnTo>
                    <a:pt x="63" y="1061"/>
                  </a:lnTo>
                  <a:lnTo>
                    <a:pt x="32" y="1092"/>
                  </a:lnTo>
                  <a:lnTo>
                    <a:pt x="1" y="1154"/>
                  </a:lnTo>
                  <a:lnTo>
                    <a:pt x="32" y="1217"/>
                  </a:lnTo>
                  <a:lnTo>
                    <a:pt x="63" y="1248"/>
                  </a:lnTo>
                  <a:lnTo>
                    <a:pt x="500" y="1435"/>
                  </a:lnTo>
                  <a:lnTo>
                    <a:pt x="937" y="1653"/>
                  </a:lnTo>
                  <a:lnTo>
                    <a:pt x="1342" y="1903"/>
                  </a:lnTo>
                  <a:lnTo>
                    <a:pt x="1716" y="2152"/>
                  </a:lnTo>
                  <a:lnTo>
                    <a:pt x="2091" y="2464"/>
                  </a:lnTo>
                  <a:lnTo>
                    <a:pt x="2434" y="2776"/>
                  </a:lnTo>
                  <a:lnTo>
                    <a:pt x="2746" y="3119"/>
                  </a:lnTo>
                  <a:lnTo>
                    <a:pt x="3057" y="3462"/>
                  </a:lnTo>
                  <a:lnTo>
                    <a:pt x="3089" y="3493"/>
                  </a:lnTo>
                  <a:lnTo>
                    <a:pt x="3151" y="3493"/>
                  </a:lnTo>
                  <a:lnTo>
                    <a:pt x="3213" y="3462"/>
                  </a:lnTo>
                  <a:lnTo>
                    <a:pt x="3245" y="3400"/>
                  </a:lnTo>
                  <a:lnTo>
                    <a:pt x="3245" y="3369"/>
                  </a:lnTo>
                  <a:lnTo>
                    <a:pt x="3213" y="3337"/>
                  </a:lnTo>
                  <a:lnTo>
                    <a:pt x="2933" y="2994"/>
                  </a:lnTo>
                  <a:lnTo>
                    <a:pt x="2621" y="2651"/>
                  </a:lnTo>
                  <a:lnTo>
                    <a:pt x="2278" y="2371"/>
                  </a:lnTo>
                  <a:lnTo>
                    <a:pt x="1935" y="2090"/>
                  </a:lnTo>
                  <a:lnTo>
                    <a:pt x="1560" y="1809"/>
                  </a:lnTo>
                  <a:lnTo>
                    <a:pt x="1186" y="1591"/>
                  </a:lnTo>
                  <a:lnTo>
                    <a:pt x="812" y="1373"/>
                  </a:lnTo>
                  <a:lnTo>
                    <a:pt x="406" y="1154"/>
                  </a:lnTo>
                  <a:lnTo>
                    <a:pt x="3650" y="187"/>
                  </a:lnTo>
                  <a:lnTo>
                    <a:pt x="3681" y="187"/>
                  </a:lnTo>
                  <a:lnTo>
                    <a:pt x="3712" y="156"/>
                  </a:lnTo>
                  <a:lnTo>
                    <a:pt x="3712" y="63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90;p75">
              <a:extLst>
                <a:ext uri="{FF2B5EF4-FFF2-40B4-BE49-F238E27FC236}">
                  <a16:creationId xmlns:a16="http://schemas.microsoft.com/office/drawing/2014/main" xmlns="" id="{3DD91EB2-2727-4A75-AECB-76C1A67F63FA}"/>
                </a:ext>
              </a:extLst>
            </p:cNvPr>
            <p:cNvSpPr/>
            <p:nvPr/>
          </p:nvSpPr>
          <p:spPr>
            <a:xfrm>
              <a:off x="1461475" y="3361950"/>
              <a:ext cx="167675" cy="106850"/>
            </a:xfrm>
            <a:custGeom>
              <a:avLst/>
              <a:gdLst/>
              <a:ahLst/>
              <a:cxnLst/>
              <a:rect l="l" t="t" r="r" b="b"/>
              <a:pathLst>
                <a:path w="6707" h="4274" extrusionOk="0">
                  <a:moveTo>
                    <a:pt x="5365" y="0"/>
                  </a:moveTo>
                  <a:lnTo>
                    <a:pt x="5334" y="32"/>
                  </a:lnTo>
                  <a:lnTo>
                    <a:pt x="4773" y="344"/>
                  </a:lnTo>
                  <a:lnTo>
                    <a:pt x="4211" y="687"/>
                  </a:lnTo>
                  <a:lnTo>
                    <a:pt x="3681" y="1030"/>
                  </a:lnTo>
                  <a:lnTo>
                    <a:pt x="3120" y="1404"/>
                  </a:lnTo>
                  <a:lnTo>
                    <a:pt x="2621" y="1778"/>
                  </a:lnTo>
                  <a:lnTo>
                    <a:pt x="2091" y="2184"/>
                  </a:lnTo>
                  <a:lnTo>
                    <a:pt x="1592" y="2620"/>
                  </a:lnTo>
                  <a:lnTo>
                    <a:pt x="1124" y="3057"/>
                  </a:lnTo>
                  <a:lnTo>
                    <a:pt x="562" y="3556"/>
                  </a:lnTo>
                  <a:lnTo>
                    <a:pt x="32" y="4086"/>
                  </a:lnTo>
                  <a:lnTo>
                    <a:pt x="1" y="4149"/>
                  </a:lnTo>
                  <a:lnTo>
                    <a:pt x="32" y="4211"/>
                  </a:lnTo>
                  <a:lnTo>
                    <a:pt x="63" y="4242"/>
                  </a:lnTo>
                  <a:lnTo>
                    <a:pt x="157" y="4273"/>
                  </a:lnTo>
                  <a:lnTo>
                    <a:pt x="1404" y="4117"/>
                  </a:lnTo>
                  <a:lnTo>
                    <a:pt x="2652" y="4024"/>
                  </a:lnTo>
                  <a:lnTo>
                    <a:pt x="3931" y="3993"/>
                  </a:lnTo>
                  <a:lnTo>
                    <a:pt x="5178" y="4055"/>
                  </a:lnTo>
                  <a:lnTo>
                    <a:pt x="5896" y="4117"/>
                  </a:lnTo>
                  <a:lnTo>
                    <a:pt x="6613" y="4211"/>
                  </a:lnTo>
                  <a:lnTo>
                    <a:pt x="6644" y="4211"/>
                  </a:lnTo>
                  <a:lnTo>
                    <a:pt x="6675" y="4180"/>
                  </a:lnTo>
                  <a:lnTo>
                    <a:pt x="6706" y="4117"/>
                  </a:lnTo>
                  <a:lnTo>
                    <a:pt x="6675" y="4055"/>
                  </a:lnTo>
                  <a:lnTo>
                    <a:pt x="6613" y="3993"/>
                  </a:lnTo>
                  <a:lnTo>
                    <a:pt x="5334" y="3868"/>
                  </a:lnTo>
                  <a:lnTo>
                    <a:pt x="4055" y="3805"/>
                  </a:lnTo>
                  <a:lnTo>
                    <a:pt x="2808" y="3805"/>
                  </a:lnTo>
                  <a:lnTo>
                    <a:pt x="1529" y="3899"/>
                  </a:lnTo>
                  <a:lnTo>
                    <a:pt x="406" y="4024"/>
                  </a:lnTo>
                  <a:lnTo>
                    <a:pt x="1280" y="3182"/>
                  </a:lnTo>
                  <a:lnTo>
                    <a:pt x="2184" y="2371"/>
                  </a:lnTo>
                  <a:lnTo>
                    <a:pt x="3151" y="1622"/>
                  </a:lnTo>
                  <a:lnTo>
                    <a:pt x="4180" y="967"/>
                  </a:lnTo>
                  <a:lnTo>
                    <a:pt x="4804" y="562"/>
                  </a:lnTo>
                  <a:lnTo>
                    <a:pt x="5428" y="219"/>
                  </a:lnTo>
                  <a:lnTo>
                    <a:pt x="5459" y="188"/>
                  </a:lnTo>
                  <a:lnTo>
                    <a:pt x="5490" y="156"/>
                  </a:lnTo>
                  <a:lnTo>
                    <a:pt x="5459" y="63"/>
                  </a:lnTo>
                  <a:lnTo>
                    <a:pt x="5428" y="32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91;p75">
              <a:extLst>
                <a:ext uri="{FF2B5EF4-FFF2-40B4-BE49-F238E27FC236}">
                  <a16:creationId xmlns:a16="http://schemas.microsoft.com/office/drawing/2014/main" xmlns="" id="{9763BFB2-1EB6-4E3C-B247-C8EECC61F0FA}"/>
                </a:ext>
              </a:extLst>
            </p:cNvPr>
            <p:cNvSpPr/>
            <p:nvPr/>
          </p:nvSpPr>
          <p:spPr>
            <a:xfrm>
              <a:off x="1272025" y="3460975"/>
              <a:ext cx="154400" cy="123225"/>
            </a:xfrm>
            <a:custGeom>
              <a:avLst/>
              <a:gdLst/>
              <a:ahLst/>
              <a:cxnLst/>
              <a:rect l="l" t="t" r="r" b="b"/>
              <a:pathLst>
                <a:path w="6176" h="4929" extrusionOk="0">
                  <a:moveTo>
                    <a:pt x="3930" y="0"/>
                  </a:moveTo>
                  <a:lnTo>
                    <a:pt x="3899" y="32"/>
                  </a:lnTo>
                  <a:lnTo>
                    <a:pt x="2838" y="1154"/>
                  </a:lnTo>
                  <a:lnTo>
                    <a:pt x="1840" y="2308"/>
                  </a:lnTo>
                  <a:lnTo>
                    <a:pt x="905" y="3525"/>
                  </a:lnTo>
                  <a:lnTo>
                    <a:pt x="0" y="4772"/>
                  </a:lnTo>
                  <a:lnTo>
                    <a:pt x="0" y="4835"/>
                  </a:lnTo>
                  <a:lnTo>
                    <a:pt x="31" y="4866"/>
                  </a:lnTo>
                  <a:lnTo>
                    <a:pt x="62" y="4928"/>
                  </a:lnTo>
                  <a:lnTo>
                    <a:pt x="125" y="4928"/>
                  </a:lnTo>
                  <a:lnTo>
                    <a:pt x="686" y="4741"/>
                  </a:lnTo>
                  <a:lnTo>
                    <a:pt x="1248" y="4616"/>
                  </a:lnTo>
                  <a:lnTo>
                    <a:pt x="1840" y="4492"/>
                  </a:lnTo>
                  <a:lnTo>
                    <a:pt x="2402" y="4398"/>
                  </a:lnTo>
                  <a:lnTo>
                    <a:pt x="2994" y="4304"/>
                  </a:lnTo>
                  <a:lnTo>
                    <a:pt x="3587" y="4273"/>
                  </a:lnTo>
                  <a:lnTo>
                    <a:pt x="4148" y="4242"/>
                  </a:lnTo>
                  <a:lnTo>
                    <a:pt x="5427" y="4242"/>
                  </a:lnTo>
                  <a:lnTo>
                    <a:pt x="6082" y="4304"/>
                  </a:lnTo>
                  <a:lnTo>
                    <a:pt x="6144" y="4304"/>
                  </a:lnTo>
                  <a:lnTo>
                    <a:pt x="6175" y="4211"/>
                  </a:lnTo>
                  <a:lnTo>
                    <a:pt x="6144" y="4148"/>
                  </a:lnTo>
                  <a:lnTo>
                    <a:pt x="6113" y="4117"/>
                  </a:lnTo>
                  <a:lnTo>
                    <a:pt x="6082" y="4117"/>
                  </a:lnTo>
                  <a:lnTo>
                    <a:pt x="5489" y="4055"/>
                  </a:lnTo>
                  <a:lnTo>
                    <a:pt x="4897" y="4024"/>
                  </a:lnTo>
                  <a:lnTo>
                    <a:pt x="4304" y="4024"/>
                  </a:lnTo>
                  <a:lnTo>
                    <a:pt x="3712" y="4055"/>
                  </a:lnTo>
                  <a:lnTo>
                    <a:pt x="3119" y="4086"/>
                  </a:lnTo>
                  <a:lnTo>
                    <a:pt x="2526" y="4148"/>
                  </a:lnTo>
                  <a:lnTo>
                    <a:pt x="1965" y="4242"/>
                  </a:lnTo>
                  <a:lnTo>
                    <a:pt x="1372" y="4367"/>
                  </a:lnTo>
                  <a:lnTo>
                    <a:pt x="873" y="4492"/>
                  </a:lnTo>
                  <a:lnTo>
                    <a:pt x="343" y="4648"/>
                  </a:lnTo>
                  <a:lnTo>
                    <a:pt x="1185" y="3462"/>
                  </a:lnTo>
                  <a:lnTo>
                    <a:pt x="2090" y="2340"/>
                  </a:lnTo>
                  <a:lnTo>
                    <a:pt x="3057" y="1248"/>
                  </a:lnTo>
                  <a:lnTo>
                    <a:pt x="4023" y="188"/>
                  </a:lnTo>
                  <a:lnTo>
                    <a:pt x="4055" y="156"/>
                  </a:lnTo>
                  <a:lnTo>
                    <a:pt x="4055" y="94"/>
                  </a:lnTo>
                  <a:lnTo>
                    <a:pt x="4023" y="32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92;p75">
              <a:extLst>
                <a:ext uri="{FF2B5EF4-FFF2-40B4-BE49-F238E27FC236}">
                  <a16:creationId xmlns:a16="http://schemas.microsoft.com/office/drawing/2014/main" xmlns="" id="{A3D7997A-D1FE-427E-9FB4-CFC69C1DA18E}"/>
                </a:ext>
              </a:extLst>
            </p:cNvPr>
            <p:cNvSpPr/>
            <p:nvPr/>
          </p:nvSpPr>
          <p:spPr>
            <a:xfrm>
              <a:off x="1319575" y="2626675"/>
              <a:ext cx="727500" cy="525550"/>
            </a:xfrm>
            <a:custGeom>
              <a:avLst/>
              <a:gdLst/>
              <a:ahLst/>
              <a:cxnLst/>
              <a:rect l="l" t="t" r="r" b="b"/>
              <a:pathLst>
                <a:path w="29100" h="21022" extrusionOk="0">
                  <a:moveTo>
                    <a:pt x="20117" y="1"/>
                  </a:moveTo>
                  <a:lnTo>
                    <a:pt x="19244" y="32"/>
                  </a:lnTo>
                  <a:lnTo>
                    <a:pt x="18402" y="125"/>
                  </a:lnTo>
                  <a:lnTo>
                    <a:pt x="17560" y="250"/>
                  </a:lnTo>
                  <a:lnTo>
                    <a:pt x="16718" y="469"/>
                  </a:lnTo>
                  <a:lnTo>
                    <a:pt x="15876" y="687"/>
                  </a:lnTo>
                  <a:lnTo>
                    <a:pt x="15065" y="968"/>
                  </a:lnTo>
                  <a:lnTo>
                    <a:pt x="14503" y="1467"/>
                  </a:lnTo>
                  <a:lnTo>
                    <a:pt x="14004" y="1966"/>
                  </a:lnTo>
                  <a:lnTo>
                    <a:pt x="13536" y="2496"/>
                  </a:lnTo>
                  <a:lnTo>
                    <a:pt x="13100" y="3088"/>
                  </a:lnTo>
                  <a:lnTo>
                    <a:pt x="12975" y="3213"/>
                  </a:lnTo>
                  <a:lnTo>
                    <a:pt x="12850" y="3244"/>
                  </a:lnTo>
                  <a:lnTo>
                    <a:pt x="12694" y="3244"/>
                  </a:lnTo>
                  <a:lnTo>
                    <a:pt x="12570" y="3182"/>
                  </a:lnTo>
                  <a:lnTo>
                    <a:pt x="12476" y="3088"/>
                  </a:lnTo>
                  <a:lnTo>
                    <a:pt x="12414" y="2964"/>
                  </a:lnTo>
                  <a:lnTo>
                    <a:pt x="12414" y="2808"/>
                  </a:lnTo>
                  <a:lnTo>
                    <a:pt x="12476" y="2652"/>
                  </a:lnTo>
                  <a:lnTo>
                    <a:pt x="12757" y="2246"/>
                  </a:lnTo>
                  <a:lnTo>
                    <a:pt x="13069" y="1841"/>
                  </a:lnTo>
                  <a:lnTo>
                    <a:pt x="12445" y="2184"/>
                  </a:lnTo>
                  <a:lnTo>
                    <a:pt x="11384" y="2808"/>
                  </a:lnTo>
                  <a:lnTo>
                    <a:pt x="10355" y="3463"/>
                  </a:lnTo>
                  <a:lnTo>
                    <a:pt x="9357" y="4180"/>
                  </a:lnTo>
                  <a:lnTo>
                    <a:pt x="8422" y="4960"/>
                  </a:lnTo>
                  <a:lnTo>
                    <a:pt x="8141" y="5396"/>
                  </a:lnTo>
                  <a:lnTo>
                    <a:pt x="7860" y="5895"/>
                  </a:lnTo>
                  <a:lnTo>
                    <a:pt x="7361" y="6862"/>
                  </a:lnTo>
                  <a:lnTo>
                    <a:pt x="6924" y="7860"/>
                  </a:lnTo>
                  <a:lnTo>
                    <a:pt x="6488" y="8858"/>
                  </a:lnTo>
                  <a:lnTo>
                    <a:pt x="6394" y="8983"/>
                  </a:lnTo>
                  <a:lnTo>
                    <a:pt x="6270" y="9045"/>
                  </a:lnTo>
                  <a:lnTo>
                    <a:pt x="6114" y="9077"/>
                  </a:lnTo>
                  <a:lnTo>
                    <a:pt x="5989" y="9077"/>
                  </a:lnTo>
                  <a:lnTo>
                    <a:pt x="5864" y="8983"/>
                  </a:lnTo>
                  <a:lnTo>
                    <a:pt x="5770" y="8889"/>
                  </a:lnTo>
                  <a:lnTo>
                    <a:pt x="5708" y="8765"/>
                  </a:lnTo>
                  <a:lnTo>
                    <a:pt x="5739" y="8671"/>
                  </a:lnTo>
                  <a:lnTo>
                    <a:pt x="5770" y="8609"/>
                  </a:lnTo>
                  <a:lnTo>
                    <a:pt x="6207" y="7580"/>
                  </a:lnTo>
                  <a:lnTo>
                    <a:pt x="6675" y="6581"/>
                  </a:lnTo>
                  <a:lnTo>
                    <a:pt x="6675" y="6581"/>
                  </a:lnTo>
                  <a:lnTo>
                    <a:pt x="6114" y="7143"/>
                  </a:lnTo>
                  <a:lnTo>
                    <a:pt x="5583" y="7735"/>
                  </a:lnTo>
                  <a:lnTo>
                    <a:pt x="5084" y="8328"/>
                  </a:lnTo>
                  <a:lnTo>
                    <a:pt x="4585" y="8952"/>
                  </a:lnTo>
                  <a:lnTo>
                    <a:pt x="4117" y="9576"/>
                  </a:lnTo>
                  <a:lnTo>
                    <a:pt x="3650" y="10231"/>
                  </a:lnTo>
                  <a:lnTo>
                    <a:pt x="3244" y="10885"/>
                  </a:lnTo>
                  <a:lnTo>
                    <a:pt x="2808" y="11572"/>
                  </a:lnTo>
                  <a:lnTo>
                    <a:pt x="2433" y="12227"/>
                  </a:lnTo>
                  <a:lnTo>
                    <a:pt x="2090" y="12913"/>
                  </a:lnTo>
                  <a:lnTo>
                    <a:pt x="1778" y="13568"/>
                  </a:lnTo>
                  <a:lnTo>
                    <a:pt x="1466" y="14285"/>
                  </a:lnTo>
                  <a:lnTo>
                    <a:pt x="874" y="15657"/>
                  </a:lnTo>
                  <a:lnTo>
                    <a:pt x="344" y="17092"/>
                  </a:lnTo>
                  <a:lnTo>
                    <a:pt x="188" y="17591"/>
                  </a:lnTo>
                  <a:lnTo>
                    <a:pt x="63" y="18059"/>
                  </a:lnTo>
                  <a:lnTo>
                    <a:pt x="1" y="18558"/>
                  </a:lnTo>
                  <a:lnTo>
                    <a:pt x="1" y="19057"/>
                  </a:lnTo>
                  <a:lnTo>
                    <a:pt x="32" y="19525"/>
                  </a:lnTo>
                  <a:lnTo>
                    <a:pt x="125" y="20024"/>
                  </a:lnTo>
                  <a:lnTo>
                    <a:pt x="281" y="20492"/>
                  </a:lnTo>
                  <a:lnTo>
                    <a:pt x="468" y="20991"/>
                  </a:lnTo>
                  <a:lnTo>
                    <a:pt x="500" y="21022"/>
                  </a:lnTo>
                  <a:lnTo>
                    <a:pt x="2246" y="18246"/>
                  </a:lnTo>
                  <a:lnTo>
                    <a:pt x="3151" y="16843"/>
                  </a:lnTo>
                  <a:lnTo>
                    <a:pt x="4086" y="15439"/>
                  </a:lnTo>
                  <a:lnTo>
                    <a:pt x="5022" y="14036"/>
                  </a:lnTo>
                  <a:lnTo>
                    <a:pt x="5989" y="12694"/>
                  </a:lnTo>
                  <a:lnTo>
                    <a:pt x="6987" y="11385"/>
                  </a:lnTo>
                  <a:lnTo>
                    <a:pt x="7517" y="10730"/>
                  </a:lnTo>
                  <a:lnTo>
                    <a:pt x="8047" y="10106"/>
                  </a:lnTo>
                  <a:lnTo>
                    <a:pt x="8609" y="9513"/>
                  </a:lnTo>
                  <a:lnTo>
                    <a:pt x="9170" y="8921"/>
                  </a:lnTo>
                  <a:lnTo>
                    <a:pt x="9731" y="8359"/>
                  </a:lnTo>
                  <a:lnTo>
                    <a:pt x="10324" y="7798"/>
                  </a:lnTo>
                  <a:lnTo>
                    <a:pt x="10917" y="7299"/>
                  </a:lnTo>
                  <a:lnTo>
                    <a:pt x="11540" y="6800"/>
                  </a:lnTo>
                  <a:lnTo>
                    <a:pt x="12164" y="6301"/>
                  </a:lnTo>
                  <a:lnTo>
                    <a:pt x="12819" y="5864"/>
                  </a:lnTo>
                  <a:lnTo>
                    <a:pt x="13474" y="5459"/>
                  </a:lnTo>
                  <a:lnTo>
                    <a:pt x="14160" y="5053"/>
                  </a:lnTo>
                  <a:lnTo>
                    <a:pt x="14878" y="4710"/>
                  </a:lnTo>
                  <a:lnTo>
                    <a:pt x="15595" y="4398"/>
                  </a:lnTo>
                  <a:lnTo>
                    <a:pt x="16343" y="4118"/>
                  </a:lnTo>
                  <a:lnTo>
                    <a:pt x="17123" y="3868"/>
                  </a:lnTo>
                  <a:lnTo>
                    <a:pt x="17903" y="3650"/>
                  </a:lnTo>
                  <a:lnTo>
                    <a:pt x="18714" y="3463"/>
                  </a:lnTo>
                  <a:lnTo>
                    <a:pt x="19431" y="3400"/>
                  </a:lnTo>
                  <a:lnTo>
                    <a:pt x="20117" y="3369"/>
                  </a:lnTo>
                  <a:lnTo>
                    <a:pt x="20866" y="3400"/>
                  </a:lnTo>
                  <a:lnTo>
                    <a:pt x="21583" y="3463"/>
                  </a:lnTo>
                  <a:lnTo>
                    <a:pt x="22332" y="3556"/>
                  </a:lnTo>
                  <a:lnTo>
                    <a:pt x="23049" y="3712"/>
                  </a:lnTo>
                  <a:lnTo>
                    <a:pt x="23798" y="3899"/>
                  </a:lnTo>
                  <a:lnTo>
                    <a:pt x="24515" y="4149"/>
                  </a:lnTo>
                  <a:lnTo>
                    <a:pt x="25201" y="4429"/>
                  </a:lnTo>
                  <a:lnTo>
                    <a:pt x="25856" y="4773"/>
                  </a:lnTo>
                  <a:lnTo>
                    <a:pt x="26511" y="5178"/>
                  </a:lnTo>
                  <a:lnTo>
                    <a:pt x="27103" y="5615"/>
                  </a:lnTo>
                  <a:lnTo>
                    <a:pt x="27696" y="6114"/>
                  </a:lnTo>
                  <a:lnTo>
                    <a:pt x="28195" y="6644"/>
                  </a:lnTo>
                  <a:lnTo>
                    <a:pt x="28445" y="6956"/>
                  </a:lnTo>
                  <a:lnTo>
                    <a:pt x="28663" y="7268"/>
                  </a:lnTo>
                  <a:lnTo>
                    <a:pt x="28881" y="7580"/>
                  </a:lnTo>
                  <a:lnTo>
                    <a:pt x="29100" y="7923"/>
                  </a:lnTo>
                  <a:lnTo>
                    <a:pt x="29100" y="7361"/>
                  </a:lnTo>
                  <a:lnTo>
                    <a:pt x="29037" y="6800"/>
                  </a:lnTo>
                  <a:lnTo>
                    <a:pt x="28944" y="6270"/>
                  </a:lnTo>
                  <a:lnTo>
                    <a:pt x="28788" y="5739"/>
                  </a:lnTo>
                  <a:lnTo>
                    <a:pt x="28601" y="5209"/>
                  </a:lnTo>
                  <a:lnTo>
                    <a:pt x="28382" y="4710"/>
                  </a:lnTo>
                  <a:lnTo>
                    <a:pt x="28102" y="4242"/>
                  </a:lnTo>
                  <a:lnTo>
                    <a:pt x="27821" y="3775"/>
                  </a:lnTo>
                  <a:lnTo>
                    <a:pt x="27478" y="3307"/>
                  </a:lnTo>
                  <a:lnTo>
                    <a:pt x="27103" y="2870"/>
                  </a:lnTo>
                  <a:lnTo>
                    <a:pt x="26698" y="2465"/>
                  </a:lnTo>
                  <a:lnTo>
                    <a:pt x="26293" y="2090"/>
                  </a:lnTo>
                  <a:lnTo>
                    <a:pt x="25825" y="1747"/>
                  </a:lnTo>
                  <a:lnTo>
                    <a:pt x="25357" y="1435"/>
                  </a:lnTo>
                  <a:lnTo>
                    <a:pt x="24858" y="1123"/>
                  </a:lnTo>
                  <a:lnTo>
                    <a:pt x="24359" y="874"/>
                  </a:lnTo>
                  <a:lnTo>
                    <a:pt x="23735" y="780"/>
                  </a:lnTo>
                  <a:lnTo>
                    <a:pt x="23080" y="780"/>
                  </a:lnTo>
                  <a:lnTo>
                    <a:pt x="22456" y="812"/>
                  </a:lnTo>
                  <a:lnTo>
                    <a:pt x="21801" y="874"/>
                  </a:lnTo>
                  <a:lnTo>
                    <a:pt x="21645" y="874"/>
                  </a:lnTo>
                  <a:lnTo>
                    <a:pt x="21521" y="812"/>
                  </a:lnTo>
                  <a:lnTo>
                    <a:pt x="21427" y="687"/>
                  </a:lnTo>
                  <a:lnTo>
                    <a:pt x="21365" y="562"/>
                  </a:lnTo>
                  <a:lnTo>
                    <a:pt x="21365" y="437"/>
                  </a:lnTo>
                  <a:lnTo>
                    <a:pt x="21396" y="281"/>
                  </a:lnTo>
                  <a:lnTo>
                    <a:pt x="21490" y="188"/>
                  </a:lnTo>
                  <a:lnTo>
                    <a:pt x="21645" y="125"/>
                  </a:lnTo>
                  <a:lnTo>
                    <a:pt x="21801" y="94"/>
                  </a:lnTo>
                  <a:lnTo>
                    <a:pt x="209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93;p75">
              <a:extLst>
                <a:ext uri="{FF2B5EF4-FFF2-40B4-BE49-F238E27FC236}">
                  <a16:creationId xmlns:a16="http://schemas.microsoft.com/office/drawing/2014/main" xmlns="" id="{ED123754-C3F0-4F54-9597-F0B1DE1BA00B}"/>
                </a:ext>
              </a:extLst>
            </p:cNvPr>
            <p:cNvSpPr/>
            <p:nvPr/>
          </p:nvSpPr>
          <p:spPr>
            <a:xfrm>
              <a:off x="1332050" y="2710900"/>
              <a:ext cx="715025" cy="480325"/>
            </a:xfrm>
            <a:custGeom>
              <a:avLst/>
              <a:gdLst/>
              <a:ahLst/>
              <a:cxnLst/>
              <a:rect l="l" t="t" r="r" b="b"/>
              <a:pathLst>
                <a:path w="28601" h="19213" extrusionOk="0">
                  <a:moveTo>
                    <a:pt x="19618" y="0"/>
                  </a:moveTo>
                  <a:lnTo>
                    <a:pt x="18932" y="31"/>
                  </a:lnTo>
                  <a:lnTo>
                    <a:pt x="18215" y="94"/>
                  </a:lnTo>
                  <a:lnTo>
                    <a:pt x="17404" y="281"/>
                  </a:lnTo>
                  <a:lnTo>
                    <a:pt x="16624" y="499"/>
                  </a:lnTo>
                  <a:lnTo>
                    <a:pt x="15844" y="749"/>
                  </a:lnTo>
                  <a:lnTo>
                    <a:pt x="15096" y="1029"/>
                  </a:lnTo>
                  <a:lnTo>
                    <a:pt x="14379" y="1341"/>
                  </a:lnTo>
                  <a:lnTo>
                    <a:pt x="13661" y="1684"/>
                  </a:lnTo>
                  <a:lnTo>
                    <a:pt x="12975" y="2090"/>
                  </a:lnTo>
                  <a:lnTo>
                    <a:pt x="12320" y="2495"/>
                  </a:lnTo>
                  <a:lnTo>
                    <a:pt x="11665" y="2932"/>
                  </a:lnTo>
                  <a:lnTo>
                    <a:pt x="11041" y="3431"/>
                  </a:lnTo>
                  <a:lnTo>
                    <a:pt x="10418" y="3930"/>
                  </a:lnTo>
                  <a:lnTo>
                    <a:pt x="9825" y="4429"/>
                  </a:lnTo>
                  <a:lnTo>
                    <a:pt x="9232" y="4990"/>
                  </a:lnTo>
                  <a:lnTo>
                    <a:pt x="8671" y="5552"/>
                  </a:lnTo>
                  <a:lnTo>
                    <a:pt x="8110" y="6144"/>
                  </a:lnTo>
                  <a:lnTo>
                    <a:pt x="7548" y="6737"/>
                  </a:lnTo>
                  <a:lnTo>
                    <a:pt x="7018" y="7361"/>
                  </a:lnTo>
                  <a:lnTo>
                    <a:pt x="6488" y="8016"/>
                  </a:lnTo>
                  <a:lnTo>
                    <a:pt x="5490" y="9325"/>
                  </a:lnTo>
                  <a:lnTo>
                    <a:pt x="4523" y="10667"/>
                  </a:lnTo>
                  <a:lnTo>
                    <a:pt x="3587" y="12070"/>
                  </a:lnTo>
                  <a:lnTo>
                    <a:pt x="2652" y="13474"/>
                  </a:lnTo>
                  <a:lnTo>
                    <a:pt x="1747" y="14877"/>
                  </a:lnTo>
                  <a:lnTo>
                    <a:pt x="1" y="17653"/>
                  </a:lnTo>
                  <a:lnTo>
                    <a:pt x="188" y="17965"/>
                  </a:lnTo>
                  <a:lnTo>
                    <a:pt x="406" y="18245"/>
                  </a:lnTo>
                  <a:lnTo>
                    <a:pt x="656" y="18495"/>
                  </a:lnTo>
                  <a:lnTo>
                    <a:pt x="936" y="18682"/>
                  </a:lnTo>
                  <a:lnTo>
                    <a:pt x="1217" y="18869"/>
                  </a:lnTo>
                  <a:lnTo>
                    <a:pt x="1529" y="18994"/>
                  </a:lnTo>
                  <a:lnTo>
                    <a:pt x="1872" y="19087"/>
                  </a:lnTo>
                  <a:lnTo>
                    <a:pt x="2184" y="19150"/>
                  </a:lnTo>
                  <a:lnTo>
                    <a:pt x="2558" y="19212"/>
                  </a:lnTo>
                  <a:lnTo>
                    <a:pt x="3244" y="19212"/>
                  </a:lnTo>
                  <a:lnTo>
                    <a:pt x="3587" y="19150"/>
                  </a:lnTo>
                  <a:lnTo>
                    <a:pt x="3962" y="19087"/>
                  </a:lnTo>
                  <a:lnTo>
                    <a:pt x="4273" y="18994"/>
                  </a:lnTo>
                  <a:lnTo>
                    <a:pt x="4617" y="18900"/>
                  </a:lnTo>
                  <a:lnTo>
                    <a:pt x="4928" y="18776"/>
                  </a:lnTo>
                  <a:lnTo>
                    <a:pt x="5365" y="18526"/>
                  </a:lnTo>
                  <a:lnTo>
                    <a:pt x="5802" y="18277"/>
                  </a:lnTo>
                  <a:lnTo>
                    <a:pt x="6207" y="17965"/>
                  </a:lnTo>
                  <a:lnTo>
                    <a:pt x="6581" y="17653"/>
                  </a:lnTo>
                  <a:lnTo>
                    <a:pt x="6956" y="17341"/>
                  </a:lnTo>
                  <a:lnTo>
                    <a:pt x="7299" y="16967"/>
                  </a:lnTo>
                  <a:lnTo>
                    <a:pt x="7985" y="16249"/>
                  </a:lnTo>
                  <a:lnTo>
                    <a:pt x="7299" y="16343"/>
                  </a:lnTo>
                  <a:lnTo>
                    <a:pt x="6613" y="16468"/>
                  </a:lnTo>
                  <a:lnTo>
                    <a:pt x="5926" y="16655"/>
                  </a:lnTo>
                  <a:lnTo>
                    <a:pt x="5240" y="16811"/>
                  </a:lnTo>
                  <a:lnTo>
                    <a:pt x="5178" y="16842"/>
                  </a:lnTo>
                  <a:lnTo>
                    <a:pt x="5084" y="16842"/>
                  </a:lnTo>
                  <a:lnTo>
                    <a:pt x="4960" y="16779"/>
                  </a:lnTo>
                  <a:lnTo>
                    <a:pt x="4866" y="16686"/>
                  </a:lnTo>
                  <a:lnTo>
                    <a:pt x="4835" y="16561"/>
                  </a:lnTo>
                  <a:lnTo>
                    <a:pt x="4804" y="16405"/>
                  </a:lnTo>
                  <a:lnTo>
                    <a:pt x="4866" y="16249"/>
                  </a:lnTo>
                  <a:lnTo>
                    <a:pt x="4960" y="16156"/>
                  </a:lnTo>
                  <a:lnTo>
                    <a:pt x="5116" y="16062"/>
                  </a:lnTo>
                  <a:lnTo>
                    <a:pt x="5989" y="15844"/>
                  </a:lnTo>
                  <a:lnTo>
                    <a:pt x="6893" y="15626"/>
                  </a:lnTo>
                  <a:lnTo>
                    <a:pt x="7798" y="15501"/>
                  </a:lnTo>
                  <a:lnTo>
                    <a:pt x="8733" y="15407"/>
                  </a:lnTo>
                  <a:lnTo>
                    <a:pt x="10137" y="13723"/>
                  </a:lnTo>
                  <a:lnTo>
                    <a:pt x="11540" y="12039"/>
                  </a:lnTo>
                  <a:lnTo>
                    <a:pt x="10667" y="12195"/>
                  </a:lnTo>
                  <a:lnTo>
                    <a:pt x="9794" y="12382"/>
                  </a:lnTo>
                  <a:lnTo>
                    <a:pt x="9700" y="12413"/>
                  </a:lnTo>
                  <a:lnTo>
                    <a:pt x="9607" y="12413"/>
                  </a:lnTo>
                  <a:lnTo>
                    <a:pt x="9482" y="12351"/>
                  </a:lnTo>
                  <a:lnTo>
                    <a:pt x="9388" y="12226"/>
                  </a:lnTo>
                  <a:lnTo>
                    <a:pt x="9357" y="12101"/>
                  </a:lnTo>
                  <a:lnTo>
                    <a:pt x="9357" y="11945"/>
                  </a:lnTo>
                  <a:lnTo>
                    <a:pt x="9388" y="11821"/>
                  </a:lnTo>
                  <a:lnTo>
                    <a:pt x="9482" y="11696"/>
                  </a:lnTo>
                  <a:lnTo>
                    <a:pt x="9638" y="11633"/>
                  </a:lnTo>
                  <a:lnTo>
                    <a:pt x="10293" y="11477"/>
                  </a:lnTo>
                  <a:lnTo>
                    <a:pt x="10948" y="11353"/>
                  </a:lnTo>
                  <a:lnTo>
                    <a:pt x="11603" y="11228"/>
                  </a:lnTo>
                  <a:lnTo>
                    <a:pt x="12289" y="11166"/>
                  </a:lnTo>
                  <a:lnTo>
                    <a:pt x="13474" y="9762"/>
                  </a:lnTo>
                  <a:lnTo>
                    <a:pt x="14098" y="9107"/>
                  </a:lnTo>
                  <a:lnTo>
                    <a:pt x="14722" y="8421"/>
                  </a:lnTo>
                  <a:lnTo>
                    <a:pt x="15657" y="7548"/>
                  </a:lnTo>
                  <a:lnTo>
                    <a:pt x="16593" y="6706"/>
                  </a:lnTo>
                  <a:lnTo>
                    <a:pt x="17591" y="5926"/>
                  </a:lnTo>
                  <a:lnTo>
                    <a:pt x="18090" y="5552"/>
                  </a:lnTo>
                  <a:lnTo>
                    <a:pt x="18620" y="5177"/>
                  </a:lnTo>
                  <a:lnTo>
                    <a:pt x="17996" y="5115"/>
                  </a:lnTo>
                  <a:lnTo>
                    <a:pt x="17373" y="5053"/>
                  </a:lnTo>
                  <a:lnTo>
                    <a:pt x="16749" y="5021"/>
                  </a:lnTo>
                  <a:lnTo>
                    <a:pt x="16094" y="5021"/>
                  </a:lnTo>
                  <a:lnTo>
                    <a:pt x="16032" y="4990"/>
                  </a:lnTo>
                  <a:lnTo>
                    <a:pt x="15938" y="4990"/>
                  </a:lnTo>
                  <a:lnTo>
                    <a:pt x="15844" y="4897"/>
                  </a:lnTo>
                  <a:lnTo>
                    <a:pt x="15782" y="4772"/>
                  </a:lnTo>
                  <a:lnTo>
                    <a:pt x="15751" y="4616"/>
                  </a:lnTo>
                  <a:lnTo>
                    <a:pt x="15782" y="4491"/>
                  </a:lnTo>
                  <a:lnTo>
                    <a:pt x="15876" y="4366"/>
                  </a:lnTo>
                  <a:lnTo>
                    <a:pt x="16000" y="4273"/>
                  </a:lnTo>
                  <a:lnTo>
                    <a:pt x="16156" y="4242"/>
                  </a:lnTo>
                  <a:lnTo>
                    <a:pt x="17030" y="4242"/>
                  </a:lnTo>
                  <a:lnTo>
                    <a:pt x="17872" y="4335"/>
                  </a:lnTo>
                  <a:lnTo>
                    <a:pt x="18714" y="4429"/>
                  </a:lnTo>
                  <a:lnTo>
                    <a:pt x="19556" y="4616"/>
                  </a:lnTo>
                  <a:lnTo>
                    <a:pt x="20398" y="4148"/>
                  </a:lnTo>
                  <a:lnTo>
                    <a:pt x="21240" y="3774"/>
                  </a:lnTo>
                  <a:lnTo>
                    <a:pt x="22113" y="3431"/>
                  </a:lnTo>
                  <a:lnTo>
                    <a:pt x="22987" y="3150"/>
                  </a:lnTo>
                  <a:lnTo>
                    <a:pt x="23174" y="3088"/>
                  </a:lnTo>
                  <a:lnTo>
                    <a:pt x="22768" y="2932"/>
                  </a:lnTo>
                  <a:lnTo>
                    <a:pt x="22644" y="2869"/>
                  </a:lnTo>
                  <a:lnTo>
                    <a:pt x="22550" y="2745"/>
                  </a:lnTo>
                  <a:lnTo>
                    <a:pt x="22519" y="2589"/>
                  </a:lnTo>
                  <a:lnTo>
                    <a:pt x="22519" y="2464"/>
                  </a:lnTo>
                  <a:lnTo>
                    <a:pt x="22612" y="2308"/>
                  </a:lnTo>
                  <a:lnTo>
                    <a:pt x="22737" y="2214"/>
                  </a:lnTo>
                  <a:lnTo>
                    <a:pt x="22862" y="2183"/>
                  </a:lnTo>
                  <a:lnTo>
                    <a:pt x="23018" y="2214"/>
                  </a:lnTo>
                  <a:lnTo>
                    <a:pt x="23766" y="2526"/>
                  </a:lnTo>
                  <a:lnTo>
                    <a:pt x="24515" y="2869"/>
                  </a:lnTo>
                  <a:lnTo>
                    <a:pt x="24952" y="2838"/>
                  </a:lnTo>
                  <a:lnTo>
                    <a:pt x="25357" y="2838"/>
                  </a:lnTo>
                  <a:lnTo>
                    <a:pt x="25794" y="2869"/>
                  </a:lnTo>
                  <a:lnTo>
                    <a:pt x="26199" y="2963"/>
                  </a:lnTo>
                  <a:lnTo>
                    <a:pt x="26604" y="3088"/>
                  </a:lnTo>
                  <a:lnTo>
                    <a:pt x="26979" y="3244"/>
                  </a:lnTo>
                  <a:lnTo>
                    <a:pt x="27322" y="3462"/>
                  </a:lnTo>
                  <a:lnTo>
                    <a:pt x="27665" y="3680"/>
                  </a:lnTo>
                  <a:lnTo>
                    <a:pt x="27946" y="3961"/>
                  </a:lnTo>
                  <a:lnTo>
                    <a:pt x="28195" y="4273"/>
                  </a:lnTo>
                  <a:lnTo>
                    <a:pt x="28413" y="4616"/>
                  </a:lnTo>
                  <a:lnTo>
                    <a:pt x="28569" y="5021"/>
                  </a:lnTo>
                  <a:lnTo>
                    <a:pt x="28601" y="4554"/>
                  </a:lnTo>
                  <a:lnTo>
                    <a:pt x="28382" y="4211"/>
                  </a:lnTo>
                  <a:lnTo>
                    <a:pt x="28164" y="3899"/>
                  </a:lnTo>
                  <a:lnTo>
                    <a:pt x="27946" y="3587"/>
                  </a:lnTo>
                  <a:lnTo>
                    <a:pt x="27696" y="3275"/>
                  </a:lnTo>
                  <a:lnTo>
                    <a:pt x="27197" y="2745"/>
                  </a:lnTo>
                  <a:lnTo>
                    <a:pt x="26604" y="2246"/>
                  </a:lnTo>
                  <a:lnTo>
                    <a:pt x="26012" y="1809"/>
                  </a:lnTo>
                  <a:lnTo>
                    <a:pt x="25357" y="1404"/>
                  </a:lnTo>
                  <a:lnTo>
                    <a:pt x="24702" y="1060"/>
                  </a:lnTo>
                  <a:lnTo>
                    <a:pt x="24016" y="780"/>
                  </a:lnTo>
                  <a:lnTo>
                    <a:pt x="23299" y="530"/>
                  </a:lnTo>
                  <a:lnTo>
                    <a:pt x="22550" y="343"/>
                  </a:lnTo>
                  <a:lnTo>
                    <a:pt x="21833" y="187"/>
                  </a:lnTo>
                  <a:lnTo>
                    <a:pt x="21084" y="94"/>
                  </a:lnTo>
                  <a:lnTo>
                    <a:pt x="20367" y="31"/>
                  </a:lnTo>
                  <a:lnTo>
                    <a:pt x="1961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94;p75">
              <a:extLst>
                <a:ext uri="{FF2B5EF4-FFF2-40B4-BE49-F238E27FC236}">
                  <a16:creationId xmlns:a16="http://schemas.microsoft.com/office/drawing/2014/main" xmlns="" id="{334B54E2-706D-43ED-994D-1CE1971C570E}"/>
                </a:ext>
              </a:extLst>
            </p:cNvPr>
            <p:cNvSpPr/>
            <p:nvPr/>
          </p:nvSpPr>
          <p:spPr>
            <a:xfrm>
              <a:off x="1275925" y="2707000"/>
              <a:ext cx="605075" cy="524750"/>
            </a:xfrm>
            <a:custGeom>
              <a:avLst/>
              <a:gdLst/>
              <a:ahLst/>
              <a:cxnLst/>
              <a:rect l="l" t="t" r="r" b="b"/>
              <a:pathLst>
                <a:path w="24203" h="20990" extrusionOk="0">
                  <a:moveTo>
                    <a:pt x="20772" y="0"/>
                  </a:moveTo>
                  <a:lnTo>
                    <a:pt x="20085" y="62"/>
                  </a:lnTo>
                  <a:lnTo>
                    <a:pt x="19399" y="187"/>
                  </a:lnTo>
                  <a:lnTo>
                    <a:pt x="18744" y="343"/>
                  </a:lnTo>
                  <a:lnTo>
                    <a:pt x="17996" y="593"/>
                  </a:lnTo>
                  <a:lnTo>
                    <a:pt x="17310" y="873"/>
                  </a:lnTo>
                  <a:lnTo>
                    <a:pt x="16592" y="1216"/>
                  </a:lnTo>
                  <a:lnTo>
                    <a:pt x="15937" y="1591"/>
                  </a:lnTo>
                  <a:lnTo>
                    <a:pt x="15282" y="1996"/>
                  </a:lnTo>
                  <a:lnTo>
                    <a:pt x="14659" y="2433"/>
                  </a:lnTo>
                  <a:lnTo>
                    <a:pt x="14035" y="2901"/>
                  </a:lnTo>
                  <a:lnTo>
                    <a:pt x="13442" y="3400"/>
                  </a:lnTo>
                  <a:lnTo>
                    <a:pt x="12819" y="3992"/>
                  </a:lnTo>
                  <a:lnTo>
                    <a:pt x="12195" y="4585"/>
                  </a:lnTo>
                  <a:lnTo>
                    <a:pt x="11602" y="5177"/>
                  </a:lnTo>
                  <a:lnTo>
                    <a:pt x="11010" y="5801"/>
                  </a:lnTo>
                  <a:lnTo>
                    <a:pt x="9856" y="7080"/>
                  </a:lnTo>
                  <a:lnTo>
                    <a:pt x="8733" y="8390"/>
                  </a:lnTo>
                  <a:lnTo>
                    <a:pt x="7579" y="9762"/>
                  </a:lnTo>
                  <a:lnTo>
                    <a:pt x="6456" y="11166"/>
                  </a:lnTo>
                  <a:lnTo>
                    <a:pt x="5364" y="12600"/>
                  </a:lnTo>
                  <a:lnTo>
                    <a:pt x="4335" y="14066"/>
                  </a:lnTo>
                  <a:lnTo>
                    <a:pt x="3306" y="15532"/>
                  </a:lnTo>
                  <a:lnTo>
                    <a:pt x="2308" y="17029"/>
                  </a:lnTo>
                  <a:lnTo>
                    <a:pt x="1372" y="18557"/>
                  </a:lnTo>
                  <a:lnTo>
                    <a:pt x="468" y="20086"/>
                  </a:lnTo>
                  <a:lnTo>
                    <a:pt x="31" y="20865"/>
                  </a:lnTo>
                  <a:lnTo>
                    <a:pt x="0" y="20896"/>
                  </a:lnTo>
                  <a:lnTo>
                    <a:pt x="0" y="20928"/>
                  </a:lnTo>
                  <a:lnTo>
                    <a:pt x="62" y="20990"/>
                  </a:lnTo>
                  <a:lnTo>
                    <a:pt x="125" y="20990"/>
                  </a:lnTo>
                  <a:lnTo>
                    <a:pt x="187" y="20959"/>
                  </a:lnTo>
                  <a:lnTo>
                    <a:pt x="218" y="20928"/>
                  </a:lnTo>
                  <a:lnTo>
                    <a:pt x="1092" y="19399"/>
                  </a:lnTo>
                  <a:lnTo>
                    <a:pt x="2027" y="17871"/>
                  </a:lnTo>
                  <a:lnTo>
                    <a:pt x="2994" y="16405"/>
                  </a:lnTo>
                  <a:lnTo>
                    <a:pt x="3961" y="14908"/>
                  </a:lnTo>
                  <a:lnTo>
                    <a:pt x="4990" y="13474"/>
                  </a:lnTo>
                  <a:lnTo>
                    <a:pt x="6019" y="12070"/>
                  </a:lnTo>
                  <a:lnTo>
                    <a:pt x="7111" y="10667"/>
                  </a:lnTo>
                  <a:lnTo>
                    <a:pt x="8234" y="9294"/>
                  </a:lnTo>
                  <a:lnTo>
                    <a:pt x="9325" y="7984"/>
                  </a:lnTo>
                  <a:lnTo>
                    <a:pt x="10448" y="6706"/>
                  </a:lnTo>
                  <a:lnTo>
                    <a:pt x="11602" y="5458"/>
                  </a:lnTo>
                  <a:lnTo>
                    <a:pt x="12226" y="4866"/>
                  </a:lnTo>
                  <a:lnTo>
                    <a:pt x="12819" y="4242"/>
                  </a:lnTo>
                  <a:lnTo>
                    <a:pt x="13411" y="3712"/>
                  </a:lnTo>
                  <a:lnTo>
                    <a:pt x="14004" y="3213"/>
                  </a:lnTo>
                  <a:lnTo>
                    <a:pt x="14596" y="2714"/>
                  </a:lnTo>
                  <a:lnTo>
                    <a:pt x="15251" y="2277"/>
                  </a:lnTo>
                  <a:lnTo>
                    <a:pt x="15906" y="1840"/>
                  </a:lnTo>
                  <a:lnTo>
                    <a:pt x="16561" y="1466"/>
                  </a:lnTo>
                  <a:lnTo>
                    <a:pt x="17279" y="1092"/>
                  </a:lnTo>
                  <a:lnTo>
                    <a:pt x="17996" y="811"/>
                  </a:lnTo>
                  <a:lnTo>
                    <a:pt x="18651" y="593"/>
                  </a:lnTo>
                  <a:lnTo>
                    <a:pt x="19306" y="406"/>
                  </a:lnTo>
                  <a:lnTo>
                    <a:pt x="19992" y="281"/>
                  </a:lnTo>
                  <a:lnTo>
                    <a:pt x="20678" y="218"/>
                  </a:lnTo>
                  <a:lnTo>
                    <a:pt x="21364" y="187"/>
                  </a:lnTo>
                  <a:lnTo>
                    <a:pt x="22050" y="218"/>
                  </a:lnTo>
                  <a:lnTo>
                    <a:pt x="22705" y="312"/>
                  </a:lnTo>
                  <a:lnTo>
                    <a:pt x="23391" y="468"/>
                  </a:lnTo>
                  <a:lnTo>
                    <a:pt x="23735" y="562"/>
                  </a:lnTo>
                  <a:lnTo>
                    <a:pt x="24046" y="686"/>
                  </a:lnTo>
                  <a:lnTo>
                    <a:pt x="24109" y="717"/>
                  </a:lnTo>
                  <a:lnTo>
                    <a:pt x="24140" y="686"/>
                  </a:lnTo>
                  <a:lnTo>
                    <a:pt x="24171" y="655"/>
                  </a:lnTo>
                  <a:lnTo>
                    <a:pt x="24202" y="562"/>
                  </a:lnTo>
                  <a:lnTo>
                    <a:pt x="24171" y="530"/>
                  </a:lnTo>
                  <a:lnTo>
                    <a:pt x="24140" y="499"/>
                  </a:lnTo>
                  <a:lnTo>
                    <a:pt x="23485" y="281"/>
                  </a:lnTo>
                  <a:lnTo>
                    <a:pt x="22830" y="125"/>
                  </a:lnTo>
                  <a:lnTo>
                    <a:pt x="22144" y="31"/>
                  </a:lnTo>
                  <a:lnTo>
                    <a:pt x="2145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5;p75">
              <a:extLst>
                <a:ext uri="{FF2B5EF4-FFF2-40B4-BE49-F238E27FC236}">
                  <a16:creationId xmlns:a16="http://schemas.microsoft.com/office/drawing/2014/main" xmlns="" id="{B2B296C2-06EE-4F97-B46A-141F3F86E541}"/>
                </a:ext>
              </a:extLst>
            </p:cNvPr>
            <p:cNvSpPr/>
            <p:nvPr/>
          </p:nvSpPr>
          <p:spPr>
            <a:xfrm>
              <a:off x="1732050" y="2663325"/>
              <a:ext cx="95925" cy="86575"/>
            </a:xfrm>
            <a:custGeom>
              <a:avLst/>
              <a:gdLst/>
              <a:ahLst/>
              <a:cxnLst/>
              <a:rect l="l" t="t" r="r" b="b"/>
              <a:pathLst>
                <a:path w="3837" h="3463" extrusionOk="0">
                  <a:moveTo>
                    <a:pt x="2994" y="1"/>
                  </a:moveTo>
                  <a:lnTo>
                    <a:pt x="2963" y="32"/>
                  </a:lnTo>
                  <a:lnTo>
                    <a:pt x="32" y="2277"/>
                  </a:lnTo>
                  <a:lnTo>
                    <a:pt x="0" y="2340"/>
                  </a:lnTo>
                  <a:lnTo>
                    <a:pt x="0" y="2402"/>
                  </a:lnTo>
                  <a:lnTo>
                    <a:pt x="32" y="2433"/>
                  </a:lnTo>
                  <a:lnTo>
                    <a:pt x="125" y="2464"/>
                  </a:lnTo>
                  <a:lnTo>
                    <a:pt x="593" y="2464"/>
                  </a:lnTo>
                  <a:lnTo>
                    <a:pt x="1061" y="2527"/>
                  </a:lnTo>
                  <a:lnTo>
                    <a:pt x="1529" y="2620"/>
                  </a:lnTo>
                  <a:lnTo>
                    <a:pt x="1965" y="2714"/>
                  </a:lnTo>
                  <a:lnTo>
                    <a:pt x="2433" y="2870"/>
                  </a:lnTo>
                  <a:lnTo>
                    <a:pt x="2870" y="3026"/>
                  </a:lnTo>
                  <a:lnTo>
                    <a:pt x="3275" y="3244"/>
                  </a:lnTo>
                  <a:lnTo>
                    <a:pt x="3712" y="3462"/>
                  </a:lnTo>
                  <a:lnTo>
                    <a:pt x="3774" y="3462"/>
                  </a:lnTo>
                  <a:lnTo>
                    <a:pt x="3837" y="3431"/>
                  </a:lnTo>
                  <a:lnTo>
                    <a:pt x="3837" y="3338"/>
                  </a:lnTo>
                  <a:lnTo>
                    <a:pt x="3837" y="3307"/>
                  </a:lnTo>
                  <a:lnTo>
                    <a:pt x="3774" y="3275"/>
                  </a:lnTo>
                  <a:lnTo>
                    <a:pt x="3400" y="3057"/>
                  </a:lnTo>
                  <a:lnTo>
                    <a:pt x="2994" y="2870"/>
                  </a:lnTo>
                  <a:lnTo>
                    <a:pt x="2558" y="2714"/>
                  </a:lnTo>
                  <a:lnTo>
                    <a:pt x="2152" y="2558"/>
                  </a:lnTo>
                  <a:lnTo>
                    <a:pt x="1716" y="2464"/>
                  </a:lnTo>
                  <a:lnTo>
                    <a:pt x="1279" y="2371"/>
                  </a:lnTo>
                  <a:lnTo>
                    <a:pt x="842" y="2309"/>
                  </a:lnTo>
                  <a:lnTo>
                    <a:pt x="375" y="2277"/>
                  </a:lnTo>
                  <a:lnTo>
                    <a:pt x="3057" y="188"/>
                  </a:lnTo>
                  <a:lnTo>
                    <a:pt x="3088" y="157"/>
                  </a:lnTo>
                  <a:lnTo>
                    <a:pt x="3119" y="125"/>
                  </a:lnTo>
                  <a:lnTo>
                    <a:pt x="3088" y="63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6;p75">
              <a:extLst>
                <a:ext uri="{FF2B5EF4-FFF2-40B4-BE49-F238E27FC236}">
                  <a16:creationId xmlns:a16="http://schemas.microsoft.com/office/drawing/2014/main" xmlns="" id="{FA4371B1-62FD-4E7E-AAD0-2A9739C68268}"/>
                </a:ext>
              </a:extLst>
            </p:cNvPr>
            <p:cNvSpPr/>
            <p:nvPr/>
          </p:nvSpPr>
          <p:spPr>
            <a:xfrm>
              <a:off x="1511375" y="2753000"/>
              <a:ext cx="155975" cy="146600"/>
            </a:xfrm>
            <a:custGeom>
              <a:avLst/>
              <a:gdLst/>
              <a:ahLst/>
              <a:cxnLst/>
              <a:rect l="l" t="t" r="r" b="b"/>
              <a:pathLst>
                <a:path w="6239" h="5864" extrusionOk="0">
                  <a:moveTo>
                    <a:pt x="3525" y="0"/>
                  </a:moveTo>
                  <a:lnTo>
                    <a:pt x="3494" y="31"/>
                  </a:lnTo>
                  <a:lnTo>
                    <a:pt x="3089" y="530"/>
                  </a:lnTo>
                  <a:lnTo>
                    <a:pt x="2683" y="1061"/>
                  </a:lnTo>
                  <a:lnTo>
                    <a:pt x="2309" y="1591"/>
                  </a:lnTo>
                  <a:lnTo>
                    <a:pt x="1935" y="2121"/>
                  </a:lnTo>
                  <a:lnTo>
                    <a:pt x="1592" y="2651"/>
                  </a:lnTo>
                  <a:lnTo>
                    <a:pt x="1249" y="3213"/>
                  </a:lnTo>
                  <a:lnTo>
                    <a:pt x="937" y="3805"/>
                  </a:lnTo>
                  <a:lnTo>
                    <a:pt x="625" y="4367"/>
                  </a:lnTo>
                  <a:lnTo>
                    <a:pt x="313" y="5053"/>
                  </a:lnTo>
                  <a:lnTo>
                    <a:pt x="1" y="5739"/>
                  </a:lnTo>
                  <a:lnTo>
                    <a:pt x="1" y="5801"/>
                  </a:lnTo>
                  <a:lnTo>
                    <a:pt x="32" y="5832"/>
                  </a:lnTo>
                  <a:lnTo>
                    <a:pt x="95" y="5864"/>
                  </a:lnTo>
                  <a:lnTo>
                    <a:pt x="157" y="5864"/>
                  </a:lnTo>
                  <a:lnTo>
                    <a:pt x="1280" y="5271"/>
                  </a:lnTo>
                  <a:lnTo>
                    <a:pt x="2434" y="4710"/>
                  </a:lnTo>
                  <a:lnTo>
                    <a:pt x="3588" y="4273"/>
                  </a:lnTo>
                  <a:lnTo>
                    <a:pt x="4804" y="3868"/>
                  </a:lnTo>
                  <a:lnTo>
                    <a:pt x="5490" y="3680"/>
                  </a:lnTo>
                  <a:lnTo>
                    <a:pt x="6176" y="3493"/>
                  </a:lnTo>
                  <a:lnTo>
                    <a:pt x="6208" y="3493"/>
                  </a:lnTo>
                  <a:lnTo>
                    <a:pt x="6239" y="3462"/>
                  </a:lnTo>
                  <a:lnTo>
                    <a:pt x="6239" y="3369"/>
                  </a:lnTo>
                  <a:lnTo>
                    <a:pt x="6176" y="3306"/>
                  </a:lnTo>
                  <a:lnTo>
                    <a:pt x="6114" y="3306"/>
                  </a:lnTo>
                  <a:lnTo>
                    <a:pt x="4866" y="3618"/>
                  </a:lnTo>
                  <a:lnTo>
                    <a:pt x="3650" y="4024"/>
                  </a:lnTo>
                  <a:lnTo>
                    <a:pt x="2465" y="4491"/>
                  </a:lnTo>
                  <a:lnTo>
                    <a:pt x="1311" y="5022"/>
                  </a:lnTo>
                  <a:lnTo>
                    <a:pt x="313" y="5521"/>
                  </a:lnTo>
                  <a:lnTo>
                    <a:pt x="313" y="5521"/>
                  </a:lnTo>
                  <a:lnTo>
                    <a:pt x="843" y="4429"/>
                  </a:lnTo>
                  <a:lnTo>
                    <a:pt x="1404" y="3369"/>
                  </a:lnTo>
                  <a:lnTo>
                    <a:pt x="2059" y="2308"/>
                  </a:lnTo>
                  <a:lnTo>
                    <a:pt x="2746" y="1310"/>
                  </a:lnTo>
                  <a:lnTo>
                    <a:pt x="3182" y="749"/>
                  </a:lnTo>
                  <a:lnTo>
                    <a:pt x="3650" y="187"/>
                  </a:lnTo>
                  <a:lnTo>
                    <a:pt x="3681" y="125"/>
                  </a:lnTo>
                  <a:lnTo>
                    <a:pt x="3681" y="94"/>
                  </a:lnTo>
                  <a:lnTo>
                    <a:pt x="3650" y="3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7;p75">
              <a:extLst>
                <a:ext uri="{FF2B5EF4-FFF2-40B4-BE49-F238E27FC236}">
                  <a16:creationId xmlns:a16="http://schemas.microsoft.com/office/drawing/2014/main" xmlns="" id="{D0BE2A9C-580C-4AC1-A48D-2822354CACC1}"/>
                </a:ext>
              </a:extLst>
            </p:cNvPr>
            <p:cNvSpPr/>
            <p:nvPr/>
          </p:nvSpPr>
          <p:spPr>
            <a:xfrm>
              <a:off x="1374925" y="2926100"/>
              <a:ext cx="139600" cy="148950"/>
            </a:xfrm>
            <a:custGeom>
              <a:avLst/>
              <a:gdLst/>
              <a:ahLst/>
              <a:cxnLst/>
              <a:rect l="l" t="t" r="r" b="b"/>
              <a:pathLst>
                <a:path w="5584" h="5958" extrusionOk="0">
                  <a:moveTo>
                    <a:pt x="1966" y="0"/>
                  </a:moveTo>
                  <a:lnTo>
                    <a:pt x="1935" y="31"/>
                  </a:lnTo>
                  <a:lnTo>
                    <a:pt x="1373" y="1466"/>
                  </a:lnTo>
                  <a:lnTo>
                    <a:pt x="843" y="2901"/>
                  </a:lnTo>
                  <a:lnTo>
                    <a:pt x="406" y="4366"/>
                  </a:lnTo>
                  <a:lnTo>
                    <a:pt x="1" y="5864"/>
                  </a:lnTo>
                  <a:lnTo>
                    <a:pt x="32" y="5926"/>
                  </a:lnTo>
                  <a:lnTo>
                    <a:pt x="63" y="5957"/>
                  </a:lnTo>
                  <a:lnTo>
                    <a:pt x="157" y="5957"/>
                  </a:lnTo>
                  <a:lnTo>
                    <a:pt x="625" y="5583"/>
                  </a:lnTo>
                  <a:lnTo>
                    <a:pt x="1124" y="5271"/>
                  </a:lnTo>
                  <a:lnTo>
                    <a:pt x="1623" y="4928"/>
                  </a:lnTo>
                  <a:lnTo>
                    <a:pt x="2122" y="4647"/>
                  </a:lnTo>
                  <a:lnTo>
                    <a:pt x="2621" y="4366"/>
                  </a:lnTo>
                  <a:lnTo>
                    <a:pt x="3151" y="4117"/>
                  </a:lnTo>
                  <a:lnTo>
                    <a:pt x="3712" y="3867"/>
                  </a:lnTo>
                  <a:lnTo>
                    <a:pt x="4243" y="3649"/>
                  </a:lnTo>
                  <a:lnTo>
                    <a:pt x="4866" y="3462"/>
                  </a:lnTo>
                  <a:lnTo>
                    <a:pt x="5521" y="3275"/>
                  </a:lnTo>
                  <a:lnTo>
                    <a:pt x="5553" y="3244"/>
                  </a:lnTo>
                  <a:lnTo>
                    <a:pt x="5584" y="3213"/>
                  </a:lnTo>
                  <a:lnTo>
                    <a:pt x="5584" y="3150"/>
                  </a:lnTo>
                  <a:lnTo>
                    <a:pt x="5521" y="3088"/>
                  </a:lnTo>
                  <a:lnTo>
                    <a:pt x="5490" y="3057"/>
                  </a:lnTo>
                  <a:lnTo>
                    <a:pt x="5428" y="3057"/>
                  </a:lnTo>
                  <a:lnTo>
                    <a:pt x="4866" y="3244"/>
                  </a:lnTo>
                  <a:lnTo>
                    <a:pt x="4305" y="3431"/>
                  </a:lnTo>
                  <a:lnTo>
                    <a:pt x="3744" y="3618"/>
                  </a:lnTo>
                  <a:lnTo>
                    <a:pt x="3213" y="3867"/>
                  </a:lnTo>
                  <a:lnTo>
                    <a:pt x="2683" y="4117"/>
                  </a:lnTo>
                  <a:lnTo>
                    <a:pt x="2153" y="4366"/>
                  </a:lnTo>
                  <a:lnTo>
                    <a:pt x="1654" y="4678"/>
                  </a:lnTo>
                  <a:lnTo>
                    <a:pt x="1155" y="4990"/>
                  </a:lnTo>
                  <a:lnTo>
                    <a:pt x="718" y="5302"/>
                  </a:lnTo>
                  <a:lnTo>
                    <a:pt x="282" y="5614"/>
                  </a:lnTo>
                  <a:lnTo>
                    <a:pt x="656" y="4211"/>
                  </a:lnTo>
                  <a:lnTo>
                    <a:pt x="1093" y="2838"/>
                  </a:lnTo>
                  <a:lnTo>
                    <a:pt x="1592" y="1466"/>
                  </a:lnTo>
                  <a:lnTo>
                    <a:pt x="2122" y="125"/>
                  </a:lnTo>
                  <a:lnTo>
                    <a:pt x="2153" y="94"/>
                  </a:lnTo>
                  <a:lnTo>
                    <a:pt x="2122" y="62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98;p75">
              <a:extLst>
                <a:ext uri="{FF2B5EF4-FFF2-40B4-BE49-F238E27FC236}">
                  <a16:creationId xmlns:a16="http://schemas.microsoft.com/office/drawing/2014/main" xmlns="" id="{6A11F64F-D8C7-411E-976E-DF57F512C15B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extrusionOk="0">
                  <a:moveTo>
                    <a:pt x="27603" y="1"/>
                  </a:moveTo>
                  <a:lnTo>
                    <a:pt x="23891" y="32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  <a:close/>
                </a:path>
              </a:pathLst>
            </a:custGeom>
            <a:solidFill>
              <a:srgbClr val="C9D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99;p75">
              <a:extLst>
                <a:ext uri="{FF2B5EF4-FFF2-40B4-BE49-F238E27FC236}">
                  <a16:creationId xmlns:a16="http://schemas.microsoft.com/office/drawing/2014/main" xmlns="" id="{B36DDF74-8D50-4FDC-8D05-0A776CF1A4A2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fill="none" extrusionOk="0">
                  <a:moveTo>
                    <a:pt x="27603" y="1"/>
                  </a:moveTo>
                  <a:lnTo>
                    <a:pt x="27603" y="1"/>
                  </a:lnTo>
                  <a:lnTo>
                    <a:pt x="23891" y="32"/>
                  </a:lnTo>
                  <a:lnTo>
                    <a:pt x="23891" y="32"/>
                  </a:lnTo>
                  <a:lnTo>
                    <a:pt x="23548" y="313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29817" y="4897"/>
                  </a:lnTo>
                  <a:lnTo>
                    <a:pt x="29817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00;p75">
              <a:extLst>
                <a:ext uri="{FF2B5EF4-FFF2-40B4-BE49-F238E27FC236}">
                  <a16:creationId xmlns:a16="http://schemas.microsoft.com/office/drawing/2014/main" xmlns="" id="{74AD7AC4-594E-4C46-9A91-37B865EF0049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extrusionOk="0">
                  <a:moveTo>
                    <a:pt x="1" y="1"/>
                  </a:move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4D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01;p75">
              <a:extLst>
                <a:ext uri="{FF2B5EF4-FFF2-40B4-BE49-F238E27FC236}">
                  <a16:creationId xmlns:a16="http://schemas.microsoft.com/office/drawing/2014/main" xmlns="" id="{814DB70F-E3C4-4839-8C1A-FD68AEA3BE55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fill="none" extrusionOk="0">
                  <a:moveTo>
                    <a:pt x="2215" y="1"/>
                  </a:moveTo>
                  <a:lnTo>
                    <a:pt x="221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lnTo>
                    <a:pt x="6238" y="1"/>
                  </a:lnTo>
                  <a:lnTo>
                    <a:pt x="22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02;p75">
              <a:extLst>
                <a:ext uri="{FF2B5EF4-FFF2-40B4-BE49-F238E27FC236}">
                  <a16:creationId xmlns:a16="http://schemas.microsoft.com/office/drawing/2014/main" xmlns="" id="{D3B8949E-1F11-46CF-8B50-8A283FC63C73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extrusionOk="0">
                  <a:moveTo>
                    <a:pt x="187" y="0"/>
                  </a:move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29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3;p75">
              <a:extLst>
                <a:ext uri="{FF2B5EF4-FFF2-40B4-BE49-F238E27FC236}">
                  <a16:creationId xmlns:a16="http://schemas.microsoft.com/office/drawing/2014/main" xmlns="" id="{8681C6D7-0BEA-413D-A621-0C84C1EFD374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04;p75">
              <a:extLst>
                <a:ext uri="{FF2B5EF4-FFF2-40B4-BE49-F238E27FC236}">
                  <a16:creationId xmlns:a16="http://schemas.microsoft.com/office/drawing/2014/main" xmlns="" id="{0F37A275-733D-4675-A787-8097D068EADC}"/>
                </a:ext>
              </a:extLst>
            </p:cNvPr>
            <p:cNvSpPr/>
            <p:nvPr/>
          </p:nvSpPr>
          <p:spPr>
            <a:xfrm>
              <a:off x="977275" y="2128450"/>
              <a:ext cx="632375" cy="846000"/>
            </a:xfrm>
            <a:custGeom>
              <a:avLst/>
              <a:gdLst/>
              <a:ahLst/>
              <a:cxnLst/>
              <a:rect l="l" t="t" r="r" b="b"/>
              <a:pathLst>
                <a:path w="25295" h="33840" extrusionOk="0">
                  <a:moveTo>
                    <a:pt x="13505" y="0"/>
                  </a:moveTo>
                  <a:lnTo>
                    <a:pt x="12788" y="31"/>
                  </a:lnTo>
                  <a:lnTo>
                    <a:pt x="12040" y="125"/>
                  </a:lnTo>
                  <a:lnTo>
                    <a:pt x="11322" y="250"/>
                  </a:lnTo>
                  <a:lnTo>
                    <a:pt x="10605" y="437"/>
                  </a:lnTo>
                  <a:lnTo>
                    <a:pt x="9919" y="655"/>
                  </a:lnTo>
                  <a:lnTo>
                    <a:pt x="9233" y="905"/>
                  </a:lnTo>
                  <a:lnTo>
                    <a:pt x="8609" y="1185"/>
                  </a:lnTo>
                  <a:lnTo>
                    <a:pt x="7985" y="1528"/>
                  </a:lnTo>
                  <a:lnTo>
                    <a:pt x="7392" y="1903"/>
                  </a:lnTo>
                  <a:lnTo>
                    <a:pt x="6956" y="2215"/>
                  </a:lnTo>
                  <a:lnTo>
                    <a:pt x="6550" y="2527"/>
                  </a:lnTo>
                  <a:lnTo>
                    <a:pt x="6239" y="2838"/>
                  </a:lnTo>
                  <a:lnTo>
                    <a:pt x="5958" y="3150"/>
                  </a:lnTo>
                  <a:lnTo>
                    <a:pt x="5677" y="3493"/>
                  </a:lnTo>
                  <a:lnTo>
                    <a:pt x="5428" y="3836"/>
                  </a:lnTo>
                  <a:lnTo>
                    <a:pt x="5178" y="4180"/>
                  </a:lnTo>
                  <a:lnTo>
                    <a:pt x="4960" y="4554"/>
                  </a:lnTo>
                  <a:lnTo>
                    <a:pt x="4804" y="4928"/>
                  </a:lnTo>
                  <a:lnTo>
                    <a:pt x="4648" y="5333"/>
                  </a:lnTo>
                  <a:lnTo>
                    <a:pt x="4523" y="5739"/>
                  </a:lnTo>
                  <a:lnTo>
                    <a:pt x="4398" y="6144"/>
                  </a:lnTo>
                  <a:lnTo>
                    <a:pt x="4336" y="6550"/>
                  </a:lnTo>
                  <a:lnTo>
                    <a:pt x="4305" y="6986"/>
                  </a:lnTo>
                  <a:lnTo>
                    <a:pt x="4305" y="7423"/>
                  </a:lnTo>
                  <a:lnTo>
                    <a:pt x="4336" y="7860"/>
                  </a:lnTo>
                  <a:lnTo>
                    <a:pt x="4398" y="8296"/>
                  </a:lnTo>
                  <a:lnTo>
                    <a:pt x="4492" y="8733"/>
                  </a:lnTo>
                  <a:lnTo>
                    <a:pt x="4679" y="9326"/>
                  </a:lnTo>
                  <a:lnTo>
                    <a:pt x="4897" y="9949"/>
                  </a:lnTo>
                  <a:lnTo>
                    <a:pt x="5116" y="10542"/>
                  </a:lnTo>
                  <a:lnTo>
                    <a:pt x="5303" y="11135"/>
                  </a:lnTo>
                  <a:lnTo>
                    <a:pt x="5428" y="11758"/>
                  </a:lnTo>
                  <a:lnTo>
                    <a:pt x="5459" y="12039"/>
                  </a:lnTo>
                  <a:lnTo>
                    <a:pt x="5490" y="12351"/>
                  </a:lnTo>
                  <a:lnTo>
                    <a:pt x="5459" y="12632"/>
                  </a:lnTo>
                  <a:lnTo>
                    <a:pt x="5428" y="12912"/>
                  </a:lnTo>
                  <a:lnTo>
                    <a:pt x="5334" y="13193"/>
                  </a:lnTo>
                  <a:lnTo>
                    <a:pt x="5240" y="13474"/>
                  </a:lnTo>
                  <a:lnTo>
                    <a:pt x="5085" y="13692"/>
                  </a:lnTo>
                  <a:lnTo>
                    <a:pt x="4960" y="13910"/>
                  </a:lnTo>
                  <a:lnTo>
                    <a:pt x="4773" y="14097"/>
                  </a:lnTo>
                  <a:lnTo>
                    <a:pt x="4617" y="14285"/>
                  </a:lnTo>
                  <a:lnTo>
                    <a:pt x="4180" y="14596"/>
                  </a:lnTo>
                  <a:lnTo>
                    <a:pt x="3743" y="14877"/>
                  </a:lnTo>
                  <a:lnTo>
                    <a:pt x="2808" y="15407"/>
                  </a:lnTo>
                  <a:lnTo>
                    <a:pt x="2309" y="15657"/>
                  </a:lnTo>
                  <a:lnTo>
                    <a:pt x="1872" y="15969"/>
                  </a:lnTo>
                  <a:lnTo>
                    <a:pt x="1654" y="16156"/>
                  </a:lnTo>
                  <a:lnTo>
                    <a:pt x="1435" y="16343"/>
                  </a:lnTo>
                  <a:lnTo>
                    <a:pt x="1061" y="16748"/>
                  </a:lnTo>
                  <a:lnTo>
                    <a:pt x="718" y="17216"/>
                  </a:lnTo>
                  <a:lnTo>
                    <a:pt x="437" y="17715"/>
                  </a:lnTo>
                  <a:lnTo>
                    <a:pt x="219" y="18246"/>
                  </a:lnTo>
                  <a:lnTo>
                    <a:pt x="94" y="18807"/>
                  </a:lnTo>
                  <a:lnTo>
                    <a:pt x="1" y="19368"/>
                  </a:lnTo>
                  <a:lnTo>
                    <a:pt x="1" y="19649"/>
                  </a:lnTo>
                  <a:lnTo>
                    <a:pt x="1" y="19930"/>
                  </a:lnTo>
                  <a:lnTo>
                    <a:pt x="32" y="20242"/>
                  </a:lnTo>
                  <a:lnTo>
                    <a:pt x="63" y="20522"/>
                  </a:lnTo>
                  <a:lnTo>
                    <a:pt x="219" y="21052"/>
                  </a:lnTo>
                  <a:lnTo>
                    <a:pt x="437" y="21583"/>
                  </a:lnTo>
                  <a:lnTo>
                    <a:pt x="687" y="22113"/>
                  </a:lnTo>
                  <a:lnTo>
                    <a:pt x="1030" y="22550"/>
                  </a:lnTo>
                  <a:lnTo>
                    <a:pt x="1404" y="22986"/>
                  </a:lnTo>
                  <a:lnTo>
                    <a:pt x="1841" y="23360"/>
                  </a:lnTo>
                  <a:lnTo>
                    <a:pt x="2090" y="23516"/>
                  </a:lnTo>
                  <a:lnTo>
                    <a:pt x="2340" y="23672"/>
                  </a:lnTo>
                  <a:lnTo>
                    <a:pt x="2933" y="23984"/>
                  </a:lnTo>
                  <a:lnTo>
                    <a:pt x="3556" y="24265"/>
                  </a:lnTo>
                  <a:lnTo>
                    <a:pt x="3868" y="24421"/>
                  </a:lnTo>
                  <a:lnTo>
                    <a:pt x="4149" y="24577"/>
                  </a:lnTo>
                  <a:lnTo>
                    <a:pt x="4398" y="24795"/>
                  </a:lnTo>
                  <a:lnTo>
                    <a:pt x="4648" y="25013"/>
                  </a:lnTo>
                  <a:lnTo>
                    <a:pt x="4866" y="25325"/>
                  </a:lnTo>
                  <a:lnTo>
                    <a:pt x="5053" y="25668"/>
                  </a:lnTo>
                  <a:lnTo>
                    <a:pt x="5178" y="26043"/>
                  </a:lnTo>
                  <a:lnTo>
                    <a:pt x="5272" y="26417"/>
                  </a:lnTo>
                  <a:lnTo>
                    <a:pt x="5428" y="27197"/>
                  </a:lnTo>
                  <a:lnTo>
                    <a:pt x="5584" y="28008"/>
                  </a:lnTo>
                  <a:lnTo>
                    <a:pt x="5740" y="28631"/>
                  </a:lnTo>
                  <a:lnTo>
                    <a:pt x="5958" y="29224"/>
                  </a:lnTo>
                  <a:lnTo>
                    <a:pt x="6207" y="29785"/>
                  </a:lnTo>
                  <a:lnTo>
                    <a:pt x="6550" y="30347"/>
                  </a:lnTo>
                  <a:lnTo>
                    <a:pt x="6893" y="30846"/>
                  </a:lnTo>
                  <a:lnTo>
                    <a:pt x="7330" y="31345"/>
                  </a:lnTo>
                  <a:lnTo>
                    <a:pt x="7767" y="31813"/>
                  </a:lnTo>
                  <a:lnTo>
                    <a:pt x="8266" y="32218"/>
                  </a:lnTo>
                  <a:lnTo>
                    <a:pt x="8765" y="32592"/>
                  </a:lnTo>
                  <a:lnTo>
                    <a:pt x="9326" y="32935"/>
                  </a:lnTo>
                  <a:lnTo>
                    <a:pt x="9888" y="33216"/>
                  </a:lnTo>
                  <a:lnTo>
                    <a:pt x="10480" y="33434"/>
                  </a:lnTo>
                  <a:lnTo>
                    <a:pt x="11104" y="33621"/>
                  </a:lnTo>
                  <a:lnTo>
                    <a:pt x="11728" y="33746"/>
                  </a:lnTo>
                  <a:lnTo>
                    <a:pt x="12351" y="33809"/>
                  </a:lnTo>
                  <a:lnTo>
                    <a:pt x="13006" y="33840"/>
                  </a:lnTo>
                  <a:lnTo>
                    <a:pt x="13537" y="33777"/>
                  </a:lnTo>
                  <a:lnTo>
                    <a:pt x="14067" y="33684"/>
                  </a:lnTo>
                  <a:lnTo>
                    <a:pt x="14597" y="33528"/>
                  </a:lnTo>
                  <a:lnTo>
                    <a:pt x="15096" y="33341"/>
                  </a:lnTo>
                  <a:lnTo>
                    <a:pt x="15564" y="33060"/>
                  </a:lnTo>
                  <a:lnTo>
                    <a:pt x="15782" y="32904"/>
                  </a:lnTo>
                  <a:lnTo>
                    <a:pt x="16001" y="32748"/>
                  </a:lnTo>
                  <a:lnTo>
                    <a:pt x="16188" y="32561"/>
                  </a:lnTo>
                  <a:lnTo>
                    <a:pt x="16375" y="32374"/>
                  </a:lnTo>
                  <a:lnTo>
                    <a:pt x="16531" y="32156"/>
                  </a:lnTo>
                  <a:lnTo>
                    <a:pt x="16656" y="31906"/>
                  </a:lnTo>
                  <a:lnTo>
                    <a:pt x="16811" y="31563"/>
                  </a:lnTo>
                  <a:lnTo>
                    <a:pt x="16967" y="31189"/>
                  </a:lnTo>
                  <a:lnTo>
                    <a:pt x="17186" y="30409"/>
                  </a:lnTo>
                  <a:lnTo>
                    <a:pt x="17279" y="30004"/>
                  </a:lnTo>
                  <a:lnTo>
                    <a:pt x="17404" y="29629"/>
                  </a:lnTo>
                  <a:lnTo>
                    <a:pt x="17591" y="29286"/>
                  </a:lnTo>
                  <a:lnTo>
                    <a:pt x="17809" y="28943"/>
                  </a:lnTo>
                  <a:lnTo>
                    <a:pt x="17965" y="28725"/>
                  </a:lnTo>
                  <a:lnTo>
                    <a:pt x="18184" y="28569"/>
                  </a:lnTo>
                  <a:lnTo>
                    <a:pt x="18371" y="28413"/>
                  </a:lnTo>
                  <a:lnTo>
                    <a:pt x="18589" y="28257"/>
                  </a:lnTo>
                  <a:lnTo>
                    <a:pt x="18839" y="28132"/>
                  </a:lnTo>
                  <a:lnTo>
                    <a:pt x="19088" y="28039"/>
                  </a:lnTo>
                  <a:lnTo>
                    <a:pt x="19618" y="27852"/>
                  </a:lnTo>
                  <a:lnTo>
                    <a:pt x="20149" y="27696"/>
                  </a:lnTo>
                  <a:lnTo>
                    <a:pt x="20710" y="27571"/>
                  </a:lnTo>
                  <a:lnTo>
                    <a:pt x="21271" y="27446"/>
                  </a:lnTo>
                  <a:lnTo>
                    <a:pt x="21802" y="27259"/>
                  </a:lnTo>
                  <a:lnTo>
                    <a:pt x="22082" y="27134"/>
                  </a:lnTo>
                  <a:lnTo>
                    <a:pt x="22394" y="27009"/>
                  </a:lnTo>
                  <a:lnTo>
                    <a:pt x="22675" y="26854"/>
                  </a:lnTo>
                  <a:lnTo>
                    <a:pt x="22956" y="26666"/>
                  </a:lnTo>
                  <a:lnTo>
                    <a:pt x="23205" y="26479"/>
                  </a:lnTo>
                  <a:lnTo>
                    <a:pt x="23455" y="26261"/>
                  </a:lnTo>
                  <a:lnTo>
                    <a:pt x="23704" y="26043"/>
                  </a:lnTo>
                  <a:lnTo>
                    <a:pt x="23922" y="25793"/>
                  </a:lnTo>
                  <a:lnTo>
                    <a:pt x="24141" y="25544"/>
                  </a:lnTo>
                  <a:lnTo>
                    <a:pt x="24328" y="25294"/>
                  </a:lnTo>
                  <a:lnTo>
                    <a:pt x="24515" y="25013"/>
                  </a:lnTo>
                  <a:lnTo>
                    <a:pt x="24671" y="24733"/>
                  </a:lnTo>
                  <a:lnTo>
                    <a:pt x="24827" y="24421"/>
                  </a:lnTo>
                  <a:lnTo>
                    <a:pt x="24952" y="24140"/>
                  </a:lnTo>
                  <a:lnTo>
                    <a:pt x="25045" y="23828"/>
                  </a:lnTo>
                  <a:lnTo>
                    <a:pt x="25139" y="23516"/>
                  </a:lnTo>
                  <a:lnTo>
                    <a:pt x="25201" y="23173"/>
                  </a:lnTo>
                  <a:lnTo>
                    <a:pt x="25264" y="22861"/>
                  </a:lnTo>
                  <a:lnTo>
                    <a:pt x="25295" y="22518"/>
                  </a:lnTo>
                  <a:lnTo>
                    <a:pt x="25295" y="22206"/>
                  </a:lnTo>
                  <a:lnTo>
                    <a:pt x="25264" y="21863"/>
                  </a:lnTo>
                  <a:lnTo>
                    <a:pt x="25232" y="21552"/>
                  </a:lnTo>
                  <a:lnTo>
                    <a:pt x="25170" y="21240"/>
                  </a:lnTo>
                  <a:lnTo>
                    <a:pt x="25108" y="20897"/>
                  </a:lnTo>
                  <a:lnTo>
                    <a:pt x="25014" y="20585"/>
                  </a:lnTo>
                  <a:lnTo>
                    <a:pt x="24889" y="20273"/>
                  </a:lnTo>
                  <a:lnTo>
                    <a:pt x="24765" y="19992"/>
                  </a:lnTo>
                  <a:lnTo>
                    <a:pt x="24640" y="19680"/>
                  </a:lnTo>
                  <a:lnTo>
                    <a:pt x="24453" y="19400"/>
                  </a:lnTo>
                  <a:lnTo>
                    <a:pt x="24266" y="19150"/>
                  </a:lnTo>
                  <a:lnTo>
                    <a:pt x="24078" y="18869"/>
                  </a:lnTo>
                  <a:lnTo>
                    <a:pt x="23860" y="18620"/>
                  </a:lnTo>
                  <a:lnTo>
                    <a:pt x="23579" y="18339"/>
                  </a:lnTo>
                  <a:lnTo>
                    <a:pt x="23267" y="18058"/>
                  </a:lnTo>
                  <a:lnTo>
                    <a:pt x="22613" y="17528"/>
                  </a:lnTo>
                  <a:lnTo>
                    <a:pt x="21958" y="16998"/>
                  </a:lnTo>
                  <a:lnTo>
                    <a:pt x="21646" y="16717"/>
                  </a:lnTo>
                  <a:lnTo>
                    <a:pt x="21365" y="16405"/>
                  </a:lnTo>
                  <a:lnTo>
                    <a:pt x="21053" y="15969"/>
                  </a:lnTo>
                  <a:lnTo>
                    <a:pt x="20772" y="15532"/>
                  </a:lnTo>
                  <a:lnTo>
                    <a:pt x="20523" y="15033"/>
                  </a:lnTo>
                  <a:lnTo>
                    <a:pt x="20336" y="14534"/>
                  </a:lnTo>
                  <a:lnTo>
                    <a:pt x="20211" y="14035"/>
                  </a:lnTo>
                  <a:lnTo>
                    <a:pt x="20086" y="13505"/>
                  </a:lnTo>
                  <a:lnTo>
                    <a:pt x="19993" y="12943"/>
                  </a:lnTo>
                  <a:lnTo>
                    <a:pt x="19962" y="12413"/>
                  </a:lnTo>
                  <a:lnTo>
                    <a:pt x="19930" y="11883"/>
                  </a:lnTo>
                  <a:lnTo>
                    <a:pt x="19962" y="11353"/>
                  </a:lnTo>
                  <a:lnTo>
                    <a:pt x="19993" y="10261"/>
                  </a:lnTo>
                  <a:lnTo>
                    <a:pt x="20180" y="8140"/>
                  </a:lnTo>
                  <a:lnTo>
                    <a:pt x="20211" y="7267"/>
                  </a:lnTo>
                  <a:lnTo>
                    <a:pt x="20211" y="6332"/>
                  </a:lnTo>
                  <a:lnTo>
                    <a:pt x="20180" y="5864"/>
                  </a:lnTo>
                  <a:lnTo>
                    <a:pt x="20149" y="5396"/>
                  </a:lnTo>
                  <a:lnTo>
                    <a:pt x="20086" y="4959"/>
                  </a:lnTo>
                  <a:lnTo>
                    <a:pt x="19993" y="4491"/>
                  </a:lnTo>
                  <a:lnTo>
                    <a:pt x="19868" y="4055"/>
                  </a:lnTo>
                  <a:lnTo>
                    <a:pt x="19743" y="3618"/>
                  </a:lnTo>
                  <a:lnTo>
                    <a:pt x="19587" y="3213"/>
                  </a:lnTo>
                  <a:lnTo>
                    <a:pt x="19369" y="2807"/>
                  </a:lnTo>
                  <a:lnTo>
                    <a:pt x="19151" y="2433"/>
                  </a:lnTo>
                  <a:lnTo>
                    <a:pt x="18870" y="2059"/>
                  </a:lnTo>
                  <a:lnTo>
                    <a:pt x="18558" y="1747"/>
                  </a:lnTo>
                  <a:lnTo>
                    <a:pt x="18215" y="1435"/>
                  </a:lnTo>
                  <a:lnTo>
                    <a:pt x="17934" y="1217"/>
                  </a:lnTo>
                  <a:lnTo>
                    <a:pt x="17622" y="1029"/>
                  </a:lnTo>
                  <a:lnTo>
                    <a:pt x="17310" y="874"/>
                  </a:lnTo>
                  <a:lnTo>
                    <a:pt x="16999" y="718"/>
                  </a:lnTo>
                  <a:lnTo>
                    <a:pt x="16344" y="437"/>
                  </a:lnTo>
                  <a:lnTo>
                    <a:pt x="15657" y="250"/>
                  </a:lnTo>
                  <a:lnTo>
                    <a:pt x="14940" y="125"/>
                  </a:lnTo>
                  <a:lnTo>
                    <a:pt x="14223" y="3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2E5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5;p75">
              <a:extLst>
                <a:ext uri="{FF2B5EF4-FFF2-40B4-BE49-F238E27FC236}">
                  <a16:creationId xmlns:a16="http://schemas.microsoft.com/office/drawing/2014/main" xmlns="" id="{0740895C-5506-438A-A697-8A2EDEF60B44}"/>
                </a:ext>
              </a:extLst>
            </p:cNvPr>
            <p:cNvSpPr/>
            <p:nvPr/>
          </p:nvSpPr>
          <p:spPr>
            <a:xfrm>
              <a:off x="999125" y="2157300"/>
              <a:ext cx="588700" cy="788300"/>
            </a:xfrm>
            <a:custGeom>
              <a:avLst/>
              <a:gdLst/>
              <a:ahLst/>
              <a:cxnLst/>
              <a:rect l="l" t="t" r="r" b="b"/>
              <a:pathLst>
                <a:path w="23548" h="31532" extrusionOk="0">
                  <a:moveTo>
                    <a:pt x="12569" y="0"/>
                  </a:moveTo>
                  <a:lnTo>
                    <a:pt x="11914" y="31"/>
                  </a:lnTo>
                  <a:lnTo>
                    <a:pt x="11228" y="125"/>
                  </a:lnTo>
                  <a:lnTo>
                    <a:pt x="10542" y="219"/>
                  </a:lnTo>
                  <a:lnTo>
                    <a:pt x="9887" y="406"/>
                  </a:lnTo>
                  <a:lnTo>
                    <a:pt x="9232" y="593"/>
                  </a:lnTo>
                  <a:lnTo>
                    <a:pt x="8608" y="842"/>
                  </a:lnTo>
                  <a:lnTo>
                    <a:pt x="7984" y="1123"/>
                  </a:lnTo>
                  <a:lnTo>
                    <a:pt x="7423" y="1435"/>
                  </a:lnTo>
                  <a:lnTo>
                    <a:pt x="6893" y="1778"/>
                  </a:lnTo>
                  <a:lnTo>
                    <a:pt x="6487" y="2059"/>
                  </a:lnTo>
                  <a:lnTo>
                    <a:pt x="6113" y="2371"/>
                  </a:lnTo>
                  <a:lnTo>
                    <a:pt x="5801" y="2651"/>
                  </a:lnTo>
                  <a:lnTo>
                    <a:pt x="5520" y="2932"/>
                  </a:lnTo>
                  <a:lnTo>
                    <a:pt x="5271" y="3244"/>
                  </a:lnTo>
                  <a:lnTo>
                    <a:pt x="5021" y="3556"/>
                  </a:lnTo>
                  <a:lnTo>
                    <a:pt x="4803" y="3899"/>
                  </a:lnTo>
                  <a:lnTo>
                    <a:pt x="4616" y="4242"/>
                  </a:lnTo>
                  <a:lnTo>
                    <a:pt x="4460" y="4585"/>
                  </a:lnTo>
                  <a:lnTo>
                    <a:pt x="4304" y="4959"/>
                  </a:lnTo>
                  <a:lnTo>
                    <a:pt x="4179" y="5333"/>
                  </a:lnTo>
                  <a:lnTo>
                    <a:pt x="4086" y="5708"/>
                  </a:lnTo>
                  <a:lnTo>
                    <a:pt x="4023" y="6113"/>
                  </a:lnTo>
                  <a:lnTo>
                    <a:pt x="3992" y="6519"/>
                  </a:lnTo>
                  <a:lnTo>
                    <a:pt x="3992" y="6893"/>
                  </a:lnTo>
                  <a:lnTo>
                    <a:pt x="4023" y="7298"/>
                  </a:lnTo>
                  <a:lnTo>
                    <a:pt x="4086" y="7735"/>
                  </a:lnTo>
                  <a:lnTo>
                    <a:pt x="4179" y="8140"/>
                  </a:lnTo>
                  <a:lnTo>
                    <a:pt x="4335" y="8702"/>
                  </a:lnTo>
                  <a:lnTo>
                    <a:pt x="4554" y="9263"/>
                  </a:lnTo>
                  <a:lnTo>
                    <a:pt x="4741" y="9825"/>
                  </a:lnTo>
                  <a:lnTo>
                    <a:pt x="4928" y="10386"/>
                  </a:lnTo>
                  <a:lnTo>
                    <a:pt x="5053" y="10947"/>
                  </a:lnTo>
                  <a:lnTo>
                    <a:pt x="5084" y="11228"/>
                  </a:lnTo>
                  <a:lnTo>
                    <a:pt x="5084" y="11509"/>
                  </a:lnTo>
                  <a:lnTo>
                    <a:pt x="5084" y="11758"/>
                  </a:lnTo>
                  <a:lnTo>
                    <a:pt x="5053" y="12039"/>
                  </a:lnTo>
                  <a:lnTo>
                    <a:pt x="4959" y="12288"/>
                  </a:lnTo>
                  <a:lnTo>
                    <a:pt x="4866" y="12569"/>
                  </a:lnTo>
                  <a:lnTo>
                    <a:pt x="4741" y="12788"/>
                  </a:lnTo>
                  <a:lnTo>
                    <a:pt x="4616" y="12975"/>
                  </a:lnTo>
                  <a:lnTo>
                    <a:pt x="4460" y="13162"/>
                  </a:lnTo>
                  <a:lnTo>
                    <a:pt x="4273" y="13318"/>
                  </a:lnTo>
                  <a:lnTo>
                    <a:pt x="3899" y="13598"/>
                  </a:lnTo>
                  <a:lnTo>
                    <a:pt x="3493" y="13879"/>
                  </a:lnTo>
                  <a:lnTo>
                    <a:pt x="2589" y="14347"/>
                  </a:lnTo>
                  <a:lnTo>
                    <a:pt x="2152" y="14596"/>
                  </a:lnTo>
                  <a:lnTo>
                    <a:pt x="1747" y="14877"/>
                  </a:lnTo>
                  <a:lnTo>
                    <a:pt x="1341" y="15220"/>
                  </a:lnTo>
                  <a:lnTo>
                    <a:pt x="967" y="15594"/>
                  </a:lnTo>
                  <a:lnTo>
                    <a:pt x="655" y="16031"/>
                  </a:lnTo>
                  <a:lnTo>
                    <a:pt x="406" y="16499"/>
                  </a:lnTo>
                  <a:lnTo>
                    <a:pt x="218" y="16998"/>
                  </a:lnTo>
                  <a:lnTo>
                    <a:pt x="62" y="17528"/>
                  </a:lnTo>
                  <a:lnTo>
                    <a:pt x="0" y="18058"/>
                  </a:lnTo>
                  <a:lnTo>
                    <a:pt x="0" y="18589"/>
                  </a:lnTo>
                  <a:lnTo>
                    <a:pt x="62" y="19119"/>
                  </a:lnTo>
                  <a:lnTo>
                    <a:pt x="187" y="19618"/>
                  </a:lnTo>
                  <a:lnTo>
                    <a:pt x="374" y="20117"/>
                  </a:lnTo>
                  <a:lnTo>
                    <a:pt x="655" y="20585"/>
                  </a:lnTo>
                  <a:lnTo>
                    <a:pt x="936" y="21021"/>
                  </a:lnTo>
                  <a:lnTo>
                    <a:pt x="1310" y="21427"/>
                  </a:lnTo>
                  <a:lnTo>
                    <a:pt x="1715" y="21770"/>
                  </a:lnTo>
                  <a:lnTo>
                    <a:pt x="2152" y="22050"/>
                  </a:lnTo>
                  <a:lnTo>
                    <a:pt x="2713" y="22331"/>
                  </a:lnTo>
                  <a:lnTo>
                    <a:pt x="3306" y="22612"/>
                  </a:lnTo>
                  <a:lnTo>
                    <a:pt x="3587" y="22737"/>
                  </a:lnTo>
                  <a:lnTo>
                    <a:pt x="3836" y="22924"/>
                  </a:lnTo>
                  <a:lnTo>
                    <a:pt x="4086" y="23111"/>
                  </a:lnTo>
                  <a:lnTo>
                    <a:pt x="4304" y="23329"/>
                  </a:lnTo>
                  <a:lnTo>
                    <a:pt x="4522" y="23610"/>
                  </a:lnTo>
                  <a:lnTo>
                    <a:pt x="4678" y="23922"/>
                  </a:lnTo>
                  <a:lnTo>
                    <a:pt x="4803" y="24265"/>
                  </a:lnTo>
                  <a:lnTo>
                    <a:pt x="4928" y="24608"/>
                  </a:lnTo>
                  <a:lnTo>
                    <a:pt x="5053" y="25356"/>
                  </a:lnTo>
                  <a:lnTo>
                    <a:pt x="5177" y="26074"/>
                  </a:lnTo>
                  <a:lnTo>
                    <a:pt x="5333" y="26666"/>
                  </a:lnTo>
                  <a:lnTo>
                    <a:pt x="5520" y="27228"/>
                  </a:lnTo>
                  <a:lnTo>
                    <a:pt x="5770" y="27758"/>
                  </a:lnTo>
                  <a:lnTo>
                    <a:pt x="6082" y="28257"/>
                  </a:lnTo>
                  <a:lnTo>
                    <a:pt x="6425" y="28756"/>
                  </a:lnTo>
                  <a:lnTo>
                    <a:pt x="6799" y="29224"/>
                  </a:lnTo>
                  <a:lnTo>
                    <a:pt x="7236" y="29629"/>
                  </a:lnTo>
                  <a:lnTo>
                    <a:pt x="7672" y="30035"/>
                  </a:lnTo>
                  <a:lnTo>
                    <a:pt x="8171" y="30378"/>
                  </a:lnTo>
                  <a:lnTo>
                    <a:pt x="8671" y="30690"/>
                  </a:lnTo>
                  <a:lnTo>
                    <a:pt x="9201" y="30939"/>
                  </a:lnTo>
                  <a:lnTo>
                    <a:pt x="9762" y="31158"/>
                  </a:lnTo>
                  <a:lnTo>
                    <a:pt x="10324" y="31345"/>
                  </a:lnTo>
                  <a:lnTo>
                    <a:pt x="10916" y="31438"/>
                  </a:lnTo>
                  <a:lnTo>
                    <a:pt x="11509" y="31501"/>
                  </a:lnTo>
                  <a:lnTo>
                    <a:pt x="12101" y="31532"/>
                  </a:lnTo>
                  <a:lnTo>
                    <a:pt x="12600" y="31469"/>
                  </a:lnTo>
                  <a:lnTo>
                    <a:pt x="13099" y="31376"/>
                  </a:lnTo>
                  <a:lnTo>
                    <a:pt x="13598" y="31251"/>
                  </a:lnTo>
                  <a:lnTo>
                    <a:pt x="14066" y="31064"/>
                  </a:lnTo>
                  <a:lnTo>
                    <a:pt x="14503" y="30814"/>
                  </a:lnTo>
                  <a:lnTo>
                    <a:pt x="14908" y="30503"/>
                  </a:lnTo>
                  <a:lnTo>
                    <a:pt x="15064" y="30347"/>
                  </a:lnTo>
                  <a:lnTo>
                    <a:pt x="15251" y="30160"/>
                  </a:lnTo>
                  <a:lnTo>
                    <a:pt x="15376" y="29972"/>
                  </a:lnTo>
                  <a:lnTo>
                    <a:pt x="15501" y="29754"/>
                  </a:lnTo>
                  <a:lnTo>
                    <a:pt x="15657" y="29411"/>
                  </a:lnTo>
                  <a:lnTo>
                    <a:pt x="15782" y="29037"/>
                  </a:lnTo>
                  <a:lnTo>
                    <a:pt x="16000" y="28319"/>
                  </a:lnTo>
                  <a:lnTo>
                    <a:pt x="16093" y="27976"/>
                  </a:lnTo>
                  <a:lnTo>
                    <a:pt x="16218" y="27602"/>
                  </a:lnTo>
                  <a:lnTo>
                    <a:pt x="16374" y="27290"/>
                  </a:lnTo>
                  <a:lnTo>
                    <a:pt x="16561" y="26978"/>
                  </a:lnTo>
                  <a:lnTo>
                    <a:pt x="16748" y="26791"/>
                  </a:lnTo>
                  <a:lnTo>
                    <a:pt x="16904" y="26604"/>
                  </a:lnTo>
                  <a:lnTo>
                    <a:pt x="17123" y="26448"/>
                  </a:lnTo>
                  <a:lnTo>
                    <a:pt x="17310" y="26323"/>
                  </a:lnTo>
                  <a:lnTo>
                    <a:pt x="17778" y="26136"/>
                  </a:lnTo>
                  <a:lnTo>
                    <a:pt x="18245" y="25949"/>
                  </a:lnTo>
                  <a:lnTo>
                    <a:pt x="18776" y="25824"/>
                  </a:lnTo>
                  <a:lnTo>
                    <a:pt x="19275" y="25700"/>
                  </a:lnTo>
                  <a:lnTo>
                    <a:pt x="19805" y="25575"/>
                  </a:lnTo>
                  <a:lnTo>
                    <a:pt x="20304" y="25419"/>
                  </a:lnTo>
                  <a:lnTo>
                    <a:pt x="20585" y="25294"/>
                  </a:lnTo>
                  <a:lnTo>
                    <a:pt x="20834" y="25169"/>
                  </a:lnTo>
                  <a:lnTo>
                    <a:pt x="21115" y="25013"/>
                  </a:lnTo>
                  <a:lnTo>
                    <a:pt x="21364" y="24857"/>
                  </a:lnTo>
                  <a:lnTo>
                    <a:pt x="21863" y="24483"/>
                  </a:lnTo>
                  <a:lnTo>
                    <a:pt x="22300" y="24047"/>
                  </a:lnTo>
                  <a:lnTo>
                    <a:pt x="22674" y="23548"/>
                  </a:lnTo>
                  <a:lnTo>
                    <a:pt x="22986" y="23049"/>
                  </a:lnTo>
                  <a:lnTo>
                    <a:pt x="23111" y="22768"/>
                  </a:lnTo>
                  <a:lnTo>
                    <a:pt x="23236" y="22487"/>
                  </a:lnTo>
                  <a:lnTo>
                    <a:pt x="23329" y="22206"/>
                  </a:lnTo>
                  <a:lnTo>
                    <a:pt x="23423" y="21895"/>
                  </a:lnTo>
                  <a:lnTo>
                    <a:pt x="23485" y="21614"/>
                  </a:lnTo>
                  <a:lnTo>
                    <a:pt x="23516" y="21302"/>
                  </a:lnTo>
                  <a:lnTo>
                    <a:pt x="23547" y="20990"/>
                  </a:lnTo>
                  <a:lnTo>
                    <a:pt x="23547" y="20678"/>
                  </a:lnTo>
                  <a:lnTo>
                    <a:pt x="23516" y="20086"/>
                  </a:lnTo>
                  <a:lnTo>
                    <a:pt x="23392" y="19493"/>
                  </a:lnTo>
                  <a:lnTo>
                    <a:pt x="23204" y="18900"/>
                  </a:lnTo>
                  <a:lnTo>
                    <a:pt x="22924" y="18339"/>
                  </a:lnTo>
                  <a:lnTo>
                    <a:pt x="22768" y="18090"/>
                  </a:lnTo>
                  <a:lnTo>
                    <a:pt x="22612" y="17840"/>
                  </a:lnTo>
                  <a:lnTo>
                    <a:pt x="22425" y="17591"/>
                  </a:lnTo>
                  <a:lnTo>
                    <a:pt x="22238" y="17372"/>
                  </a:lnTo>
                  <a:lnTo>
                    <a:pt x="21957" y="17092"/>
                  </a:lnTo>
                  <a:lnTo>
                    <a:pt x="21645" y="16811"/>
                  </a:lnTo>
                  <a:lnTo>
                    <a:pt x="21052" y="16343"/>
                  </a:lnTo>
                  <a:lnTo>
                    <a:pt x="20460" y="15844"/>
                  </a:lnTo>
                  <a:lnTo>
                    <a:pt x="20179" y="15563"/>
                  </a:lnTo>
                  <a:lnTo>
                    <a:pt x="19898" y="15283"/>
                  </a:lnTo>
                  <a:lnTo>
                    <a:pt x="19587" y="14877"/>
                  </a:lnTo>
                  <a:lnTo>
                    <a:pt x="19337" y="14472"/>
                  </a:lnTo>
                  <a:lnTo>
                    <a:pt x="19119" y="14004"/>
                  </a:lnTo>
                  <a:lnTo>
                    <a:pt x="18932" y="13536"/>
                  </a:lnTo>
                  <a:lnTo>
                    <a:pt x="18807" y="13068"/>
                  </a:lnTo>
                  <a:lnTo>
                    <a:pt x="18713" y="12569"/>
                  </a:lnTo>
                  <a:lnTo>
                    <a:pt x="18620" y="12070"/>
                  </a:lnTo>
                  <a:lnTo>
                    <a:pt x="18588" y="11571"/>
                  </a:lnTo>
                  <a:lnTo>
                    <a:pt x="18557" y="11072"/>
                  </a:lnTo>
                  <a:lnTo>
                    <a:pt x="18588" y="10573"/>
                  </a:lnTo>
                  <a:lnTo>
                    <a:pt x="18620" y="9575"/>
                  </a:lnTo>
                  <a:lnTo>
                    <a:pt x="18776" y="7579"/>
                  </a:lnTo>
                  <a:lnTo>
                    <a:pt x="18838" y="6768"/>
                  </a:lnTo>
                  <a:lnTo>
                    <a:pt x="18807" y="5895"/>
                  </a:lnTo>
                  <a:lnTo>
                    <a:pt x="18744" y="5053"/>
                  </a:lnTo>
                  <a:lnTo>
                    <a:pt x="18713" y="4616"/>
                  </a:lnTo>
                  <a:lnTo>
                    <a:pt x="18620" y="4179"/>
                  </a:lnTo>
                  <a:lnTo>
                    <a:pt x="18526" y="3774"/>
                  </a:lnTo>
                  <a:lnTo>
                    <a:pt x="18370" y="3369"/>
                  </a:lnTo>
                  <a:lnTo>
                    <a:pt x="18214" y="2994"/>
                  </a:lnTo>
                  <a:lnTo>
                    <a:pt x="18027" y="2620"/>
                  </a:lnTo>
                  <a:lnTo>
                    <a:pt x="17809" y="2246"/>
                  </a:lnTo>
                  <a:lnTo>
                    <a:pt x="17559" y="1934"/>
                  </a:lnTo>
                  <a:lnTo>
                    <a:pt x="17279" y="1622"/>
                  </a:lnTo>
                  <a:lnTo>
                    <a:pt x="16967" y="1341"/>
                  </a:lnTo>
                  <a:lnTo>
                    <a:pt x="16405" y="967"/>
                  </a:lnTo>
                  <a:lnTo>
                    <a:pt x="15813" y="655"/>
                  </a:lnTo>
                  <a:lnTo>
                    <a:pt x="15220" y="406"/>
                  </a:lnTo>
                  <a:lnTo>
                    <a:pt x="14565" y="219"/>
                  </a:lnTo>
                  <a:lnTo>
                    <a:pt x="13910" y="94"/>
                  </a:lnTo>
                  <a:lnTo>
                    <a:pt x="13255" y="31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06;p75">
              <a:extLst>
                <a:ext uri="{FF2B5EF4-FFF2-40B4-BE49-F238E27FC236}">
                  <a16:creationId xmlns:a16="http://schemas.microsoft.com/office/drawing/2014/main" xmlns="" id="{FD07415D-CA3D-42B9-A53F-E7BF6ACFD6B2}"/>
                </a:ext>
              </a:extLst>
            </p:cNvPr>
            <p:cNvSpPr/>
            <p:nvPr/>
          </p:nvSpPr>
          <p:spPr>
            <a:xfrm>
              <a:off x="814325" y="2666450"/>
              <a:ext cx="329850" cy="477200"/>
            </a:xfrm>
            <a:custGeom>
              <a:avLst/>
              <a:gdLst/>
              <a:ahLst/>
              <a:cxnLst/>
              <a:rect l="l" t="t" r="r" b="b"/>
              <a:pathLst>
                <a:path w="13194" h="19088" extrusionOk="0">
                  <a:moveTo>
                    <a:pt x="9201" y="0"/>
                  </a:moveTo>
                  <a:lnTo>
                    <a:pt x="5178" y="6363"/>
                  </a:lnTo>
                  <a:lnTo>
                    <a:pt x="5053" y="6581"/>
                  </a:lnTo>
                  <a:lnTo>
                    <a:pt x="1560" y="12070"/>
                  </a:lnTo>
                  <a:lnTo>
                    <a:pt x="0" y="14534"/>
                  </a:lnTo>
                  <a:lnTo>
                    <a:pt x="1965" y="19088"/>
                  </a:lnTo>
                  <a:lnTo>
                    <a:pt x="7454" y="12382"/>
                  </a:lnTo>
                  <a:lnTo>
                    <a:pt x="8858" y="10667"/>
                  </a:lnTo>
                  <a:lnTo>
                    <a:pt x="13193" y="5334"/>
                  </a:lnTo>
                  <a:lnTo>
                    <a:pt x="12944" y="4990"/>
                  </a:lnTo>
                  <a:lnTo>
                    <a:pt x="920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7;p75">
              <a:extLst>
                <a:ext uri="{FF2B5EF4-FFF2-40B4-BE49-F238E27FC236}">
                  <a16:creationId xmlns:a16="http://schemas.microsoft.com/office/drawing/2014/main" xmlns="" id="{938AC37C-A71F-4543-B37D-871CE8CB22B8}"/>
                </a:ext>
              </a:extLst>
            </p:cNvPr>
            <p:cNvSpPr/>
            <p:nvPr/>
          </p:nvSpPr>
          <p:spPr>
            <a:xfrm>
              <a:off x="940625" y="2666450"/>
              <a:ext cx="203550" cy="309575"/>
            </a:xfrm>
            <a:custGeom>
              <a:avLst/>
              <a:gdLst/>
              <a:ahLst/>
              <a:cxnLst/>
              <a:rect l="l" t="t" r="r" b="b"/>
              <a:pathLst>
                <a:path w="8142" h="12383" extrusionOk="0">
                  <a:moveTo>
                    <a:pt x="4149" y="0"/>
                  </a:moveTo>
                  <a:lnTo>
                    <a:pt x="126" y="6363"/>
                  </a:lnTo>
                  <a:lnTo>
                    <a:pt x="1" y="6581"/>
                  </a:lnTo>
                  <a:lnTo>
                    <a:pt x="126" y="7330"/>
                  </a:lnTo>
                  <a:lnTo>
                    <a:pt x="282" y="8078"/>
                  </a:lnTo>
                  <a:lnTo>
                    <a:pt x="531" y="8827"/>
                  </a:lnTo>
                  <a:lnTo>
                    <a:pt x="812" y="9575"/>
                  </a:lnTo>
                  <a:lnTo>
                    <a:pt x="1124" y="10293"/>
                  </a:lnTo>
                  <a:lnTo>
                    <a:pt x="1498" y="11010"/>
                  </a:lnTo>
                  <a:lnTo>
                    <a:pt x="1935" y="11696"/>
                  </a:lnTo>
                  <a:lnTo>
                    <a:pt x="2402" y="12382"/>
                  </a:lnTo>
                  <a:lnTo>
                    <a:pt x="3806" y="10667"/>
                  </a:lnTo>
                  <a:lnTo>
                    <a:pt x="8141" y="5334"/>
                  </a:lnTo>
                  <a:lnTo>
                    <a:pt x="7892" y="4990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08;p75">
              <a:extLst>
                <a:ext uri="{FF2B5EF4-FFF2-40B4-BE49-F238E27FC236}">
                  <a16:creationId xmlns:a16="http://schemas.microsoft.com/office/drawing/2014/main" xmlns="" id="{04601642-D1CC-4E7A-9A41-61F2D893EAB4}"/>
                </a:ext>
              </a:extLst>
            </p:cNvPr>
            <p:cNvSpPr/>
            <p:nvPr/>
          </p:nvSpPr>
          <p:spPr>
            <a:xfrm>
              <a:off x="943750" y="2666450"/>
              <a:ext cx="200425" cy="266675"/>
            </a:xfrm>
            <a:custGeom>
              <a:avLst/>
              <a:gdLst/>
              <a:ahLst/>
              <a:cxnLst/>
              <a:rect l="l" t="t" r="r" b="b"/>
              <a:pathLst>
                <a:path w="8017" h="10667" extrusionOk="0">
                  <a:moveTo>
                    <a:pt x="4024" y="0"/>
                  </a:moveTo>
                  <a:lnTo>
                    <a:pt x="1" y="6363"/>
                  </a:lnTo>
                  <a:lnTo>
                    <a:pt x="531" y="7174"/>
                  </a:lnTo>
                  <a:lnTo>
                    <a:pt x="1123" y="8016"/>
                  </a:lnTo>
                  <a:lnTo>
                    <a:pt x="1716" y="8827"/>
                  </a:lnTo>
                  <a:lnTo>
                    <a:pt x="2028" y="9201"/>
                  </a:lnTo>
                  <a:lnTo>
                    <a:pt x="2340" y="9575"/>
                  </a:lnTo>
                  <a:lnTo>
                    <a:pt x="2683" y="9918"/>
                  </a:lnTo>
                  <a:lnTo>
                    <a:pt x="3026" y="10230"/>
                  </a:lnTo>
                  <a:lnTo>
                    <a:pt x="3338" y="10480"/>
                  </a:lnTo>
                  <a:lnTo>
                    <a:pt x="3681" y="10667"/>
                  </a:lnTo>
                  <a:lnTo>
                    <a:pt x="8016" y="5334"/>
                  </a:lnTo>
                  <a:lnTo>
                    <a:pt x="7767" y="4990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09;p75">
              <a:extLst>
                <a:ext uri="{FF2B5EF4-FFF2-40B4-BE49-F238E27FC236}">
                  <a16:creationId xmlns:a16="http://schemas.microsoft.com/office/drawing/2014/main" xmlns="" id="{04BAD7E2-7C4F-4A5C-B368-A4B3CEA6301C}"/>
                </a:ext>
              </a:extLst>
            </p:cNvPr>
            <p:cNvSpPr/>
            <p:nvPr/>
          </p:nvSpPr>
          <p:spPr>
            <a:xfrm>
              <a:off x="1002225" y="2791200"/>
              <a:ext cx="141950" cy="141925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5428" y="0"/>
                  </a:moveTo>
                  <a:lnTo>
                    <a:pt x="4679" y="499"/>
                  </a:lnTo>
                  <a:lnTo>
                    <a:pt x="3931" y="1030"/>
                  </a:lnTo>
                  <a:lnTo>
                    <a:pt x="3213" y="1560"/>
                  </a:lnTo>
                  <a:lnTo>
                    <a:pt x="2527" y="2121"/>
                  </a:lnTo>
                  <a:lnTo>
                    <a:pt x="1872" y="2714"/>
                  </a:lnTo>
                  <a:lnTo>
                    <a:pt x="1217" y="3306"/>
                  </a:lnTo>
                  <a:lnTo>
                    <a:pt x="593" y="3930"/>
                  </a:lnTo>
                  <a:lnTo>
                    <a:pt x="1" y="4585"/>
                  </a:lnTo>
                  <a:lnTo>
                    <a:pt x="344" y="4928"/>
                  </a:lnTo>
                  <a:lnTo>
                    <a:pt x="687" y="5240"/>
                  </a:lnTo>
                  <a:lnTo>
                    <a:pt x="999" y="5490"/>
                  </a:lnTo>
                  <a:lnTo>
                    <a:pt x="1311" y="5677"/>
                  </a:lnTo>
                  <a:lnTo>
                    <a:pt x="5677" y="344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10;p75">
              <a:extLst>
                <a:ext uri="{FF2B5EF4-FFF2-40B4-BE49-F238E27FC236}">
                  <a16:creationId xmlns:a16="http://schemas.microsoft.com/office/drawing/2014/main" xmlns="" id="{53F8F24A-18C8-4326-8C7E-0728C7073BA9}"/>
                </a:ext>
              </a:extLst>
            </p:cNvPr>
            <p:cNvSpPr/>
            <p:nvPr/>
          </p:nvSpPr>
          <p:spPr>
            <a:xfrm>
              <a:off x="677875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1653" y="1"/>
                  </a:moveTo>
                  <a:lnTo>
                    <a:pt x="1466" y="125"/>
                  </a:lnTo>
                  <a:lnTo>
                    <a:pt x="1248" y="281"/>
                  </a:lnTo>
                  <a:lnTo>
                    <a:pt x="842" y="500"/>
                  </a:lnTo>
                  <a:lnTo>
                    <a:pt x="406" y="749"/>
                  </a:lnTo>
                  <a:lnTo>
                    <a:pt x="188" y="874"/>
                  </a:lnTo>
                  <a:lnTo>
                    <a:pt x="0" y="1030"/>
                  </a:lnTo>
                  <a:lnTo>
                    <a:pt x="2433" y="14223"/>
                  </a:lnTo>
                  <a:lnTo>
                    <a:pt x="2589" y="15096"/>
                  </a:lnTo>
                  <a:lnTo>
                    <a:pt x="2776" y="15938"/>
                  </a:lnTo>
                  <a:lnTo>
                    <a:pt x="2901" y="16343"/>
                  </a:lnTo>
                  <a:lnTo>
                    <a:pt x="3057" y="16749"/>
                  </a:lnTo>
                  <a:lnTo>
                    <a:pt x="3213" y="17123"/>
                  </a:lnTo>
                  <a:lnTo>
                    <a:pt x="3400" y="17497"/>
                  </a:lnTo>
                  <a:lnTo>
                    <a:pt x="3556" y="17809"/>
                  </a:lnTo>
                  <a:lnTo>
                    <a:pt x="3774" y="18059"/>
                  </a:lnTo>
                  <a:lnTo>
                    <a:pt x="3961" y="18308"/>
                  </a:lnTo>
                  <a:lnTo>
                    <a:pt x="4180" y="18527"/>
                  </a:lnTo>
                  <a:lnTo>
                    <a:pt x="4429" y="18745"/>
                  </a:lnTo>
                  <a:lnTo>
                    <a:pt x="4679" y="18901"/>
                  </a:lnTo>
                  <a:lnTo>
                    <a:pt x="4959" y="19057"/>
                  </a:lnTo>
                  <a:lnTo>
                    <a:pt x="5240" y="19150"/>
                  </a:lnTo>
                  <a:lnTo>
                    <a:pt x="5521" y="19213"/>
                  </a:lnTo>
                  <a:lnTo>
                    <a:pt x="5801" y="19244"/>
                  </a:lnTo>
                  <a:lnTo>
                    <a:pt x="6113" y="19213"/>
                  </a:lnTo>
                  <a:lnTo>
                    <a:pt x="6394" y="19182"/>
                  </a:lnTo>
                  <a:lnTo>
                    <a:pt x="6675" y="19057"/>
                  </a:lnTo>
                  <a:lnTo>
                    <a:pt x="6955" y="18932"/>
                  </a:lnTo>
                  <a:lnTo>
                    <a:pt x="7205" y="18745"/>
                  </a:lnTo>
                  <a:lnTo>
                    <a:pt x="7423" y="18527"/>
                  </a:lnTo>
                  <a:lnTo>
                    <a:pt x="7579" y="18277"/>
                  </a:lnTo>
                  <a:lnTo>
                    <a:pt x="7735" y="17996"/>
                  </a:lnTo>
                  <a:lnTo>
                    <a:pt x="7860" y="17716"/>
                  </a:lnTo>
                  <a:lnTo>
                    <a:pt x="7922" y="17404"/>
                  </a:lnTo>
                  <a:lnTo>
                    <a:pt x="7985" y="17092"/>
                  </a:lnTo>
                  <a:lnTo>
                    <a:pt x="8016" y="16780"/>
                  </a:lnTo>
                  <a:lnTo>
                    <a:pt x="8047" y="16468"/>
                  </a:lnTo>
                  <a:lnTo>
                    <a:pt x="8016" y="16125"/>
                  </a:lnTo>
                  <a:lnTo>
                    <a:pt x="7953" y="15408"/>
                  </a:lnTo>
                  <a:lnTo>
                    <a:pt x="7829" y="14628"/>
                  </a:lnTo>
                  <a:lnTo>
                    <a:pt x="7673" y="13848"/>
                  </a:lnTo>
                  <a:lnTo>
                    <a:pt x="7486" y="13131"/>
                  </a:lnTo>
                  <a:lnTo>
                    <a:pt x="6987" y="11385"/>
                  </a:lnTo>
                  <a:lnTo>
                    <a:pt x="6394" y="9638"/>
                  </a:lnTo>
                  <a:lnTo>
                    <a:pt x="5739" y="7954"/>
                  </a:lnTo>
                  <a:lnTo>
                    <a:pt x="5053" y="6270"/>
                  </a:lnTo>
                  <a:lnTo>
                    <a:pt x="4273" y="4648"/>
                  </a:lnTo>
                  <a:lnTo>
                    <a:pt x="3462" y="3057"/>
                  </a:lnTo>
                  <a:lnTo>
                    <a:pt x="2589" y="1498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1;p75">
              <a:extLst>
                <a:ext uri="{FF2B5EF4-FFF2-40B4-BE49-F238E27FC236}">
                  <a16:creationId xmlns:a16="http://schemas.microsoft.com/office/drawing/2014/main" xmlns="" id="{EDFDE30B-3B71-4728-8BD0-9F620A704663}"/>
                </a:ext>
              </a:extLst>
            </p:cNvPr>
            <p:cNvSpPr/>
            <p:nvPr/>
          </p:nvSpPr>
          <p:spPr>
            <a:xfrm>
              <a:off x="608475" y="2645400"/>
              <a:ext cx="116975" cy="55375"/>
            </a:xfrm>
            <a:custGeom>
              <a:avLst/>
              <a:gdLst/>
              <a:ahLst/>
              <a:cxnLst/>
              <a:rect l="l" t="t" r="r" b="b"/>
              <a:pathLst>
                <a:path w="4679" h="2215" extrusionOk="0">
                  <a:moveTo>
                    <a:pt x="1435" y="0"/>
                  </a:moveTo>
                  <a:lnTo>
                    <a:pt x="749" y="250"/>
                  </a:lnTo>
                  <a:lnTo>
                    <a:pt x="94" y="530"/>
                  </a:lnTo>
                  <a:lnTo>
                    <a:pt x="32" y="562"/>
                  </a:lnTo>
                  <a:lnTo>
                    <a:pt x="1" y="624"/>
                  </a:lnTo>
                  <a:lnTo>
                    <a:pt x="1" y="686"/>
                  </a:lnTo>
                  <a:lnTo>
                    <a:pt x="63" y="749"/>
                  </a:lnTo>
                  <a:lnTo>
                    <a:pt x="219" y="905"/>
                  </a:lnTo>
                  <a:lnTo>
                    <a:pt x="406" y="998"/>
                  </a:lnTo>
                  <a:lnTo>
                    <a:pt x="593" y="1061"/>
                  </a:lnTo>
                  <a:lnTo>
                    <a:pt x="780" y="1061"/>
                  </a:lnTo>
                  <a:lnTo>
                    <a:pt x="967" y="1029"/>
                  </a:lnTo>
                  <a:lnTo>
                    <a:pt x="1155" y="967"/>
                  </a:lnTo>
                  <a:lnTo>
                    <a:pt x="1373" y="905"/>
                  </a:lnTo>
                  <a:lnTo>
                    <a:pt x="1622" y="780"/>
                  </a:lnTo>
                  <a:lnTo>
                    <a:pt x="1810" y="842"/>
                  </a:lnTo>
                  <a:lnTo>
                    <a:pt x="1965" y="936"/>
                  </a:lnTo>
                  <a:lnTo>
                    <a:pt x="2090" y="1029"/>
                  </a:lnTo>
                  <a:lnTo>
                    <a:pt x="2215" y="1123"/>
                  </a:lnTo>
                  <a:lnTo>
                    <a:pt x="2402" y="1310"/>
                  </a:lnTo>
                  <a:lnTo>
                    <a:pt x="2527" y="1528"/>
                  </a:lnTo>
                  <a:lnTo>
                    <a:pt x="2620" y="1747"/>
                  </a:lnTo>
                  <a:lnTo>
                    <a:pt x="2745" y="1934"/>
                  </a:lnTo>
                  <a:lnTo>
                    <a:pt x="2870" y="2059"/>
                  </a:lnTo>
                  <a:lnTo>
                    <a:pt x="2964" y="2121"/>
                  </a:lnTo>
                  <a:lnTo>
                    <a:pt x="3057" y="2152"/>
                  </a:lnTo>
                  <a:lnTo>
                    <a:pt x="3275" y="2215"/>
                  </a:lnTo>
                  <a:lnTo>
                    <a:pt x="3525" y="2215"/>
                  </a:lnTo>
                  <a:lnTo>
                    <a:pt x="3743" y="2183"/>
                  </a:lnTo>
                  <a:lnTo>
                    <a:pt x="3962" y="2121"/>
                  </a:lnTo>
                  <a:lnTo>
                    <a:pt x="4180" y="2027"/>
                  </a:lnTo>
                  <a:lnTo>
                    <a:pt x="4367" y="1872"/>
                  </a:lnTo>
                  <a:lnTo>
                    <a:pt x="4523" y="1716"/>
                  </a:lnTo>
                  <a:lnTo>
                    <a:pt x="4679" y="1560"/>
                  </a:lnTo>
                  <a:lnTo>
                    <a:pt x="4429" y="1154"/>
                  </a:lnTo>
                  <a:lnTo>
                    <a:pt x="4149" y="811"/>
                  </a:lnTo>
                  <a:lnTo>
                    <a:pt x="3837" y="468"/>
                  </a:lnTo>
                  <a:lnTo>
                    <a:pt x="3494" y="18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12;p75">
              <a:extLst>
                <a:ext uri="{FF2B5EF4-FFF2-40B4-BE49-F238E27FC236}">
                  <a16:creationId xmlns:a16="http://schemas.microsoft.com/office/drawing/2014/main" xmlns="" id="{1A427FEA-DBFE-4F48-8B94-96AFCC2B369D}"/>
                </a:ext>
              </a:extLst>
            </p:cNvPr>
            <p:cNvSpPr/>
            <p:nvPr/>
          </p:nvSpPr>
          <p:spPr>
            <a:xfrm>
              <a:off x="551550" y="2658650"/>
              <a:ext cx="115425" cy="67075"/>
            </a:xfrm>
            <a:custGeom>
              <a:avLst/>
              <a:gdLst/>
              <a:ahLst/>
              <a:cxnLst/>
              <a:rect l="l" t="t" r="r" b="b"/>
              <a:pathLst>
                <a:path w="4617" h="2683" extrusionOk="0">
                  <a:moveTo>
                    <a:pt x="1997" y="0"/>
                  </a:moveTo>
                  <a:lnTo>
                    <a:pt x="1529" y="94"/>
                  </a:lnTo>
                  <a:lnTo>
                    <a:pt x="1092" y="188"/>
                  </a:lnTo>
                  <a:lnTo>
                    <a:pt x="687" y="344"/>
                  </a:lnTo>
                  <a:lnTo>
                    <a:pt x="250" y="499"/>
                  </a:lnTo>
                  <a:lnTo>
                    <a:pt x="188" y="562"/>
                  </a:lnTo>
                  <a:lnTo>
                    <a:pt x="94" y="624"/>
                  </a:lnTo>
                  <a:lnTo>
                    <a:pt x="63" y="718"/>
                  </a:lnTo>
                  <a:lnTo>
                    <a:pt x="32" y="811"/>
                  </a:lnTo>
                  <a:lnTo>
                    <a:pt x="1" y="1186"/>
                  </a:lnTo>
                  <a:lnTo>
                    <a:pt x="1" y="1560"/>
                  </a:lnTo>
                  <a:lnTo>
                    <a:pt x="1" y="1653"/>
                  </a:lnTo>
                  <a:lnTo>
                    <a:pt x="32" y="1747"/>
                  </a:lnTo>
                  <a:lnTo>
                    <a:pt x="94" y="1841"/>
                  </a:lnTo>
                  <a:lnTo>
                    <a:pt x="188" y="1903"/>
                  </a:lnTo>
                  <a:lnTo>
                    <a:pt x="531" y="2121"/>
                  </a:lnTo>
                  <a:lnTo>
                    <a:pt x="936" y="2277"/>
                  </a:lnTo>
                  <a:lnTo>
                    <a:pt x="1311" y="2402"/>
                  </a:lnTo>
                  <a:lnTo>
                    <a:pt x="1685" y="2496"/>
                  </a:lnTo>
                  <a:lnTo>
                    <a:pt x="2402" y="2620"/>
                  </a:lnTo>
                  <a:lnTo>
                    <a:pt x="2777" y="2683"/>
                  </a:lnTo>
                  <a:lnTo>
                    <a:pt x="3868" y="2683"/>
                  </a:lnTo>
                  <a:lnTo>
                    <a:pt x="4617" y="2589"/>
                  </a:lnTo>
                  <a:lnTo>
                    <a:pt x="4617" y="1373"/>
                  </a:lnTo>
                  <a:lnTo>
                    <a:pt x="2558" y="1685"/>
                  </a:lnTo>
                  <a:lnTo>
                    <a:pt x="2184" y="1560"/>
                  </a:lnTo>
                  <a:lnTo>
                    <a:pt x="1747" y="1404"/>
                  </a:lnTo>
                  <a:lnTo>
                    <a:pt x="1280" y="1248"/>
                  </a:lnTo>
                  <a:lnTo>
                    <a:pt x="905" y="1123"/>
                  </a:lnTo>
                  <a:lnTo>
                    <a:pt x="1217" y="936"/>
                  </a:lnTo>
                  <a:lnTo>
                    <a:pt x="1529" y="718"/>
                  </a:lnTo>
                  <a:lnTo>
                    <a:pt x="1841" y="468"/>
                  </a:lnTo>
                  <a:lnTo>
                    <a:pt x="2090" y="219"/>
                  </a:lnTo>
                  <a:lnTo>
                    <a:pt x="2122" y="125"/>
                  </a:lnTo>
                  <a:lnTo>
                    <a:pt x="2122" y="63"/>
                  </a:lnTo>
                  <a:lnTo>
                    <a:pt x="2059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13;p75">
              <a:extLst>
                <a:ext uri="{FF2B5EF4-FFF2-40B4-BE49-F238E27FC236}">
                  <a16:creationId xmlns:a16="http://schemas.microsoft.com/office/drawing/2014/main" xmlns="" id="{0257CBB3-054E-4922-B2FF-B8CE438FF66E}"/>
                </a:ext>
              </a:extLst>
            </p:cNvPr>
            <p:cNvSpPr/>
            <p:nvPr/>
          </p:nvSpPr>
          <p:spPr>
            <a:xfrm>
              <a:off x="574175" y="2671900"/>
              <a:ext cx="163750" cy="91250"/>
            </a:xfrm>
            <a:custGeom>
              <a:avLst/>
              <a:gdLst/>
              <a:ahLst/>
              <a:cxnLst/>
              <a:rect l="l" t="t" r="r" b="b"/>
              <a:pathLst>
                <a:path w="6550" h="3650" extrusionOk="0">
                  <a:moveTo>
                    <a:pt x="5489" y="1"/>
                  </a:moveTo>
                  <a:lnTo>
                    <a:pt x="4835" y="32"/>
                  </a:lnTo>
                  <a:lnTo>
                    <a:pt x="3992" y="125"/>
                  </a:lnTo>
                  <a:lnTo>
                    <a:pt x="2994" y="281"/>
                  </a:lnTo>
                  <a:lnTo>
                    <a:pt x="1996" y="437"/>
                  </a:lnTo>
                  <a:lnTo>
                    <a:pt x="1092" y="593"/>
                  </a:lnTo>
                  <a:lnTo>
                    <a:pt x="406" y="749"/>
                  </a:lnTo>
                  <a:lnTo>
                    <a:pt x="187" y="812"/>
                  </a:lnTo>
                  <a:lnTo>
                    <a:pt x="31" y="874"/>
                  </a:lnTo>
                  <a:lnTo>
                    <a:pt x="0" y="1217"/>
                  </a:lnTo>
                  <a:lnTo>
                    <a:pt x="0" y="1622"/>
                  </a:lnTo>
                  <a:lnTo>
                    <a:pt x="94" y="1997"/>
                  </a:lnTo>
                  <a:lnTo>
                    <a:pt x="219" y="2371"/>
                  </a:lnTo>
                  <a:lnTo>
                    <a:pt x="499" y="2901"/>
                  </a:lnTo>
                  <a:lnTo>
                    <a:pt x="655" y="3151"/>
                  </a:lnTo>
                  <a:lnTo>
                    <a:pt x="842" y="3338"/>
                  </a:lnTo>
                  <a:lnTo>
                    <a:pt x="1030" y="3494"/>
                  </a:lnTo>
                  <a:lnTo>
                    <a:pt x="1248" y="3587"/>
                  </a:lnTo>
                  <a:lnTo>
                    <a:pt x="1497" y="3650"/>
                  </a:lnTo>
                  <a:lnTo>
                    <a:pt x="1778" y="3650"/>
                  </a:lnTo>
                  <a:lnTo>
                    <a:pt x="2776" y="3494"/>
                  </a:lnTo>
                  <a:lnTo>
                    <a:pt x="3992" y="3244"/>
                  </a:lnTo>
                  <a:lnTo>
                    <a:pt x="5178" y="2932"/>
                  </a:lnTo>
                  <a:lnTo>
                    <a:pt x="5708" y="2745"/>
                  </a:lnTo>
                  <a:lnTo>
                    <a:pt x="6144" y="2589"/>
                  </a:lnTo>
                  <a:lnTo>
                    <a:pt x="6238" y="2527"/>
                  </a:lnTo>
                  <a:lnTo>
                    <a:pt x="6332" y="2433"/>
                  </a:lnTo>
                  <a:lnTo>
                    <a:pt x="6394" y="2340"/>
                  </a:lnTo>
                  <a:lnTo>
                    <a:pt x="6425" y="2215"/>
                  </a:lnTo>
                  <a:lnTo>
                    <a:pt x="6488" y="1934"/>
                  </a:lnTo>
                  <a:lnTo>
                    <a:pt x="6550" y="1654"/>
                  </a:lnTo>
                  <a:lnTo>
                    <a:pt x="6550" y="1529"/>
                  </a:lnTo>
                  <a:lnTo>
                    <a:pt x="6488" y="1342"/>
                  </a:lnTo>
                  <a:lnTo>
                    <a:pt x="6394" y="1092"/>
                  </a:lnTo>
                  <a:lnTo>
                    <a:pt x="6269" y="843"/>
                  </a:lnTo>
                  <a:lnTo>
                    <a:pt x="5989" y="344"/>
                  </a:lnTo>
                  <a:lnTo>
                    <a:pt x="5770" y="63"/>
                  </a:lnTo>
                  <a:lnTo>
                    <a:pt x="5677" y="32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4;p75">
              <a:extLst>
                <a:ext uri="{FF2B5EF4-FFF2-40B4-BE49-F238E27FC236}">
                  <a16:creationId xmlns:a16="http://schemas.microsoft.com/office/drawing/2014/main" xmlns="" id="{B3B669B5-F3AD-4EC9-A0AB-5599532F46D9}"/>
                </a:ext>
              </a:extLst>
            </p:cNvPr>
            <p:cNvSpPr/>
            <p:nvPr/>
          </p:nvSpPr>
          <p:spPr>
            <a:xfrm>
              <a:off x="486050" y="2699200"/>
              <a:ext cx="154425" cy="31200"/>
            </a:xfrm>
            <a:custGeom>
              <a:avLst/>
              <a:gdLst/>
              <a:ahLst/>
              <a:cxnLst/>
              <a:rect l="l" t="t" r="r" b="b"/>
              <a:pathLst>
                <a:path w="6177" h="1248" extrusionOk="0">
                  <a:moveTo>
                    <a:pt x="438" y="0"/>
                  </a:moveTo>
                  <a:lnTo>
                    <a:pt x="188" y="31"/>
                  </a:lnTo>
                  <a:lnTo>
                    <a:pt x="95" y="63"/>
                  </a:lnTo>
                  <a:lnTo>
                    <a:pt x="1" y="125"/>
                  </a:lnTo>
                  <a:lnTo>
                    <a:pt x="1" y="187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63" y="374"/>
                  </a:lnTo>
                  <a:lnTo>
                    <a:pt x="188" y="468"/>
                  </a:lnTo>
                  <a:lnTo>
                    <a:pt x="344" y="530"/>
                  </a:lnTo>
                  <a:lnTo>
                    <a:pt x="812" y="718"/>
                  </a:lnTo>
                  <a:lnTo>
                    <a:pt x="1404" y="874"/>
                  </a:lnTo>
                  <a:lnTo>
                    <a:pt x="1997" y="1061"/>
                  </a:lnTo>
                  <a:lnTo>
                    <a:pt x="2465" y="1248"/>
                  </a:lnTo>
                  <a:lnTo>
                    <a:pt x="3307" y="1185"/>
                  </a:lnTo>
                  <a:lnTo>
                    <a:pt x="4024" y="1154"/>
                  </a:lnTo>
                  <a:lnTo>
                    <a:pt x="4367" y="1154"/>
                  </a:lnTo>
                  <a:lnTo>
                    <a:pt x="4710" y="1092"/>
                  </a:lnTo>
                  <a:lnTo>
                    <a:pt x="5085" y="1029"/>
                  </a:lnTo>
                  <a:lnTo>
                    <a:pt x="5490" y="905"/>
                  </a:lnTo>
                  <a:lnTo>
                    <a:pt x="5771" y="811"/>
                  </a:lnTo>
                  <a:lnTo>
                    <a:pt x="5989" y="686"/>
                  </a:lnTo>
                  <a:lnTo>
                    <a:pt x="6083" y="593"/>
                  </a:lnTo>
                  <a:lnTo>
                    <a:pt x="6145" y="499"/>
                  </a:lnTo>
                  <a:lnTo>
                    <a:pt x="6176" y="406"/>
                  </a:lnTo>
                  <a:lnTo>
                    <a:pt x="6145" y="281"/>
                  </a:lnTo>
                  <a:lnTo>
                    <a:pt x="6083" y="187"/>
                  </a:lnTo>
                  <a:lnTo>
                    <a:pt x="5958" y="94"/>
                  </a:lnTo>
                  <a:lnTo>
                    <a:pt x="5833" y="0"/>
                  </a:lnTo>
                  <a:lnTo>
                    <a:pt x="5677" y="0"/>
                  </a:lnTo>
                  <a:lnTo>
                    <a:pt x="2652" y="437"/>
                  </a:lnTo>
                  <a:lnTo>
                    <a:pt x="2122" y="250"/>
                  </a:lnTo>
                  <a:lnTo>
                    <a:pt x="1560" y="125"/>
                  </a:lnTo>
                  <a:lnTo>
                    <a:pt x="999" y="31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15;p75">
              <a:extLst>
                <a:ext uri="{FF2B5EF4-FFF2-40B4-BE49-F238E27FC236}">
                  <a16:creationId xmlns:a16="http://schemas.microsoft.com/office/drawing/2014/main" xmlns="" id="{6563D4A5-8C4A-4BFF-84C4-BD454CADEF1F}"/>
                </a:ext>
              </a:extLst>
            </p:cNvPr>
            <p:cNvSpPr/>
            <p:nvPr/>
          </p:nvSpPr>
          <p:spPr>
            <a:xfrm>
              <a:off x="49697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437" y="1"/>
                  </a:moveTo>
                  <a:lnTo>
                    <a:pt x="188" y="32"/>
                  </a:lnTo>
                  <a:lnTo>
                    <a:pt x="94" y="63"/>
                  </a:lnTo>
                  <a:lnTo>
                    <a:pt x="32" y="126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3"/>
                  </a:lnTo>
                  <a:lnTo>
                    <a:pt x="63" y="375"/>
                  </a:lnTo>
                  <a:lnTo>
                    <a:pt x="188" y="469"/>
                  </a:lnTo>
                  <a:lnTo>
                    <a:pt x="344" y="531"/>
                  </a:lnTo>
                  <a:lnTo>
                    <a:pt x="812" y="718"/>
                  </a:lnTo>
                  <a:lnTo>
                    <a:pt x="1404" y="905"/>
                  </a:lnTo>
                  <a:lnTo>
                    <a:pt x="1997" y="1061"/>
                  </a:lnTo>
                  <a:lnTo>
                    <a:pt x="2496" y="1248"/>
                  </a:lnTo>
                  <a:lnTo>
                    <a:pt x="3307" y="1217"/>
                  </a:lnTo>
                  <a:lnTo>
                    <a:pt x="4024" y="1186"/>
                  </a:lnTo>
                  <a:lnTo>
                    <a:pt x="4367" y="1155"/>
                  </a:lnTo>
                  <a:lnTo>
                    <a:pt x="4710" y="1092"/>
                  </a:lnTo>
                  <a:lnTo>
                    <a:pt x="5084" y="1030"/>
                  </a:lnTo>
                  <a:lnTo>
                    <a:pt x="5490" y="905"/>
                  </a:lnTo>
                  <a:lnTo>
                    <a:pt x="5771" y="812"/>
                  </a:lnTo>
                  <a:lnTo>
                    <a:pt x="5989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082" y="188"/>
                  </a:lnTo>
                  <a:lnTo>
                    <a:pt x="5958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52" y="437"/>
                  </a:lnTo>
                  <a:lnTo>
                    <a:pt x="2121" y="250"/>
                  </a:lnTo>
                  <a:lnTo>
                    <a:pt x="1591" y="126"/>
                  </a:lnTo>
                  <a:lnTo>
                    <a:pt x="9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16;p75">
              <a:extLst>
                <a:ext uri="{FF2B5EF4-FFF2-40B4-BE49-F238E27FC236}">
                  <a16:creationId xmlns:a16="http://schemas.microsoft.com/office/drawing/2014/main" xmlns="" id="{C458A8CE-53E6-437E-AEEC-AAFC538BDE70}"/>
                </a:ext>
              </a:extLst>
            </p:cNvPr>
            <p:cNvSpPr/>
            <p:nvPr/>
          </p:nvSpPr>
          <p:spPr>
            <a:xfrm>
              <a:off x="518025" y="2733500"/>
              <a:ext cx="154425" cy="31225"/>
            </a:xfrm>
            <a:custGeom>
              <a:avLst/>
              <a:gdLst/>
              <a:ahLst/>
              <a:cxnLst/>
              <a:rect l="l" t="t" r="r" b="b"/>
              <a:pathLst>
                <a:path w="6177" h="1249" extrusionOk="0">
                  <a:moveTo>
                    <a:pt x="437" y="1"/>
                  </a:moveTo>
                  <a:lnTo>
                    <a:pt x="219" y="32"/>
                  </a:lnTo>
                  <a:lnTo>
                    <a:pt x="94" y="63"/>
                  </a:lnTo>
                  <a:lnTo>
                    <a:pt x="32" y="125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2"/>
                  </a:lnTo>
                  <a:lnTo>
                    <a:pt x="94" y="375"/>
                  </a:lnTo>
                  <a:lnTo>
                    <a:pt x="219" y="468"/>
                  </a:lnTo>
                  <a:lnTo>
                    <a:pt x="344" y="531"/>
                  </a:lnTo>
                  <a:lnTo>
                    <a:pt x="843" y="718"/>
                  </a:lnTo>
                  <a:lnTo>
                    <a:pt x="1435" y="905"/>
                  </a:lnTo>
                  <a:lnTo>
                    <a:pt x="2028" y="1061"/>
                  </a:lnTo>
                  <a:lnTo>
                    <a:pt x="2496" y="1248"/>
                  </a:lnTo>
                  <a:lnTo>
                    <a:pt x="3338" y="1217"/>
                  </a:lnTo>
                  <a:lnTo>
                    <a:pt x="4024" y="1186"/>
                  </a:lnTo>
                  <a:lnTo>
                    <a:pt x="4398" y="1155"/>
                  </a:lnTo>
                  <a:lnTo>
                    <a:pt x="4741" y="1092"/>
                  </a:lnTo>
                  <a:lnTo>
                    <a:pt x="5116" y="1030"/>
                  </a:lnTo>
                  <a:lnTo>
                    <a:pt x="5521" y="936"/>
                  </a:lnTo>
                  <a:lnTo>
                    <a:pt x="5771" y="843"/>
                  </a:lnTo>
                  <a:lnTo>
                    <a:pt x="6020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114" y="188"/>
                  </a:lnTo>
                  <a:lnTo>
                    <a:pt x="5989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83" y="437"/>
                  </a:lnTo>
                  <a:lnTo>
                    <a:pt x="2153" y="250"/>
                  </a:lnTo>
                  <a:lnTo>
                    <a:pt x="1591" y="125"/>
                  </a:lnTo>
                  <a:lnTo>
                    <a:pt x="1030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17;p75">
              <a:extLst>
                <a:ext uri="{FF2B5EF4-FFF2-40B4-BE49-F238E27FC236}">
                  <a16:creationId xmlns:a16="http://schemas.microsoft.com/office/drawing/2014/main" xmlns="" id="{D6BADC49-136E-4118-A33B-00BF874AB68F}"/>
                </a:ext>
              </a:extLst>
            </p:cNvPr>
            <p:cNvSpPr/>
            <p:nvPr/>
          </p:nvSpPr>
          <p:spPr>
            <a:xfrm>
              <a:off x="63887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95" y="0"/>
                  </a:moveTo>
                  <a:lnTo>
                    <a:pt x="32" y="31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375" y="405"/>
                  </a:lnTo>
                  <a:lnTo>
                    <a:pt x="749" y="561"/>
                  </a:lnTo>
                  <a:lnTo>
                    <a:pt x="1093" y="686"/>
                  </a:lnTo>
                  <a:lnTo>
                    <a:pt x="1498" y="780"/>
                  </a:lnTo>
                  <a:lnTo>
                    <a:pt x="1872" y="811"/>
                  </a:lnTo>
                  <a:lnTo>
                    <a:pt x="2247" y="811"/>
                  </a:lnTo>
                  <a:lnTo>
                    <a:pt x="2652" y="780"/>
                  </a:lnTo>
                  <a:lnTo>
                    <a:pt x="3026" y="686"/>
                  </a:lnTo>
                  <a:lnTo>
                    <a:pt x="3057" y="655"/>
                  </a:lnTo>
                  <a:lnTo>
                    <a:pt x="3089" y="624"/>
                  </a:lnTo>
                  <a:lnTo>
                    <a:pt x="3089" y="561"/>
                  </a:lnTo>
                  <a:lnTo>
                    <a:pt x="3057" y="499"/>
                  </a:lnTo>
                  <a:lnTo>
                    <a:pt x="3026" y="468"/>
                  </a:lnTo>
                  <a:lnTo>
                    <a:pt x="2995" y="468"/>
                  </a:lnTo>
                  <a:lnTo>
                    <a:pt x="2621" y="561"/>
                  </a:lnTo>
                  <a:lnTo>
                    <a:pt x="2247" y="593"/>
                  </a:lnTo>
                  <a:lnTo>
                    <a:pt x="1872" y="593"/>
                  </a:lnTo>
                  <a:lnTo>
                    <a:pt x="1529" y="561"/>
                  </a:lnTo>
                  <a:lnTo>
                    <a:pt x="1155" y="468"/>
                  </a:lnTo>
                  <a:lnTo>
                    <a:pt x="812" y="374"/>
                  </a:lnTo>
                  <a:lnTo>
                    <a:pt x="469" y="2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18;p75">
              <a:extLst>
                <a:ext uri="{FF2B5EF4-FFF2-40B4-BE49-F238E27FC236}">
                  <a16:creationId xmlns:a16="http://schemas.microsoft.com/office/drawing/2014/main" xmlns="" id="{821DB40D-77E0-4EAC-8BC0-8BAC4B12686C}"/>
                </a:ext>
              </a:extLst>
            </p:cNvPr>
            <p:cNvSpPr/>
            <p:nvPr/>
          </p:nvSpPr>
          <p:spPr>
            <a:xfrm>
              <a:off x="1404575" y="2666450"/>
              <a:ext cx="329825" cy="477200"/>
            </a:xfrm>
            <a:custGeom>
              <a:avLst/>
              <a:gdLst/>
              <a:ahLst/>
              <a:cxnLst/>
              <a:rect l="l" t="t" r="r" b="b"/>
              <a:pathLst>
                <a:path w="13193" h="19088" extrusionOk="0">
                  <a:moveTo>
                    <a:pt x="3992" y="0"/>
                  </a:moveTo>
                  <a:lnTo>
                    <a:pt x="0" y="5334"/>
                  </a:lnTo>
                  <a:lnTo>
                    <a:pt x="11259" y="19088"/>
                  </a:lnTo>
                  <a:lnTo>
                    <a:pt x="13193" y="14534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19;p75">
              <a:extLst>
                <a:ext uri="{FF2B5EF4-FFF2-40B4-BE49-F238E27FC236}">
                  <a16:creationId xmlns:a16="http://schemas.microsoft.com/office/drawing/2014/main" xmlns="" id="{BA46C664-1086-4414-A0D9-2EA8D3802E77}"/>
                </a:ext>
              </a:extLst>
            </p:cNvPr>
            <p:cNvSpPr/>
            <p:nvPr/>
          </p:nvSpPr>
          <p:spPr>
            <a:xfrm>
              <a:off x="1404575" y="2666450"/>
              <a:ext cx="203525" cy="309575"/>
            </a:xfrm>
            <a:custGeom>
              <a:avLst/>
              <a:gdLst/>
              <a:ahLst/>
              <a:cxnLst/>
              <a:rect l="l" t="t" r="r" b="b"/>
              <a:pathLst>
                <a:path w="8141" h="12383" extrusionOk="0">
                  <a:moveTo>
                    <a:pt x="3992" y="0"/>
                  </a:moveTo>
                  <a:lnTo>
                    <a:pt x="0" y="5334"/>
                  </a:lnTo>
                  <a:lnTo>
                    <a:pt x="5770" y="12382"/>
                  </a:lnTo>
                  <a:lnTo>
                    <a:pt x="6238" y="11696"/>
                  </a:lnTo>
                  <a:lnTo>
                    <a:pt x="6643" y="11010"/>
                  </a:lnTo>
                  <a:lnTo>
                    <a:pt x="7018" y="10293"/>
                  </a:lnTo>
                  <a:lnTo>
                    <a:pt x="7361" y="9575"/>
                  </a:lnTo>
                  <a:lnTo>
                    <a:pt x="7641" y="8827"/>
                  </a:lnTo>
                  <a:lnTo>
                    <a:pt x="7860" y="8078"/>
                  </a:lnTo>
                  <a:lnTo>
                    <a:pt x="8047" y="7330"/>
                  </a:lnTo>
                  <a:lnTo>
                    <a:pt x="8140" y="6550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20;p75">
              <a:extLst>
                <a:ext uri="{FF2B5EF4-FFF2-40B4-BE49-F238E27FC236}">
                  <a16:creationId xmlns:a16="http://schemas.microsoft.com/office/drawing/2014/main" xmlns="" id="{F8F631AD-526A-439C-B173-6E937DCD2165}"/>
                </a:ext>
              </a:extLst>
            </p:cNvPr>
            <p:cNvSpPr/>
            <p:nvPr/>
          </p:nvSpPr>
          <p:spPr>
            <a:xfrm>
              <a:off x="1404575" y="2666450"/>
              <a:ext cx="200400" cy="266675"/>
            </a:xfrm>
            <a:custGeom>
              <a:avLst/>
              <a:gdLst/>
              <a:ahLst/>
              <a:cxnLst/>
              <a:rect l="l" t="t" r="r" b="b"/>
              <a:pathLst>
                <a:path w="8016" h="10667" extrusionOk="0">
                  <a:moveTo>
                    <a:pt x="3992" y="0"/>
                  </a:moveTo>
                  <a:lnTo>
                    <a:pt x="281" y="4990"/>
                  </a:lnTo>
                  <a:lnTo>
                    <a:pt x="0" y="5334"/>
                  </a:lnTo>
                  <a:lnTo>
                    <a:pt x="4367" y="10667"/>
                  </a:lnTo>
                  <a:lnTo>
                    <a:pt x="4678" y="10480"/>
                  </a:lnTo>
                  <a:lnTo>
                    <a:pt x="5022" y="10230"/>
                  </a:lnTo>
                  <a:lnTo>
                    <a:pt x="5365" y="9918"/>
                  </a:lnTo>
                  <a:lnTo>
                    <a:pt x="5676" y="9575"/>
                  </a:lnTo>
                  <a:lnTo>
                    <a:pt x="5988" y="9201"/>
                  </a:lnTo>
                  <a:lnTo>
                    <a:pt x="6300" y="8827"/>
                  </a:lnTo>
                  <a:lnTo>
                    <a:pt x="6924" y="8016"/>
                  </a:lnTo>
                  <a:lnTo>
                    <a:pt x="7485" y="7174"/>
                  </a:lnTo>
                  <a:lnTo>
                    <a:pt x="8016" y="6363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21;p75">
              <a:extLst>
                <a:ext uri="{FF2B5EF4-FFF2-40B4-BE49-F238E27FC236}">
                  <a16:creationId xmlns:a16="http://schemas.microsoft.com/office/drawing/2014/main" xmlns="" id="{C406DD9C-E687-4893-A5A7-61D29EED0515}"/>
                </a:ext>
              </a:extLst>
            </p:cNvPr>
            <p:cNvSpPr/>
            <p:nvPr/>
          </p:nvSpPr>
          <p:spPr>
            <a:xfrm>
              <a:off x="1404575" y="2791200"/>
              <a:ext cx="141925" cy="141925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1" y="0"/>
                  </a:moveTo>
                  <a:lnTo>
                    <a:pt x="0" y="344"/>
                  </a:lnTo>
                  <a:lnTo>
                    <a:pt x="4367" y="5677"/>
                  </a:lnTo>
                  <a:lnTo>
                    <a:pt x="4678" y="5490"/>
                  </a:lnTo>
                  <a:lnTo>
                    <a:pt x="5022" y="5240"/>
                  </a:lnTo>
                  <a:lnTo>
                    <a:pt x="5365" y="4928"/>
                  </a:lnTo>
                  <a:lnTo>
                    <a:pt x="5676" y="4585"/>
                  </a:lnTo>
                  <a:lnTo>
                    <a:pt x="5115" y="3930"/>
                  </a:lnTo>
                  <a:lnTo>
                    <a:pt x="4491" y="3306"/>
                  </a:lnTo>
                  <a:lnTo>
                    <a:pt x="3836" y="2714"/>
                  </a:lnTo>
                  <a:lnTo>
                    <a:pt x="3150" y="2121"/>
                  </a:lnTo>
                  <a:lnTo>
                    <a:pt x="2464" y="1560"/>
                  </a:lnTo>
                  <a:lnTo>
                    <a:pt x="1747" y="1030"/>
                  </a:lnTo>
                  <a:lnTo>
                    <a:pt x="1029" y="49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22;p75">
              <a:extLst>
                <a:ext uri="{FF2B5EF4-FFF2-40B4-BE49-F238E27FC236}">
                  <a16:creationId xmlns:a16="http://schemas.microsoft.com/office/drawing/2014/main" xmlns="" id="{19AD6AE1-D3DE-452F-B488-D8086A187F7C}"/>
                </a:ext>
              </a:extLst>
            </p:cNvPr>
            <p:cNvSpPr/>
            <p:nvPr/>
          </p:nvSpPr>
          <p:spPr>
            <a:xfrm>
              <a:off x="1670450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6363" y="1"/>
                  </a:moveTo>
                  <a:lnTo>
                    <a:pt x="5427" y="1498"/>
                  </a:lnTo>
                  <a:lnTo>
                    <a:pt x="4554" y="3057"/>
                  </a:lnTo>
                  <a:lnTo>
                    <a:pt x="3743" y="4648"/>
                  </a:lnTo>
                  <a:lnTo>
                    <a:pt x="2995" y="6270"/>
                  </a:lnTo>
                  <a:lnTo>
                    <a:pt x="2277" y="7954"/>
                  </a:lnTo>
                  <a:lnTo>
                    <a:pt x="1653" y="9638"/>
                  </a:lnTo>
                  <a:lnTo>
                    <a:pt x="1061" y="11385"/>
                  </a:lnTo>
                  <a:lnTo>
                    <a:pt x="531" y="13131"/>
                  </a:lnTo>
                  <a:lnTo>
                    <a:pt x="375" y="13848"/>
                  </a:lnTo>
                  <a:lnTo>
                    <a:pt x="219" y="14628"/>
                  </a:lnTo>
                  <a:lnTo>
                    <a:pt x="94" y="15408"/>
                  </a:lnTo>
                  <a:lnTo>
                    <a:pt x="0" y="16125"/>
                  </a:lnTo>
                  <a:lnTo>
                    <a:pt x="0" y="16468"/>
                  </a:lnTo>
                  <a:lnTo>
                    <a:pt x="0" y="16780"/>
                  </a:lnTo>
                  <a:lnTo>
                    <a:pt x="32" y="17092"/>
                  </a:lnTo>
                  <a:lnTo>
                    <a:pt x="94" y="17404"/>
                  </a:lnTo>
                  <a:lnTo>
                    <a:pt x="188" y="17716"/>
                  </a:lnTo>
                  <a:lnTo>
                    <a:pt x="312" y="17996"/>
                  </a:lnTo>
                  <a:lnTo>
                    <a:pt x="437" y="18277"/>
                  </a:lnTo>
                  <a:lnTo>
                    <a:pt x="624" y="18527"/>
                  </a:lnTo>
                  <a:lnTo>
                    <a:pt x="843" y="18745"/>
                  </a:lnTo>
                  <a:lnTo>
                    <a:pt x="1092" y="18932"/>
                  </a:lnTo>
                  <a:lnTo>
                    <a:pt x="1342" y="19057"/>
                  </a:lnTo>
                  <a:lnTo>
                    <a:pt x="1622" y="19182"/>
                  </a:lnTo>
                  <a:lnTo>
                    <a:pt x="1934" y="19213"/>
                  </a:lnTo>
                  <a:lnTo>
                    <a:pt x="2215" y="19244"/>
                  </a:lnTo>
                  <a:lnTo>
                    <a:pt x="2527" y="19213"/>
                  </a:lnTo>
                  <a:lnTo>
                    <a:pt x="2807" y="19150"/>
                  </a:lnTo>
                  <a:lnTo>
                    <a:pt x="3088" y="19057"/>
                  </a:lnTo>
                  <a:lnTo>
                    <a:pt x="3338" y="18901"/>
                  </a:lnTo>
                  <a:lnTo>
                    <a:pt x="3587" y="18745"/>
                  </a:lnTo>
                  <a:lnTo>
                    <a:pt x="3837" y="18527"/>
                  </a:lnTo>
                  <a:lnTo>
                    <a:pt x="4055" y="18308"/>
                  </a:lnTo>
                  <a:lnTo>
                    <a:pt x="4273" y="18059"/>
                  </a:lnTo>
                  <a:lnTo>
                    <a:pt x="4460" y="17809"/>
                  </a:lnTo>
                  <a:lnTo>
                    <a:pt x="4648" y="17497"/>
                  </a:lnTo>
                  <a:lnTo>
                    <a:pt x="4835" y="17123"/>
                  </a:lnTo>
                  <a:lnTo>
                    <a:pt x="4991" y="16749"/>
                  </a:lnTo>
                  <a:lnTo>
                    <a:pt x="5115" y="16343"/>
                  </a:lnTo>
                  <a:lnTo>
                    <a:pt x="5240" y="15938"/>
                  </a:lnTo>
                  <a:lnTo>
                    <a:pt x="5427" y="15096"/>
                  </a:lnTo>
                  <a:lnTo>
                    <a:pt x="5614" y="14223"/>
                  </a:lnTo>
                  <a:lnTo>
                    <a:pt x="8047" y="1030"/>
                  </a:lnTo>
                  <a:lnTo>
                    <a:pt x="7829" y="874"/>
                  </a:lnTo>
                  <a:lnTo>
                    <a:pt x="7642" y="749"/>
                  </a:lnTo>
                  <a:lnTo>
                    <a:pt x="7205" y="500"/>
                  </a:lnTo>
                  <a:lnTo>
                    <a:pt x="6768" y="281"/>
                  </a:lnTo>
                  <a:lnTo>
                    <a:pt x="6550" y="125"/>
                  </a:lnTo>
                  <a:lnTo>
                    <a:pt x="636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23;p75">
              <a:extLst>
                <a:ext uri="{FF2B5EF4-FFF2-40B4-BE49-F238E27FC236}">
                  <a16:creationId xmlns:a16="http://schemas.microsoft.com/office/drawing/2014/main" xmlns="" id="{CFA7E222-8090-42DF-B1D5-9B127E6937CE}"/>
                </a:ext>
              </a:extLst>
            </p:cNvPr>
            <p:cNvSpPr/>
            <p:nvPr/>
          </p:nvSpPr>
          <p:spPr>
            <a:xfrm>
              <a:off x="1824050" y="2645400"/>
              <a:ext cx="116200" cy="55375"/>
            </a:xfrm>
            <a:custGeom>
              <a:avLst/>
              <a:gdLst/>
              <a:ahLst/>
              <a:cxnLst/>
              <a:rect l="l" t="t" r="r" b="b"/>
              <a:pathLst>
                <a:path w="4648" h="2215" extrusionOk="0">
                  <a:moveTo>
                    <a:pt x="3244" y="0"/>
                  </a:moveTo>
                  <a:lnTo>
                    <a:pt x="1155" y="187"/>
                  </a:lnTo>
                  <a:lnTo>
                    <a:pt x="812" y="468"/>
                  </a:lnTo>
                  <a:lnTo>
                    <a:pt x="500" y="811"/>
                  </a:lnTo>
                  <a:lnTo>
                    <a:pt x="219" y="1154"/>
                  </a:lnTo>
                  <a:lnTo>
                    <a:pt x="1" y="1560"/>
                  </a:lnTo>
                  <a:lnTo>
                    <a:pt x="125" y="1716"/>
                  </a:lnTo>
                  <a:lnTo>
                    <a:pt x="281" y="1872"/>
                  </a:lnTo>
                  <a:lnTo>
                    <a:pt x="500" y="2027"/>
                  </a:lnTo>
                  <a:lnTo>
                    <a:pt x="687" y="2121"/>
                  </a:lnTo>
                  <a:lnTo>
                    <a:pt x="936" y="2183"/>
                  </a:lnTo>
                  <a:lnTo>
                    <a:pt x="1155" y="2215"/>
                  </a:lnTo>
                  <a:lnTo>
                    <a:pt x="1373" y="2215"/>
                  </a:lnTo>
                  <a:lnTo>
                    <a:pt x="1591" y="2152"/>
                  </a:lnTo>
                  <a:lnTo>
                    <a:pt x="1685" y="2121"/>
                  </a:lnTo>
                  <a:lnTo>
                    <a:pt x="1778" y="2059"/>
                  </a:lnTo>
                  <a:lnTo>
                    <a:pt x="1934" y="1934"/>
                  </a:lnTo>
                  <a:lnTo>
                    <a:pt x="2028" y="1747"/>
                  </a:lnTo>
                  <a:lnTo>
                    <a:pt x="2153" y="1528"/>
                  </a:lnTo>
                  <a:lnTo>
                    <a:pt x="2277" y="1310"/>
                  </a:lnTo>
                  <a:lnTo>
                    <a:pt x="2465" y="1123"/>
                  </a:lnTo>
                  <a:lnTo>
                    <a:pt x="2558" y="1029"/>
                  </a:lnTo>
                  <a:lnTo>
                    <a:pt x="2714" y="936"/>
                  </a:lnTo>
                  <a:lnTo>
                    <a:pt x="2870" y="842"/>
                  </a:lnTo>
                  <a:lnTo>
                    <a:pt x="3057" y="780"/>
                  </a:lnTo>
                  <a:lnTo>
                    <a:pt x="3275" y="905"/>
                  </a:lnTo>
                  <a:lnTo>
                    <a:pt x="3494" y="967"/>
                  </a:lnTo>
                  <a:lnTo>
                    <a:pt x="3712" y="1029"/>
                  </a:lnTo>
                  <a:lnTo>
                    <a:pt x="3899" y="1061"/>
                  </a:lnTo>
                  <a:lnTo>
                    <a:pt x="4086" y="1061"/>
                  </a:lnTo>
                  <a:lnTo>
                    <a:pt x="4242" y="998"/>
                  </a:lnTo>
                  <a:lnTo>
                    <a:pt x="4429" y="905"/>
                  </a:lnTo>
                  <a:lnTo>
                    <a:pt x="4617" y="749"/>
                  </a:lnTo>
                  <a:lnTo>
                    <a:pt x="4648" y="686"/>
                  </a:lnTo>
                  <a:lnTo>
                    <a:pt x="4648" y="624"/>
                  </a:lnTo>
                  <a:lnTo>
                    <a:pt x="4617" y="562"/>
                  </a:lnTo>
                  <a:lnTo>
                    <a:pt x="4554" y="530"/>
                  </a:lnTo>
                  <a:lnTo>
                    <a:pt x="3899" y="250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24;p75">
              <a:extLst>
                <a:ext uri="{FF2B5EF4-FFF2-40B4-BE49-F238E27FC236}">
                  <a16:creationId xmlns:a16="http://schemas.microsoft.com/office/drawing/2014/main" xmlns="" id="{567D0E93-B6C6-4F60-8DD2-995BCB5F532C}"/>
                </a:ext>
              </a:extLst>
            </p:cNvPr>
            <p:cNvSpPr/>
            <p:nvPr/>
          </p:nvSpPr>
          <p:spPr>
            <a:xfrm>
              <a:off x="1881750" y="2658650"/>
              <a:ext cx="116200" cy="67075"/>
            </a:xfrm>
            <a:custGeom>
              <a:avLst/>
              <a:gdLst/>
              <a:ahLst/>
              <a:cxnLst/>
              <a:rect l="l" t="t" r="r" b="b"/>
              <a:pathLst>
                <a:path w="4648" h="2683" extrusionOk="0">
                  <a:moveTo>
                    <a:pt x="2652" y="0"/>
                  </a:moveTo>
                  <a:lnTo>
                    <a:pt x="2589" y="32"/>
                  </a:lnTo>
                  <a:lnTo>
                    <a:pt x="2527" y="63"/>
                  </a:lnTo>
                  <a:lnTo>
                    <a:pt x="2527" y="125"/>
                  </a:lnTo>
                  <a:lnTo>
                    <a:pt x="2527" y="219"/>
                  </a:lnTo>
                  <a:lnTo>
                    <a:pt x="2776" y="468"/>
                  </a:lnTo>
                  <a:lnTo>
                    <a:pt x="3088" y="718"/>
                  </a:lnTo>
                  <a:lnTo>
                    <a:pt x="3431" y="936"/>
                  </a:lnTo>
                  <a:lnTo>
                    <a:pt x="3743" y="1123"/>
                  </a:lnTo>
                  <a:lnTo>
                    <a:pt x="3338" y="1248"/>
                  </a:lnTo>
                  <a:lnTo>
                    <a:pt x="2901" y="1404"/>
                  </a:lnTo>
                  <a:lnTo>
                    <a:pt x="2464" y="1560"/>
                  </a:lnTo>
                  <a:lnTo>
                    <a:pt x="2059" y="1685"/>
                  </a:lnTo>
                  <a:lnTo>
                    <a:pt x="1" y="1373"/>
                  </a:lnTo>
                  <a:lnTo>
                    <a:pt x="1" y="2589"/>
                  </a:lnTo>
                  <a:lnTo>
                    <a:pt x="780" y="2683"/>
                  </a:lnTo>
                  <a:lnTo>
                    <a:pt x="1872" y="2683"/>
                  </a:lnTo>
                  <a:lnTo>
                    <a:pt x="2215" y="2620"/>
                  </a:lnTo>
                  <a:lnTo>
                    <a:pt x="2932" y="2496"/>
                  </a:lnTo>
                  <a:lnTo>
                    <a:pt x="3307" y="2402"/>
                  </a:lnTo>
                  <a:lnTo>
                    <a:pt x="3712" y="2277"/>
                  </a:lnTo>
                  <a:lnTo>
                    <a:pt x="4086" y="2121"/>
                  </a:lnTo>
                  <a:lnTo>
                    <a:pt x="4461" y="1903"/>
                  </a:lnTo>
                  <a:lnTo>
                    <a:pt x="4523" y="1841"/>
                  </a:lnTo>
                  <a:lnTo>
                    <a:pt x="4585" y="1747"/>
                  </a:lnTo>
                  <a:lnTo>
                    <a:pt x="4616" y="1653"/>
                  </a:lnTo>
                  <a:lnTo>
                    <a:pt x="4648" y="1560"/>
                  </a:lnTo>
                  <a:lnTo>
                    <a:pt x="4616" y="1186"/>
                  </a:lnTo>
                  <a:lnTo>
                    <a:pt x="4585" y="811"/>
                  </a:lnTo>
                  <a:lnTo>
                    <a:pt x="4585" y="718"/>
                  </a:lnTo>
                  <a:lnTo>
                    <a:pt x="4523" y="624"/>
                  </a:lnTo>
                  <a:lnTo>
                    <a:pt x="4461" y="562"/>
                  </a:lnTo>
                  <a:lnTo>
                    <a:pt x="4367" y="499"/>
                  </a:lnTo>
                  <a:lnTo>
                    <a:pt x="3962" y="344"/>
                  </a:lnTo>
                  <a:lnTo>
                    <a:pt x="3525" y="188"/>
                  </a:lnTo>
                  <a:lnTo>
                    <a:pt x="3088" y="94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25;p75">
              <a:extLst>
                <a:ext uri="{FF2B5EF4-FFF2-40B4-BE49-F238E27FC236}">
                  <a16:creationId xmlns:a16="http://schemas.microsoft.com/office/drawing/2014/main" xmlns="" id="{C01EAAB3-8234-4811-8EA4-3DBCE2E75AF6}"/>
                </a:ext>
              </a:extLst>
            </p:cNvPr>
            <p:cNvSpPr/>
            <p:nvPr/>
          </p:nvSpPr>
          <p:spPr>
            <a:xfrm>
              <a:off x="1810800" y="2671900"/>
              <a:ext cx="164550" cy="91250"/>
            </a:xfrm>
            <a:custGeom>
              <a:avLst/>
              <a:gdLst/>
              <a:ahLst/>
              <a:cxnLst/>
              <a:rect l="l" t="t" r="r" b="b"/>
              <a:pathLst>
                <a:path w="6582" h="3650" extrusionOk="0">
                  <a:moveTo>
                    <a:pt x="1092" y="1"/>
                  </a:moveTo>
                  <a:lnTo>
                    <a:pt x="905" y="32"/>
                  </a:lnTo>
                  <a:lnTo>
                    <a:pt x="811" y="63"/>
                  </a:lnTo>
                  <a:lnTo>
                    <a:pt x="562" y="344"/>
                  </a:lnTo>
                  <a:lnTo>
                    <a:pt x="281" y="843"/>
                  </a:lnTo>
                  <a:lnTo>
                    <a:pt x="156" y="1092"/>
                  </a:lnTo>
                  <a:lnTo>
                    <a:pt x="63" y="1342"/>
                  </a:lnTo>
                  <a:lnTo>
                    <a:pt x="0" y="1529"/>
                  </a:lnTo>
                  <a:lnTo>
                    <a:pt x="0" y="1654"/>
                  </a:lnTo>
                  <a:lnTo>
                    <a:pt x="94" y="1934"/>
                  </a:lnTo>
                  <a:lnTo>
                    <a:pt x="125" y="2215"/>
                  </a:lnTo>
                  <a:lnTo>
                    <a:pt x="188" y="2340"/>
                  </a:lnTo>
                  <a:lnTo>
                    <a:pt x="250" y="2433"/>
                  </a:lnTo>
                  <a:lnTo>
                    <a:pt x="312" y="2527"/>
                  </a:lnTo>
                  <a:lnTo>
                    <a:pt x="437" y="2589"/>
                  </a:lnTo>
                  <a:lnTo>
                    <a:pt x="874" y="2745"/>
                  </a:lnTo>
                  <a:lnTo>
                    <a:pt x="1404" y="2932"/>
                  </a:lnTo>
                  <a:lnTo>
                    <a:pt x="2589" y="3244"/>
                  </a:lnTo>
                  <a:lnTo>
                    <a:pt x="3774" y="3494"/>
                  </a:lnTo>
                  <a:lnTo>
                    <a:pt x="4803" y="3650"/>
                  </a:lnTo>
                  <a:lnTo>
                    <a:pt x="5084" y="3650"/>
                  </a:lnTo>
                  <a:lnTo>
                    <a:pt x="5334" y="3587"/>
                  </a:lnTo>
                  <a:lnTo>
                    <a:pt x="5552" y="3494"/>
                  </a:lnTo>
                  <a:lnTo>
                    <a:pt x="5739" y="3338"/>
                  </a:lnTo>
                  <a:lnTo>
                    <a:pt x="5895" y="3151"/>
                  </a:lnTo>
                  <a:lnTo>
                    <a:pt x="6051" y="2901"/>
                  </a:lnTo>
                  <a:lnTo>
                    <a:pt x="6332" y="2371"/>
                  </a:lnTo>
                  <a:lnTo>
                    <a:pt x="6488" y="1997"/>
                  </a:lnTo>
                  <a:lnTo>
                    <a:pt x="6550" y="1622"/>
                  </a:lnTo>
                  <a:lnTo>
                    <a:pt x="6581" y="1217"/>
                  </a:lnTo>
                  <a:lnTo>
                    <a:pt x="6519" y="874"/>
                  </a:lnTo>
                  <a:lnTo>
                    <a:pt x="6394" y="812"/>
                  </a:lnTo>
                  <a:lnTo>
                    <a:pt x="6176" y="749"/>
                  </a:lnTo>
                  <a:lnTo>
                    <a:pt x="5490" y="593"/>
                  </a:lnTo>
                  <a:lnTo>
                    <a:pt x="4585" y="437"/>
                  </a:lnTo>
                  <a:lnTo>
                    <a:pt x="3587" y="281"/>
                  </a:lnTo>
                  <a:lnTo>
                    <a:pt x="2589" y="125"/>
                  </a:lnTo>
                  <a:lnTo>
                    <a:pt x="1716" y="3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6;p75">
              <a:extLst>
                <a:ext uri="{FF2B5EF4-FFF2-40B4-BE49-F238E27FC236}">
                  <a16:creationId xmlns:a16="http://schemas.microsoft.com/office/drawing/2014/main" xmlns="" id="{4F2A0050-B4D1-4C5F-9053-23E90049DCF8}"/>
                </a:ext>
              </a:extLst>
            </p:cNvPr>
            <p:cNvSpPr/>
            <p:nvPr/>
          </p:nvSpPr>
          <p:spPr>
            <a:xfrm>
              <a:off x="1909050" y="2699200"/>
              <a:ext cx="154400" cy="31200"/>
            </a:xfrm>
            <a:custGeom>
              <a:avLst/>
              <a:gdLst/>
              <a:ahLst/>
              <a:cxnLst/>
              <a:rect l="l" t="t" r="r" b="b"/>
              <a:pathLst>
                <a:path w="6176" h="1248" extrusionOk="0">
                  <a:moveTo>
                    <a:pt x="343" y="0"/>
                  </a:moveTo>
                  <a:lnTo>
                    <a:pt x="187" y="94"/>
                  </a:lnTo>
                  <a:lnTo>
                    <a:pt x="63" y="187"/>
                  </a:lnTo>
                  <a:lnTo>
                    <a:pt x="0" y="281"/>
                  </a:lnTo>
                  <a:lnTo>
                    <a:pt x="0" y="406"/>
                  </a:lnTo>
                  <a:lnTo>
                    <a:pt x="31" y="499"/>
                  </a:lnTo>
                  <a:lnTo>
                    <a:pt x="94" y="593"/>
                  </a:lnTo>
                  <a:lnTo>
                    <a:pt x="187" y="686"/>
                  </a:lnTo>
                  <a:lnTo>
                    <a:pt x="406" y="811"/>
                  </a:lnTo>
                  <a:lnTo>
                    <a:pt x="655" y="905"/>
                  </a:lnTo>
                  <a:lnTo>
                    <a:pt x="1061" y="1029"/>
                  </a:lnTo>
                  <a:lnTo>
                    <a:pt x="1435" y="1092"/>
                  </a:lnTo>
                  <a:lnTo>
                    <a:pt x="1809" y="1154"/>
                  </a:lnTo>
                  <a:lnTo>
                    <a:pt x="2152" y="1154"/>
                  </a:lnTo>
                  <a:lnTo>
                    <a:pt x="2870" y="1185"/>
                  </a:lnTo>
                  <a:lnTo>
                    <a:pt x="3680" y="1248"/>
                  </a:lnTo>
                  <a:lnTo>
                    <a:pt x="4179" y="1061"/>
                  </a:lnTo>
                  <a:lnTo>
                    <a:pt x="4772" y="874"/>
                  </a:lnTo>
                  <a:lnTo>
                    <a:pt x="5365" y="718"/>
                  </a:lnTo>
                  <a:lnTo>
                    <a:pt x="5832" y="530"/>
                  </a:lnTo>
                  <a:lnTo>
                    <a:pt x="5988" y="468"/>
                  </a:lnTo>
                  <a:lnTo>
                    <a:pt x="6113" y="374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7"/>
                  </a:lnTo>
                  <a:lnTo>
                    <a:pt x="6144" y="125"/>
                  </a:lnTo>
                  <a:lnTo>
                    <a:pt x="6082" y="63"/>
                  </a:lnTo>
                  <a:lnTo>
                    <a:pt x="5957" y="31"/>
                  </a:lnTo>
                  <a:lnTo>
                    <a:pt x="5739" y="0"/>
                  </a:lnTo>
                  <a:lnTo>
                    <a:pt x="5146" y="31"/>
                  </a:lnTo>
                  <a:lnTo>
                    <a:pt x="4585" y="125"/>
                  </a:lnTo>
                  <a:lnTo>
                    <a:pt x="4024" y="250"/>
                  </a:lnTo>
                  <a:lnTo>
                    <a:pt x="3493" y="43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27;p75">
              <a:extLst>
                <a:ext uri="{FF2B5EF4-FFF2-40B4-BE49-F238E27FC236}">
                  <a16:creationId xmlns:a16="http://schemas.microsoft.com/office/drawing/2014/main" xmlns="" id="{A78F0E89-2BDD-4F46-AA0B-4F1DAB925C52}"/>
                </a:ext>
              </a:extLst>
            </p:cNvPr>
            <p:cNvSpPr/>
            <p:nvPr/>
          </p:nvSpPr>
          <p:spPr>
            <a:xfrm>
              <a:off x="189812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4" y="1"/>
                  </a:moveTo>
                  <a:lnTo>
                    <a:pt x="188" y="94"/>
                  </a:lnTo>
                  <a:lnTo>
                    <a:pt x="63" y="188"/>
                  </a:lnTo>
                  <a:lnTo>
                    <a:pt x="1" y="281"/>
                  </a:lnTo>
                  <a:lnTo>
                    <a:pt x="1" y="406"/>
                  </a:lnTo>
                  <a:lnTo>
                    <a:pt x="32" y="500"/>
                  </a:lnTo>
                  <a:lnTo>
                    <a:pt x="94" y="593"/>
                  </a:lnTo>
                  <a:lnTo>
                    <a:pt x="156" y="687"/>
                  </a:lnTo>
                  <a:lnTo>
                    <a:pt x="406" y="812"/>
                  </a:lnTo>
                  <a:lnTo>
                    <a:pt x="656" y="905"/>
                  </a:lnTo>
                  <a:lnTo>
                    <a:pt x="1061" y="1030"/>
                  </a:lnTo>
                  <a:lnTo>
                    <a:pt x="1435" y="1092"/>
                  </a:lnTo>
                  <a:lnTo>
                    <a:pt x="1778" y="1155"/>
                  </a:lnTo>
                  <a:lnTo>
                    <a:pt x="2153" y="1186"/>
                  </a:lnTo>
                  <a:lnTo>
                    <a:pt x="2839" y="1217"/>
                  </a:lnTo>
                  <a:lnTo>
                    <a:pt x="3681" y="1248"/>
                  </a:lnTo>
                  <a:lnTo>
                    <a:pt x="4149" y="1061"/>
                  </a:lnTo>
                  <a:lnTo>
                    <a:pt x="4741" y="905"/>
                  </a:lnTo>
                  <a:lnTo>
                    <a:pt x="5334" y="718"/>
                  </a:lnTo>
                  <a:lnTo>
                    <a:pt x="5833" y="531"/>
                  </a:lnTo>
                  <a:lnTo>
                    <a:pt x="5958" y="469"/>
                  </a:lnTo>
                  <a:lnTo>
                    <a:pt x="6082" y="375"/>
                  </a:lnTo>
                  <a:lnTo>
                    <a:pt x="6145" y="313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45" y="126"/>
                  </a:lnTo>
                  <a:lnTo>
                    <a:pt x="6082" y="63"/>
                  </a:lnTo>
                  <a:lnTo>
                    <a:pt x="5958" y="32"/>
                  </a:lnTo>
                  <a:lnTo>
                    <a:pt x="5739" y="1"/>
                  </a:lnTo>
                  <a:lnTo>
                    <a:pt x="5147" y="32"/>
                  </a:lnTo>
                  <a:lnTo>
                    <a:pt x="4585" y="126"/>
                  </a:lnTo>
                  <a:lnTo>
                    <a:pt x="4024" y="250"/>
                  </a:lnTo>
                  <a:lnTo>
                    <a:pt x="3494" y="43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8;p75">
              <a:extLst>
                <a:ext uri="{FF2B5EF4-FFF2-40B4-BE49-F238E27FC236}">
                  <a16:creationId xmlns:a16="http://schemas.microsoft.com/office/drawing/2014/main" xmlns="" id="{FC421FF7-24A1-4023-96B0-3AEB2864AAFC}"/>
                </a:ext>
              </a:extLst>
            </p:cNvPr>
            <p:cNvSpPr/>
            <p:nvPr/>
          </p:nvSpPr>
          <p:spPr>
            <a:xfrm>
              <a:off x="1876300" y="27335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3" y="1"/>
                  </a:moveTo>
                  <a:lnTo>
                    <a:pt x="219" y="94"/>
                  </a:lnTo>
                  <a:lnTo>
                    <a:pt x="94" y="188"/>
                  </a:lnTo>
                  <a:lnTo>
                    <a:pt x="31" y="281"/>
                  </a:lnTo>
                  <a:lnTo>
                    <a:pt x="0" y="406"/>
                  </a:lnTo>
                  <a:lnTo>
                    <a:pt x="31" y="500"/>
                  </a:lnTo>
                  <a:lnTo>
                    <a:pt x="94" y="593"/>
                  </a:lnTo>
                  <a:lnTo>
                    <a:pt x="187" y="687"/>
                  </a:lnTo>
                  <a:lnTo>
                    <a:pt x="406" y="843"/>
                  </a:lnTo>
                  <a:lnTo>
                    <a:pt x="686" y="936"/>
                  </a:lnTo>
                  <a:lnTo>
                    <a:pt x="1092" y="1030"/>
                  </a:lnTo>
                  <a:lnTo>
                    <a:pt x="1466" y="1092"/>
                  </a:lnTo>
                  <a:lnTo>
                    <a:pt x="1809" y="1155"/>
                  </a:lnTo>
                  <a:lnTo>
                    <a:pt x="2152" y="1186"/>
                  </a:lnTo>
                  <a:lnTo>
                    <a:pt x="2870" y="1217"/>
                  </a:lnTo>
                  <a:lnTo>
                    <a:pt x="3681" y="1248"/>
                  </a:lnTo>
                  <a:lnTo>
                    <a:pt x="4180" y="1061"/>
                  </a:lnTo>
                  <a:lnTo>
                    <a:pt x="4772" y="905"/>
                  </a:lnTo>
                  <a:lnTo>
                    <a:pt x="5365" y="718"/>
                  </a:lnTo>
                  <a:lnTo>
                    <a:pt x="5833" y="531"/>
                  </a:lnTo>
                  <a:lnTo>
                    <a:pt x="5988" y="468"/>
                  </a:lnTo>
                  <a:lnTo>
                    <a:pt x="6113" y="375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76" y="125"/>
                  </a:lnTo>
                  <a:lnTo>
                    <a:pt x="6082" y="63"/>
                  </a:lnTo>
                  <a:lnTo>
                    <a:pt x="5988" y="32"/>
                  </a:lnTo>
                  <a:lnTo>
                    <a:pt x="5739" y="1"/>
                  </a:lnTo>
                  <a:lnTo>
                    <a:pt x="5178" y="32"/>
                  </a:lnTo>
                  <a:lnTo>
                    <a:pt x="4585" y="125"/>
                  </a:lnTo>
                  <a:lnTo>
                    <a:pt x="4055" y="250"/>
                  </a:lnTo>
                  <a:lnTo>
                    <a:pt x="3525" y="437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9;p75">
              <a:extLst>
                <a:ext uri="{FF2B5EF4-FFF2-40B4-BE49-F238E27FC236}">
                  <a16:creationId xmlns:a16="http://schemas.microsoft.com/office/drawing/2014/main" xmlns="" id="{2EE85762-19ED-4363-9E9C-B0828C8D20A4}"/>
                </a:ext>
              </a:extLst>
            </p:cNvPr>
            <p:cNvSpPr/>
            <p:nvPr/>
          </p:nvSpPr>
          <p:spPr>
            <a:xfrm>
              <a:off x="183262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2932" y="0"/>
                  </a:moveTo>
                  <a:lnTo>
                    <a:pt x="2621" y="218"/>
                  </a:lnTo>
                  <a:lnTo>
                    <a:pt x="2277" y="374"/>
                  </a:lnTo>
                  <a:lnTo>
                    <a:pt x="1934" y="468"/>
                  </a:lnTo>
                  <a:lnTo>
                    <a:pt x="1591" y="561"/>
                  </a:lnTo>
                  <a:lnTo>
                    <a:pt x="1217" y="593"/>
                  </a:lnTo>
                  <a:lnTo>
                    <a:pt x="843" y="593"/>
                  </a:lnTo>
                  <a:lnTo>
                    <a:pt x="500" y="561"/>
                  </a:lnTo>
                  <a:lnTo>
                    <a:pt x="125" y="468"/>
                  </a:lnTo>
                  <a:lnTo>
                    <a:pt x="94" y="468"/>
                  </a:lnTo>
                  <a:lnTo>
                    <a:pt x="32" y="499"/>
                  </a:lnTo>
                  <a:lnTo>
                    <a:pt x="1" y="561"/>
                  </a:lnTo>
                  <a:lnTo>
                    <a:pt x="1" y="624"/>
                  </a:lnTo>
                  <a:lnTo>
                    <a:pt x="32" y="655"/>
                  </a:lnTo>
                  <a:lnTo>
                    <a:pt x="63" y="686"/>
                  </a:lnTo>
                  <a:lnTo>
                    <a:pt x="469" y="780"/>
                  </a:lnTo>
                  <a:lnTo>
                    <a:pt x="843" y="811"/>
                  </a:lnTo>
                  <a:lnTo>
                    <a:pt x="1248" y="811"/>
                  </a:lnTo>
                  <a:lnTo>
                    <a:pt x="1623" y="780"/>
                  </a:lnTo>
                  <a:lnTo>
                    <a:pt x="1997" y="686"/>
                  </a:lnTo>
                  <a:lnTo>
                    <a:pt x="2371" y="561"/>
                  </a:lnTo>
                  <a:lnTo>
                    <a:pt x="2714" y="405"/>
                  </a:lnTo>
                  <a:lnTo>
                    <a:pt x="3057" y="187"/>
                  </a:lnTo>
                  <a:lnTo>
                    <a:pt x="3088" y="156"/>
                  </a:lnTo>
                  <a:lnTo>
                    <a:pt x="3088" y="125"/>
                  </a:lnTo>
                  <a:lnTo>
                    <a:pt x="3088" y="31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0;p75">
              <a:extLst>
                <a:ext uri="{FF2B5EF4-FFF2-40B4-BE49-F238E27FC236}">
                  <a16:creationId xmlns:a16="http://schemas.microsoft.com/office/drawing/2014/main" xmlns="" id="{10F9083E-E7B3-4781-9F3C-4813BD6E26C3}"/>
                </a:ext>
              </a:extLst>
            </p:cNvPr>
            <p:cNvSpPr/>
            <p:nvPr/>
          </p:nvSpPr>
          <p:spPr>
            <a:xfrm>
              <a:off x="1072400" y="3161575"/>
              <a:ext cx="436675" cy="116975"/>
            </a:xfrm>
            <a:custGeom>
              <a:avLst/>
              <a:gdLst/>
              <a:ahLst/>
              <a:cxnLst/>
              <a:rect l="l" t="t" r="r" b="b"/>
              <a:pathLst>
                <a:path w="17467" h="4679" extrusionOk="0">
                  <a:moveTo>
                    <a:pt x="5209" y="0"/>
                  </a:moveTo>
                  <a:lnTo>
                    <a:pt x="2995" y="62"/>
                  </a:lnTo>
                  <a:lnTo>
                    <a:pt x="2184" y="998"/>
                  </a:lnTo>
                  <a:lnTo>
                    <a:pt x="1404" y="1996"/>
                  </a:lnTo>
                  <a:lnTo>
                    <a:pt x="687" y="3056"/>
                  </a:lnTo>
                  <a:lnTo>
                    <a:pt x="1" y="4148"/>
                  </a:lnTo>
                  <a:lnTo>
                    <a:pt x="1092" y="4304"/>
                  </a:lnTo>
                  <a:lnTo>
                    <a:pt x="2184" y="4429"/>
                  </a:lnTo>
                  <a:lnTo>
                    <a:pt x="3276" y="4554"/>
                  </a:lnTo>
                  <a:lnTo>
                    <a:pt x="4398" y="4616"/>
                  </a:lnTo>
                  <a:lnTo>
                    <a:pt x="5490" y="4647"/>
                  </a:lnTo>
                  <a:lnTo>
                    <a:pt x="6582" y="4678"/>
                  </a:lnTo>
                  <a:lnTo>
                    <a:pt x="7704" y="4647"/>
                  </a:lnTo>
                  <a:lnTo>
                    <a:pt x="8796" y="4585"/>
                  </a:lnTo>
                  <a:lnTo>
                    <a:pt x="9888" y="4491"/>
                  </a:lnTo>
                  <a:lnTo>
                    <a:pt x="11010" y="4398"/>
                  </a:lnTo>
                  <a:lnTo>
                    <a:pt x="12102" y="4242"/>
                  </a:lnTo>
                  <a:lnTo>
                    <a:pt x="13162" y="4055"/>
                  </a:lnTo>
                  <a:lnTo>
                    <a:pt x="14254" y="3836"/>
                  </a:lnTo>
                  <a:lnTo>
                    <a:pt x="15314" y="3587"/>
                  </a:lnTo>
                  <a:lnTo>
                    <a:pt x="16406" y="3306"/>
                  </a:lnTo>
                  <a:lnTo>
                    <a:pt x="17466" y="2994"/>
                  </a:lnTo>
                  <a:lnTo>
                    <a:pt x="16905" y="2214"/>
                  </a:lnTo>
                  <a:lnTo>
                    <a:pt x="16344" y="1466"/>
                  </a:lnTo>
                  <a:lnTo>
                    <a:pt x="15782" y="749"/>
                  </a:lnTo>
                  <a:lnTo>
                    <a:pt x="15158" y="62"/>
                  </a:lnTo>
                  <a:lnTo>
                    <a:pt x="14316" y="31"/>
                  </a:lnTo>
                  <a:lnTo>
                    <a:pt x="1288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1;p75">
              <a:extLst>
                <a:ext uri="{FF2B5EF4-FFF2-40B4-BE49-F238E27FC236}">
                  <a16:creationId xmlns:a16="http://schemas.microsoft.com/office/drawing/2014/main" xmlns="" id="{9BA34DBE-F2B3-493E-A99A-9701DF9C6EC6}"/>
                </a:ext>
              </a:extLst>
            </p:cNvPr>
            <p:cNvSpPr/>
            <p:nvPr/>
          </p:nvSpPr>
          <p:spPr>
            <a:xfrm>
              <a:off x="1044350" y="2625125"/>
              <a:ext cx="460050" cy="560625"/>
            </a:xfrm>
            <a:custGeom>
              <a:avLst/>
              <a:gdLst/>
              <a:ahLst/>
              <a:cxnLst/>
              <a:rect l="l" t="t" r="r" b="b"/>
              <a:pathLst>
                <a:path w="18402" h="22425" extrusionOk="0">
                  <a:moveTo>
                    <a:pt x="8171" y="0"/>
                  </a:moveTo>
                  <a:lnTo>
                    <a:pt x="7454" y="32"/>
                  </a:lnTo>
                  <a:lnTo>
                    <a:pt x="6737" y="94"/>
                  </a:lnTo>
                  <a:lnTo>
                    <a:pt x="5427" y="250"/>
                  </a:lnTo>
                  <a:lnTo>
                    <a:pt x="4242" y="437"/>
                  </a:lnTo>
                  <a:lnTo>
                    <a:pt x="3181" y="655"/>
                  </a:lnTo>
                  <a:lnTo>
                    <a:pt x="2246" y="905"/>
                  </a:lnTo>
                  <a:lnTo>
                    <a:pt x="1466" y="1123"/>
                  </a:lnTo>
                  <a:lnTo>
                    <a:pt x="842" y="1341"/>
                  </a:lnTo>
                  <a:lnTo>
                    <a:pt x="374" y="1497"/>
                  </a:lnTo>
                  <a:lnTo>
                    <a:pt x="0" y="1653"/>
                  </a:lnTo>
                  <a:lnTo>
                    <a:pt x="4117" y="21520"/>
                  </a:lnTo>
                  <a:lnTo>
                    <a:pt x="4429" y="21583"/>
                  </a:lnTo>
                  <a:lnTo>
                    <a:pt x="5302" y="21801"/>
                  </a:lnTo>
                  <a:lnTo>
                    <a:pt x="6612" y="22051"/>
                  </a:lnTo>
                  <a:lnTo>
                    <a:pt x="7392" y="22175"/>
                  </a:lnTo>
                  <a:lnTo>
                    <a:pt x="8265" y="22300"/>
                  </a:lnTo>
                  <a:lnTo>
                    <a:pt x="9201" y="22362"/>
                  </a:lnTo>
                  <a:lnTo>
                    <a:pt x="10168" y="22425"/>
                  </a:lnTo>
                  <a:lnTo>
                    <a:pt x="11166" y="22425"/>
                  </a:lnTo>
                  <a:lnTo>
                    <a:pt x="12195" y="22394"/>
                  </a:lnTo>
                  <a:lnTo>
                    <a:pt x="13255" y="22269"/>
                  </a:lnTo>
                  <a:lnTo>
                    <a:pt x="13754" y="22207"/>
                  </a:lnTo>
                  <a:lnTo>
                    <a:pt x="14284" y="22113"/>
                  </a:lnTo>
                  <a:lnTo>
                    <a:pt x="14783" y="21988"/>
                  </a:lnTo>
                  <a:lnTo>
                    <a:pt x="15282" y="21863"/>
                  </a:lnTo>
                  <a:lnTo>
                    <a:pt x="15781" y="21676"/>
                  </a:lnTo>
                  <a:lnTo>
                    <a:pt x="16280" y="21520"/>
                  </a:lnTo>
                  <a:lnTo>
                    <a:pt x="18401" y="1653"/>
                  </a:lnTo>
                  <a:lnTo>
                    <a:pt x="17466" y="1341"/>
                  </a:lnTo>
                  <a:lnTo>
                    <a:pt x="16561" y="1030"/>
                  </a:lnTo>
                  <a:lnTo>
                    <a:pt x="15626" y="780"/>
                  </a:lnTo>
                  <a:lnTo>
                    <a:pt x="14721" y="593"/>
                  </a:lnTo>
                  <a:lnTo>
                    <a:pt x="13848" y="406"/>
                  </a:lnTo>
                  <a:lnTo>
                    <a:pt x="12974" y="250"/>
                  </a:lnTo>
                  <a:lnTo>
                    <a:pt x="12132" y="156"/>
                  </a:lnTo>
                  <a:lnTo>
                    <a:pt x="11290" y="63"/>
                  </a:lnTo>
                  <a:lnTo>
                    <a:pt x="10479" y="32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32;p75">
              <a:extLst>
                <a:ext uri="{FF2B5EF4-FFF2-40B4-BE49-F238E27FC236}">
                  <a16:creationId xmlns:a16="http://schemas.microsoft.com/office/drawing/2014/main" xmlns="" id="{5F49255E-3C16-4C81-866E-EDCBDDC5AE6F}"/>
                </a:ext>
              </a:extLst>
            </p:cNvPr>
            <p:cNvSpPr/>
            <p:nvPr/>
          </p:nvSpPr>
          <p:spPr>
            <a:xfrm>
              <a:off x="772225" y="3236425"/>
              <a:ext cx="1054200" cy="428850"/>
            </a:xfrm>
            <a:custGeom>
              <a:avLst/>
              <a:gdLst/>
              <a:ahLst/>
              <a:cxnLst/>
              <a:rect l="l" t="t" r="r" b="b"/>
              <a:pathLst>
                <a:path w="42168" h="17154" extrusionOk="0">
                  <a:moveTo>
                    <a:pt x="29473" y="0"/>
                  </a:moveTo>
                  <a:lnTo>
                    <a:pt x="28413" y="312"/>
                  </a:lnTo>
                  <a:lnTo>
                    <a:pt x="27321" y="593"/>
                  </a:lnTo>
                  <a:lnTo>
                    <a:pt x="26261" y="842"/>
                  </a:lnTo>
                  <a:lnTo>
                    <a:pt x="25169" y="1061"/>
                  </a:lnTo>
                  <a:lnTo>
                    <a:pt x="24109" y="1248"/>
                  </a:lnTo>
                  <a:lnTo>
                    <a:pt x="23017" y="1404"/>
                  </a:lnTo>
                  <a:lnTo>
                    <a:pt x="21895" y="1497"/>
                  </a:lnTo>
                  <a:lnTo>
                    <a:pt x="20803" y="1591"/>
                  </a:lnTo>
                  <a:lnTo>
                    <a:pt x="19711" y="1653"/>
                  </a:lnTo>
                  <a:lnTo>
                    <a:pt x="18589" y="1684"/>
                  </a:lnTo>
                  <a:lnTo>
                    <a:pt x="17497" y="1653"/>
                  </a:lnTo>
                  <a:lnTo>
                    <a:pt x="16405" y="1622"/>
                  </a:lnTo>
                  <a:lnTo>
                    <a:pt x="15283" y="1560"/>
                  </a:lnTo>
                  <a:lnTo>
                    <a:pt x="14191" y="1435"/>
                  </a:lnTo>
                  <a:lnTo>
                    <a:pt x="13099" y="1310"/>
                  </a:lnTo>
                  <a:lnTo>
                    <a:pt x="12008" y="1154"/>
                  </a:lnTo>
                  <a:lnTo>
                    <a:pt x="11509" y="2059"/>
                  </a:lnTo>
                  <a:lnTo>
                    <a:pt x="11072" y="2994"/>
                  </a:lnTo>
                  <a:lnTo>
                    <a:pt x="10667" y="3930"/>
                  </a:lnTo>
                  <a:lnTo>
                    <a:pt x="10324" y="4866"/>
                  </a:lnTo>
                  <a:lnTo>
                    <a:pt x="8951" y="4055"/>
                  </a:lnTo>
                  <a:lnTo>
                    <a:pt x="7548" y="3306"/>
                  </a:lnTo>
                  <a:lnTo>
                    <a:pt x="6113" y="2589"/>
                  </a:lnTo>
                  <a:lnTo>
                    <a:pt x="4616" y="1965"/>
                  </a:lnTo>
                  <a:lnTo>
                    <a:pt x="4055" y="1747"/>
                  </a:lnTo>
                  <a:lnTo>
                    <a:pt x="3462" y="1560"/>
                  </a:lnTo>
                  <a:lnTo>
                    <a:pt x="3150" y="1466"/>
                  </a:lnTo>
                  <a:lnTo>
                    <a:pt x="2870" y="1435"/>
                  </a:lnTo>
                  <a:lnTo>
                    <a:pt x="2558" y="1404"/>
                  </a:lnTo>
                  <a:lnTo>
                    <a:pt x="2246" y="1404"/>
                  </a:lnTo>
                  <a:lnTo>
                    <a:pt x="1934" y="1435"/>
                  </a:lnTo>
                  <a:lnTo>
                    <a:pt x="1653" y="1497"/>
                  </a:lnTo>
                  <a:lnTo>
                    <a:pt x="1341" y="1622"/>
                  </a:lnTo>
                  <a:lnTo>
                    <a:pt x="1061" y="1747"/>
                  </a:lnTo>
                  <a:lnTo>
                    <a:pt x="811" y="1934"/>
                  </a:lnTo>
                  <a:lnTo>
                    <a:pt x="593" y="2152"/>
                  </a:lnTo>
                  <a:lnTo>
                    <a:pt x="437" y="2370"/>
                  </a:lnTo>
                  <a:lnTo>
                    <a:pt x="281" y="2651"/>
                  </a:lnTo>
                  <a:lnTo>
                    <a:pt x="187" y="3025"/>
                  </a:lnTo>
                  <a:lnTo>
                    <a:pt x="94" y="3400"/>
                  </a:lnTo>
                  <a:lnTo>
                    <a:pt x="31" y="3805"/>
                  </a:lnTo>
                  <a:lnTo>
                    <a:pt x="0" y="4211"/>
                  </a:lnTo>
                  <a:lnTo>
                    <a:pt x="31" y="4585"/>
                  </a:lnTo>
                  <a:lnTo>
                    <a:pt x="94" y="4990"/>
                  </a:lnTo>
                  <a:lnTo>
                    <a:pt x="187" y="5365"/>
                  </a:lnTo>
                  <a:lnTo>
                    <a:pt x="312" y="5739"/>
                  </a:lnTo>
                  <a:lnTo>
                    <a:pt x="499" y="6082"/>
                  </a:lnTo>
                  <a:lnTo>
                    <a:pt x="686" y="6394"/>
                  </a:lnTo>
                  <a:lnTo>
                    <a:pt x="905" y="6706"/>
                  </a:lnTo>
                  <a:lnTo>
                    <a:pt x="1154" y="7018"/>
                  </a:lnTo>
                  <a:lnTo>
                    <a:pt x="1653" y="7610"/>
                  </a:lnTo>
                  <a:lnTo>
                    <a:pt x="2183" y="8203"/>
                  </a:lnTo>
                  <a:lnTo>
                    <a:pt x="3088" y="9107"/>
                  </a:lnTo>
                  <a:lnTo>
                    <a:pt x="3992" y="10012"/>
                  </a:lnTo>
                  <a:lnTo>
                    <a:pt x="4928" y="10854"/>
                  </a:lnTo>
                  <a:lnTo>
                    <a:pt x="5895" y="11696"/>
                  </a:lnTo>
                  <a:lnTo>
                    <a:pt x="6924" y="12476"/>
                  </a:lnTo>
                  <a:lnTo>
                    <a:pt x="7953" y="13224"/>
                  </a:lnTo>
                  <a:lnTo>
                    <a:pt x="9014" y="13941"/>
                  </a:lnTo>
                  <a:lnTo>
                    <a:pt x="10105" y="14596"/>
                  </a:lnTo>
                  <a:lnTo>
                    <a:pt x="11259" y="15189"/>
                  </a:lnTo>
                  <a:lnTo>
                    <a:pt x="11821" y="15438"/>
                  </a:lnTo>
                  <a:lnTo>
                    <a:pt x="12413" y="15688"/>
                  </a:lnTo>
                  <a:lnTo>
                    <a:pt x="13006" y="15937"/>
                  </a:lnTo>
                  <a:lnTo>
                    <a:pt x="13598" y="16156"/>
                  </a:lnTo>
                  <a:lnTo>
                    <a:pt x="14222" y="16343"/>
                  </a:lnTo>
                  <a:lnTo>
                    <a:pt x="14846" y="16530"/>
                  </a:lnTo>
                  <a:lnTo>
                    <a:pt x="15439" y="16686"/>
                  </a:lnTo>
                  <a:lnTo>
                    <a:pt x="16062" y="16811"/>
                  </a:lnTo>
                  <a:lnTo>
                    <a:pt x="16717" y="16935"/>
                  </a:lnTo>
                  <a:lnTo>
                    <a:pt x="17341" y="17029"/>
                  </a:lnTo>
                  <a:lnTo>
                    <a:pt x="17965" y="17091"/>
                  </a:lnTo>
                  <a:lnTo>
                    <a:pt x="18589" y="17123"/>
                  </a:lnTo>
                  <a:lnTo>
                    <a:pt x="19244" y="17154"/>
                  </a:lnTo>
                  <a:lnTo>
                    <a:pt x="19867" y="17123"/>
                  </a:lnTo>
                  <a:lnTo>
                    <a:pt x="20553" y="17154"/>
                  </a:lnTo>
                  <a:lnTo>
                    <a:pt x="21271" y="17123"/>
                  </a:lnTo>
                  <a:lnTo>
                    <a:pt x="22019" y="17091"/>
                  </a:lnTo>
                  <a:lnTo>
                    <a:pt x="22799" y="17029"/>
                  </a:lnTo>
                  <a:lnTo>
                    <a:pt x="23610" y="16935"/>
                  </a:lnTo>
                  <a:lnTo>
                    <a:pt x="24452" y="16811"/>
                  </a:lnTo>
                  <a:lnTo>
                    <a:pt x="25294" y="16686"/>
                  </a:lnTo>
                  <a:lnTo>
                    <a:pt x="26136" y="16530"/>
                  </a:lnTo>
                  <a:lnTo>
                    <a:pt x="26978" y="16343"/>
                  </a:lnTo>
                  <a:lnTo>
                    <a:pt x="27789" y="16156"/>
                  </a:lnTo>
                  <a:lnTo>
                    <a:pt x="28600" y="15937"/>
                  </a:lnTo>
                  <a:lnTo>
                    <a:pt x="29380" y="15688"/>
                  </a:lnTo>
                  <a:lnTo>
                    <a:pt x="30128" y="15438"/>
                  </a:lnTo>
                  <a:lnTo>
                    <a:pt x="30846" y="15189"/>
                  </a:lnTo>
                  <a:lnTo>
                    <a:pt x="31469" y="14877"/>
                  </a:lnTo>
                  <a:lnTo>
                    <a:pt x="32062" y="14596"/>
                  </a:lnTo>
                  <a:lnTo>
                    <a:pt x="33185" y="13941"/>
                  </a:lnTo>
                  <a:lnTo>
                    <a:pt x="34245" y="13224"/>
                  </a:lnTo>
                  <a:lnTo>
                    <a:pt x="35275" y="12476"/>
                  </a:lnTo>
                  <a:lnTo>
                    <a:pt x="36273" y="11696"/>
                  </a:lnTo>
                  <a:lnTo>
                    <a:pt x="37239" y="10854"/>
                  </a:lnTo>
                  <a:lnTo>
                    <a:pt x="38175" y="10012"/>
                  </a:lnTo>
                  <a:lnTo>
                    <a:pt x="39111" y="9107"/>
                  </a:lnTo>
                  <a:lnTo>
                    <a:pt x="39984" y="8203"/>
                  </a:lnTo>
                  <a:lnTo>
                    <a:pt x="40514" y="7610"/>
                  </a:lnTo>
                  <a:lnTo>
                    <a:pt x="41013" y="7018"/>
                  </a:lnTo>
                  <a:lnTo>
                    <a:pt x="41263" y="6706"/>
                  </a:lnTo>
                  <a:lnTo>
                    <a:pt x="41481" y="6394"/>
                  </a:lnTo>
                  <a:lnTo>
                    <a:pt x="41668" y="6082"/>
                  </a:lnTo>
                  <a:lnTo>
                    <a:pt x="41855" y="5739"/>
                  </a:lnTo>
                  <a:lnTo>
                    <a:pt x="42011" y="5365"/>
                  </a:lnTo>
                  <a:lnTo>
                    <a:pt x="42105" y="4990"/>
                  </a:lnTo>
                  <a:lnTo>
                    <a:pt x="42167" y="4585"/>
                  </a:lnTo>
                  <a:lnTo>
                    <a:pt x="42167" y="4211"/>
                  </a:lnTo>
                  <a:lnTo>
                    <a:pt x="42136" y="3805"/>
                  </a:lnTo>
                  <a:lnTo>
                    <a:pt x="42105" y="3400"/>
                  </a:lnTo>
                  <a:lnTo>
                    <a:pt x="42011" y="3025"/>
                  </a:lnTo>
                  <a:lnTo>
                    <a:pt x="41886" y="2651"/>
                  </a:lnTo>
                  <a:lnTo>
                    <a:pt x="41762" y="2370"/>
                  </a:lnTo>
                  <a:lnTo>
                    <a:pt x="41575" y="2152"/>
                  </a:lnTo>
                  <a:lnTo>
                    <a:pt x="41356" y="1934"/>
                  </a:lnTo>
                  <a:lnTo>
                    <a:pt x="41107" y="1747"/>
                  </a:lnTo>
                  <a:lnTo>
                    <a:pt x="40826" y="1622"/>
                  </a:lnTo>
                  <a:lnTo>
                    <a:pt x="40545" y="1497"/>
                  </a:lnTo>
                  <a:lnTo>
                    <a:pt x="40233" y="1435"/>
                  </a:lnTo>
                  <a:lnTo>
                    <a:pt x="39922" y="1404"/>
                  </a:lnTo>
                  <a:lnTo>
                    <a:pt x="39610" y="1404"/>
                  </a:lnTo>
                  <a:lnTo>
                    <a:pt x="39329" y="1435"/>
                  </a:lnTo>
                  <a:lnTo>
                    <a:pt x="39017" y="1466"/>
                  </a:lnTo>
                  <a:lnTo>
                    <a:pt x="38705" y="1560"/>
                  </a:lnTo>
                  <a:lnTo>
                    <a:pt x="38144" y="1747"/>
                  </a:lnTo>
                  <a:lnTo>
                    <a:pt x="37551" y="1965"/>
                  </a:lnTo>
                  <a:lnTo>
                    <a:pt x="36085" y="2589"/>
                  </a:lnTo>
                  <a:lnTo>
                    <a:pt x="34651" y="3306"/>
                  </a:lnTo>
                  <a:lnTo>
                    <a:pt x="33216" y="4055"/>
                  </a:lnTo>
                  <a:lnTo>
                    <a:pt x="31844" y="4866"/>
                  </a:lnTo>
                  <a:lnTo>
                    <a:pt x="31625" y="4242"/>
                  </a:lnTo>
                  <a:lnTo>
                    <a:pt x="31376" y="3618"/>
                  </a:lnTo>
                  <a:lnTo>
                    <a:pt x="31095" y="2994"/>
                  </a:lnTo>
                  <a:lnTo>
                    <a:pt x="30815" y="2370"/>
                  </a:lnTo>
                  <a:lnTo>
                    <a:pt x="30503" y="1778"/>
                  </a:lnTo>
                  <a:lnTo>
                    <a:pt x="30191" y="1154"/>
                  </a:lnTo>
                  <a:lnTo>
                    <a:pt x="29817" y="562"/>
                  </a:lnTo>
                  <a:lnTo>
                    <a:pt x="294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33;p75">
              <a:extLst>
                <a:ext uri="{FF2B5EF4-FFF2-40B4-BE49-F238E27FC236}">
                  <a16:creationId xmlns:a16="http://schemas.microsoft.com/office/drawing/2014/main" xmlns="" id="{2744F711-C1F3-4CAA-95DF-B82EB0267A66}"/>
                </a:ext>
              </a:extLst>
            </p:cNvPr>
            <p:cNvSpPr/>
            <p:nvPr/>
          </p:nvSpPr>
          <p:spPr>
            <a:xfrm>
              <a:off x="773000" y="3285525"/>
              <a:ext cx="1053425" cy="379750"/>
            </a:xfrm>
            <a:custGeom>
              <a:avLst/>
              <a:gdLst/>
              <a:ahLst/>
              <a:cxnLst/>
              <a:rect l="l" t="t" r="r" b="b"/>
              <a:pathLst>
                <a:path w="42137" h="15190" extrusionOk="0">
                  <a:moveTo>
                    <a:pt x="41388" y="1"/>
                  </a:moveTo>
                  <a:lnTo>
                    <a:pt x="40483" y="313"/>
                  </a:lnTo>
                  <a:lnTo>
                    <a:pt x="39610" y="656"/>
                  </a:lnTo>
                  <a:lnTo>
                    <a:pt x="38737" y="1030"/>
                  </a:lnTo>
                  <a:lnTo>
                    <a:pt x="37863" y="1436"/>
                  </a:lnTo>
                  <a:lnTo>
                    <a:pt x="37021" y="1903"/>
                  </a:lnTo>
                  <a:lnTo>
                    <a:pt x="36179" y="2371"/>
                  </a:lnTo>
                  <a:lnTo>
                    <a:pt x="35368" y="2870"/>
                  </a:lnTo>
                  <a:lnTo>
                    <a:pt x="34557" y="3401"/>
                  </a:lnTo>
                  <a:lnTo>
                    <a:pt x="33746" y="3962"/>
                  </a:lnTo>
                  <a:lnTo>
                    <a:pt x="32936" y="4523"/>
                  </a:lnTo>
                  <a:lnTo>
                    <a:pt x="31345" y="5708"/>
                  </a:lnTo>
                  <a:lnTo>
                    <a:pt x="29786" y="6956"/>
                  </a:lnTo>
                  <a:lnTo>
                    <a:pt x="28257" y="8204"/>
                  </a:lnTo>
                  <a:lnTo>
                    <a:pt x="27633" y="8703"/>
                  </a:lnTo>
                  <a:lnTo>
                    <a:pt x="26947" y="9139"/>
                  </a:lnTo>
                  <a:lnTo>
                    <a:pt x="26261" y="9513"/>
                  </a:lnTo>
                  <a:lnTo>
                    <a:pt x="25544" y="9825"/>
                  </a:lnTo>
                  <a:lnTo>
                    <a:pt x="24827" y="10075"/>
                  </a:lnTo>
                  <a:lnTo>
                    <a:pt x="24078" y="10262"/>
                  </a:lnTo>
                  <a:lnTo>
                    <a:pt x="23298" y="10387"/>
                  </a:lnTo>
                  <a:lnTo>
                    <a:pt x="22550" y="10480"/>
                  </a:lnTo>
                  <a:lnTo>
                    <a:pt x="21770" y="10480"/>
                  </a:lnTo>
                  <a:lnTo>
                    <a:pt x="20990" y="10418"/>
                  </a:lnTo>
                  <a:lnTo>
                    <a:pt x="20242" y="10324"/>
                  </a:lnTo>
                  <a:lnTo>
                    <a:pt x="19462" y="10137"/>
                  </a:lnTo>
                  <a:lnTo>
                    <a:pt x="18745" y="9919"/>
                  </a:lnTo>
                  <a:lnTo>
                    <a:pt x="17996" y="9607"/>
                  </a:lnTo>
                  <a:lnTo>
                    <a:pt x="17310" y="9264"/>
                  </a:lnTo>
                  <a:lnTo>
                    <a:pt x="16624" y="8827"/>
                  </a:lnTo>
                  <a:lnTo>
                    <a:pt x="15657" y="8204"/>
                  </a:lnTo>
                  <a:lnTo>
                    <a:pt x="14659" y="7580"/>
                  </a:lnTo>
                  <a:lnTo>
                    <a:pt x="13661" y="6987"/>
                  </a:lnTo>
                  <a:lnTo>
                    <a:pt x="12663" y="6395"/>
                  </a:lnTo>
                  <a:lnTo>
                    <a:pt x="11634" y="5864"/>
                  </a:lnTo>
                  <a:lnTo>
                    <a:pt x="10605" y="5334"/>
                  </a:lnTo>
                  <a:lnTo>
                    <a:pt x="9575" y="4835"/>
                  </a:lnTo>
                  <a:lnTo>
                    <a:pt x="8515" y="4367"/>
                  </a:lnTo>
                  <a:lnTo>
                    <a:pt x="7454" y="3931"/>
                  </a:lnTo>
                  <a:lnTo>
                    <a:pt x="6394" y="3525"/>
                  </a:lnTo>
                  <a:lnTo>
                    <a:pt x="5334" y="3182"/>
                  </a:lnTo>
                  <a:lnTo>
                    <a:pt x="4242" y="2870"/>
                  </a:lnTo>
                  <a:lnTo>
                    <a:pt x="3182" y="2590"/>
                  </a:lnTo>
                  <a:lnTo>
                    <a:pt x="2121" y="2371"/>
                  </a:lnTo>
                  <a:lnTo>
                    <a:pt x="1061" y="2184"/>
                  </a:lnTo>
                  <a:lnTo>
                    <a:pt x="0" y="2028"/>
                  </a:lnTo>
                  <a:lnTo>
                    <a:pt x="0" y="2496"/>
                  </a:lnTo>
                  <a:lnTo>
                    <a:pt x="32" y="2933"/>
                  </a:lnTo>
                  <a:lnTo>
                    <a:pt x="125" y="3338"/>
                  </a:lnTo>
                  <a:lnTo>
                    <a:pt x="281" y="3775"/>
                  </a:lnTo>
                  <a:lnTo>
                    <a:pt x="468" y="4118"/>
                  </a:lnTo>
                  <a:lnTo>
                    <a:pt x="655" y="4430"/>
                  </a:lnTo>
                  <a:lnTo>
                    <a:pt x="874" y="4742"/>
                  </a:lnTo>
                  <a:lnTo>
                    <a:pt x="1123" y="5054"/>
                  </a:lnTo>
                  <a:lnTo>
                    <a:pt x="1622" y="5646"/>
                  </a:lnTo>
                  <a:lnTo>
                    <a:pt x="2152" y="6239"/>
                  </a:lnTo>
                  <a:lnTo>
                    <a:pt x="3057" y="7143"/>
                  </a:lnTo>
                  <a:lnTo>
                    <a:pt x="3961" y="8048"/>
                  </a:lnTo>
                  <a:lnTo>
                    <a:pt x="4897" y="8890"/>
                  </a:lnTo>
                  <a:lnTo>
                    <a:pt x="5864" y="9732"/>
                  </a:lnTo>
                  <a:lnTo>
                    <a:pt x="6893" y="10512"/>
                  </a:lnTo>
                  <a:lnTo>
                    <a:pt x="7922" y="11260"/>
                  </a:lnTo>
                  <a:lnTo>
                    <a:pt x="8983" y="11977"/>
                  </a:lnTo>
                  <a:lnTo>
                    <a:pt x="10074" y="12632"/>
                  </a:lnTo>
                  <a:lnTo>
                    <a:pt x="11228" y="13225"/>
                  </a:lnTo>
                  <a:lnTo>
                    <a:pt x="11790" y="13474"/>
                  </a:lnTo>
                  <a:lnTo>
                    <a:pt x="12382" y="13724"/>
                  </a:lnTo>
                  <a:lnTo>
                    <a:pt x="12975" y="13973"/>
                  </a:lnTo>
                  <a:lnTo>
                    <a:pt x="13567" y="14192"/>
                  </a:lnTo>
                  <a:lnTo>
                    <a:pt x="14191" y="14379"/>
                  </a:lnTo>
                  <a:lnTo>
                    <a:pt x="14815" y="14566"/>
                  </a:lnTo>
                  <a:lnTo>
                    <a:pt x="15408" y="14722"/>
                  </a:lnTo>
                  <a:lnTo>
                    <a:pt x="16031" y="14847"/>
                  </a:lnTo>
                  <a:lnTo>
                    <a:pt x="16686" y="14971"/>
                  </a:lnTo>
                  <a:lnTo>
                    <a:pt x="17310" y="15065"/>
                  </a:lnTo>
                  <a:lnTo>
                    <a:pt x="17934" y="15127"/>
                  </a:lnTo>
                  <a:lnTo>
                    <a:pt x="18558" y="15159"/>
                  </a:lnTo>
                  <a:lnTo>
                    <a:pt x="19213" y="15190"/>
                  </a:lnTo>
                  <a:lnTo>
                    <a:pt x="19836" y="15159"/>
                  </a:lnTo>
                  <a:lnTo>
                    <a:pt x="20522" y="15190"/>
                  </a:lnTo>
                  <a:lnTo>
                    <a:pt x="21240" y="15159"/>
                  </a:lnTo>
                  <a:lnTo>
                    <a:pt x="21988" y="15127"/>
                  </a:lnTo>
                  <a:lnTo>
                    <a:pt x="22768" y="15065"/>
                  </a:lnTo>
                  <a:lnTo>
                    <a:pt x="23579" y="14971"/>
                  </a:lnTo>
                  <a:lnTo>
                    <a:pt x="24421" y="14847"/>
                  </a:lnTo>
                  <a:lnTo>
                    <a:pt x="25263" y="14722"/>
                  </a:lnTo>
                  <a:lnTo>
                    <a:pt x="26105" y="14566"/>
                  </a:lnTo>
                  <a:lnTo>
                    <a:pt x="26947" y="14379"/>
                  </a:lnTo>
                  <a:lnTo>
                    <a:pt x="27758" y="14192"/>
                  </a:lnTo>
                  <a:lnTo>
                    <a:pt x="28569" y="13973"/>
                  </a:lnTo>
                  <a:lnTo>
                    <a:pt x="29349" y="13724"/>
                  </a:lnTo>
                  <a:lnTo>
                    <a:pt x="30097" y="13474"/>
                  </a:lnTo>
                  <a:lnTo>
                    <a:pt x="30815" y="13225"/>
                  </a:lnTo>
                  <a:lnTo>
                    <a:pt x="31438" y="12913"/>
                  </a:lnTo>
                  <a:lnTo>
                    <a:pt x="32031" y="12632"/>
                  </a:lnTo>
                  <a:lnTo>
                    <a:pt x="33154" y="11977"/>
                  </a:lnTo>
                  <a:lnTo>
                    <a:pt x="34214" y="11260"/>
                  </a:lnTo>
                  <a:lnTo>
                    <a:pt x="35244" y="10512"/>
                  </a:lnTo>
                  <a:lnTo>
                    <a:pt x="36242" y="9732"/>
                  </a:lnTo>
                  <a:lnTo>
                    <a:pt x="37208" y="8890"/>
                  </a:lnTo>
                  <a:lnTo>
                    <a:pt x="38144" y="8048"/>
                  </a:lnTo>
                  <a:lnTo>
                    <a:pt x="39080" y="7143"/>
                  </a:lnTo>
                  <a:lnTo>
                    <a:pt x="39953" y="6239"/>
                  </a:lnTo>
                  <a:lnTo>
                    <a:pt x="40483" y="5646"/>
                  </a:lnTo>
                  <a:lnTo>
                    <a:pt x="40982" y="5054"/>
                  </a:lnTo>
                  <a:lnTo>
                    <a:pt x="41232" y="4742"/>
                  </a:lnTo>
                  <a:lnTo>
                    <a:pt x="41450" y="4430"/>
                  </a:lnTo>
                  <a:lnTo>
                    <a:pt x="41637" y="4118"/>
                  </a:lnTo>
                  <a:lnTo>
                    <a:pt x="41824" y="3775"/>
                  </a:lnTo>
                  <a:lnTo>
                    <a:pt x="41980" y="3401"/>
                  </a:lnTo>
                  <a:lnTo>
                    <a:pt x="42074" y="3026"/>
                  </a:lnTo>
                  <a:lnTo>
                    <a:pt x="42136" y="2621"/>
                  </a:lnTo>
                  <a:lnTo>
                    <a:pt x="42136" y="2247"/>
                  </a:lnTo>
                  <a:lnTo>
                    <a:pt x="42105" y="1841"/>
                  </a:lnTo>
                  <a:lnTo>
                    <a:pt x="42074" y="1436"/>
                  </a:lnTo>
                  <a:lnTo>
                    <a:pt x="41980" y="1061"/>
                  </a:lnTo>
                  <a:lnTo>
                    <a:pt x="41855" y="687"/>
                  </a:lnTo>
                  <a:lnTo>
                    <a:pt x="41762" y="500"/>
                  </a:lnTo>
                  <a:lnTo>
                    <a:pt x="41668" y="313"/>
                  </a:lnTo>
                  <a:lnTo>
                    <a:pt x="41512" y="157"/>
                  </a:lnTo>
                  <a:lnTo>
                    <a:pt x="413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34;p75">
              <a:extLst>
                <a:ext uri="{FF2B5EF4-FFF2-40B4-BE49-F238E27FC236}">
                  <a16:creationId xmlns:a16="http://schemas.microsoft.com/office/drawing/2014/main" xmlns="" id="{5B1C9A76-2777-4E77-A921-5E93991D6F15}"/>
                </a:ext>
              </a:extLst>
            </p:cNvPr>
            <p:cNvSpPr/>
            <p:nvPr/>
          </p:nvSpPr>
          <p:spPr>
            <a:xfrm>
              <a:off x="1222900" y="2512050"/>
              <a:ext cx="135700" cy="232400"/>
            </a:xfrm>
            <a:custGeom>
              <a:avLst/>
              <a:gdLst/>
              <a:ahLst/>
              <a:cxnLst/>
              <a:rect l="l" t="t" r="r" b="b"/>
              <a:pathLst>
                <a:path w="5428" h="9296" extrusionOk="0">
                  <a:moveTo>
                    <a:pt x="998" y="1"/>
                  </a:moveTo>
                  <a:lnTo>
                    <a:pt x="842" y="3712"/>
                  </a:lnTo>
                  <a:lnTo>
                    <a:pt x="811" y="3868"/>
                  </a:lnTo>
                  <a:lnTo>
                    <a:pt x="780" y="4056"/>
                  </a:lnTo>
                  <a:lnTo>
                    <a:pt x="686" y="4336"/>
                  </a:lnTo>
                  <a:lnTo>
                    <a:pt x="499" y="4617"/>
                  </a:lnTo>
                  <a:lnTo>
                    <a:pt x="281" y="4866"/>
                  </a:lnTo>
                  <a:lnTo>
                    <a:pt x="156" y="4991"/>
                  </a:lnTo>
                  <a:lnTo>
                    <a:pt x="63" y="5147"/>
                  </a:lnTo>
                  <a:lnTo>
                    <a:pt x="31" y="5334"/>
                  </a:lnTo>
                  <a:lnTo>
                    <a:pt x="0" y="5553"/>
                  </a:lnTo>
                  <a:lnTo>
                    <a:pt x="31" y="5740"/>
                  </a:lnTo>
                  <a:lnTo>
                    <a:pt x="156" y="6020"/>
                  </a:lnTo>
                  <a:lnTo>
                    <a:pt x="468" y="6519"/>
                  </a:lnTo>
                  <a:lnTo>
                    <a:pt x="905" y="7206"/>
                  </a:lnTo>
                  <a:lnTo>
                    <a:pt x="1466" y="7954"/>
                  </a:lnTo>
                  <a:lnTo>
                    <a:pt x="1747" y="8297"/>
                  </a:lnTo>
                  <a:lnTo>
                    <a:pt x="2059" y="8609"/>
                  </a:lnTo>
                  <a:lnTo>
                    <a:pt x="2371" y="8890"/>
                  </a:lnTo>
                  <a:lnTo>
                    <a:pt x="2682" y="9108"/>
                  </a:lnTo>
                  <a:lnTo>
                    <a:pt x="2994" y="9233"/>
                  </a:lnTo>
                  <a:lnTo>
                    <a:pt x="3119" y="9295"/>
                  </a:lnTo>
                  <a:lnTo>
                    <a:pt x="3431" y="9295"/>
                  </a:lnTo>
                  <a:lnTo>
                    <a:pt x="3556" y="9264"/>
                  </a:lnTo>
                  <a:lnTo>
                    <a:pt x="3680" y="9202"/>
                  </a:lnTo>
                  <a:lnTo>
                    <a:pt x="3805" y="9139"/>
                  </a:lnTo>
                  <a:lnTo>
                    <a:pt x="3930" y="8952"/>
                  </a:lnTo>
                  <a:lnTo>
                    <a:pt x="4117" y="8578"/>
                  </a:lnTo>
                  <a:lnTo>
                    <a:pt x="4616" y="7517"/>
                  </a:lnTo>
                  <a:lnTo>
                    <a:pt x="5333" y="5864"/>
                  </a:lnTo>
                  <a:lnTo>
                    <a:pt x="5396" y="5646"/>
                  </a:lnTo>
                  <a:lnTo>
                    <a:pt x="5427" y="5428"/>
                  </a:lnTo>
                  <a:lnTo>
                    <a:pt x="5427" y="5209"/>
                  </a:lnTo>
                  <a:lnTo>
                    <a:pt x="5365" y="5022"/>
                  </a:lnTo>
                  <a:lnTo>
                    <a:pt x="5271" y="4929"/>
                  </a:lnTo>
                  <a:lnTo>
                    <a:pt x="5209" y="4835"/>
                  </a:lnTo>
                  <a:lnTo>
                    <a:pt x="4959" y="4617"/>
                  </a:lnTo>
                  <a:lnTo>
                    <a:pt x="4741" y="4367"/>
                  </a:lnTo>
                  <a:lnTo>
                    <a:pt x="4585" y="4118"/>
                  </a:lnTo>
                  <a:lnTo>
                    <a:pt x="4491" y="3806"/>
                  </a:lnTo>
                  <a:lnTo>
                    <a:pt x="4335" y="2902"/>
                  </a:lnTo>
                  <a:lnTo>
                    <a:pt x="4242" y="1966"/>
                  </a:lnTo>
                  <a:lnTo>
                    <a:pt x="4179" y="1061"/>
                  </a:lnTo>
                  <a:lnTo>
                    <a:pt x="4117" y="126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35;p75">
              <a:extLst>
                <a:ext uri="{FF2B5EF4-FFF2-40B4-BE49-F238E27FC236}">
                  <a16:creationId xmlns:a16="http://schemas.microsoft.com/office/drawing/2014/main" xmlns="" id="{C39346C1-5D57-4815-8D21-3ACA1F69EF94}"/>
                </a:ext>
              </a:extLst>
            </p:cNvPr>
            <p:cNvSpPr/>
            <p:nvPr/>
          </p:nvSpPr>
          <p:spPr>
            <a:xfrm>
              <a:off x="1246275" y="2512050"/>
              <a:ext cx="83475" cy="64750"/>
            </a:xfrm>
            <a:custGeom>
              <a:avLst/>
              <a:gdLst/>
              <a:ahLst/>
              <a:cxnLst/>
              <a:rect l="l" t="t" r="r" b="b"/>
              <a:pathLst>
                <a:path w="3339" h="2590" extrusionOk="0">
                  <a:moveTo>
                    <a:pt x="63" y="1"/>
                  </a:moveTo>
                  <a:lnTo>
                    <a:pt x="1" y="1498"/>
                  </a:lnTo>
                  <a:lnTo>
                    <a:pt x="593" y="1903"/>
                  </a:lnTo>
                  <a:lnTo>
                    <a:pt x="905" y="2122"/>
                  </a:lnTo>
                  <a:lnTo>
                    <a:pt x="1248" y="2278"/>
                  </a:lnTo>
                  <a:lnTo>
                    <a:pt x="1591" y="2434"/>
                  </a:lnTo>
                  <a:lnTo>
                    <a:pt x="1935" y="2527"/>
                  </a:lnTo>
                  <a:lnTo>
                    <a:pt x="2278" y="2590"/>
                  </a:lnTo>
                  <a:lnTo>
                    <a:pt x="2621" y="2558"/>
                  </a:lnTo>
                  <a:lnTo>
                    <a:pt x="2808" y="2527"/>
                  </a:lnTo>
                  <a:lnTo>
                    <a:pt x="2995" y="2465"/>
                  </a:lnTo>
                  <a:lnTo>
                    <a:pt x="3338" y="2278"/>
                  </a:lnTo>
                  <a:lnTo>
                    <a:pt x="3244" y="1217"/>
                  </a:lnTo>
                  <a:lnTo>
                    <a:pt x="3182" y="12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36;p75">
              <a:extLst>
                <a:ext uri="{FF2B5EF4-FFF2-40B4-BE49-F238E27FC236}">
                  <a16:creationId xmlns:a16="http://schemas.microsoft.com/office/drawing/2014/main" xmlns="" id="{E1489A9E-935F-430F-9CBB-2052C769CFD2}"/>
                </a:ext>
              </a:extLst>
            </p:cNvPr>
            <p:cNvSpPr/>
            <p:nvPr/>
          </p:nvSpPr>
          <p:spPr>
            <a:xfrm>
              <a:off x="1167525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562" y="0"/>
                  </a:moveTo>
                  <a:lnTo>
                    <a:pt x="375" y="32"/>
                  </a:lnTo>
                  <a:lnTo>
                    <a:pt x="250" y="94"/>
                  </a:lnTo>
                  <a:lnTo>
                    <a:pt x="126" y="219"/>
                  </a:lnTo>
                  <a:lnTo>
                    <a:pt x="32" y="375"/>
                  </a:lnTo>
                  <a:lnTo>
                    <a:pt x="1" y="562"/>
                  </a:lnTo>
                  <a:lnTo>
                    <a:pt x="32" y="749"/>
                  </a:lnTo>
                  <a:lnTo>
                    <a:pt x="94" y="936"/>
                  </a:lnTo>
                  <a:lnTo>
                    <a:pt x="157" y="1092"/>
                  </a:lnTo>
                  <a:lnTo>
                    <a:pt x="282" y="1217"/>
                  </a:lnTo>
                  <a:lnTo>
                    <a:pt x="406" y="1341"/>
                  </a:lnTo>
                  <a:lnTo>
                    <a:pt x="531" y="1466"/>
                  </a:lnTo>
                  <a:lnTo>
                    <a:pt x="687" y="1529"/>
                  </a:lnTo>
                  <a:lnTo>
                    <a:pt x="843" y="1591"/>
                  </a:lnTo>
                  <a:lnTo>
                    <a:pt x="999" y="1653"/>
                  </a:lnTo>
                  <a:lnTo>
                    <a:pt x="1186" y="1653"/>
                  </a:lnTo>
                  <a:lnTo>
                    <a:pt x="1373" y="187"/>
                  </a:lnTo>
                  <a:lnTo>
                    <a:pt x="1061" y="6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37;p75">
              <a:extLst>
                <a:ext uri="{FF2B5EF4-FFF2-40B4-BE49-F238E27FC236}">
                  <a16:creationId xmlns:a16="http://schemas.microsoft.com/office/drawing/2014/main" xmlns="" id="{ADA8D7A8-1444-4902-AB9F-5D17BE2F1132}"/>
                </a:ext>
              </a:extLst>
            </p:cNvPr>
            <p:cNvSpPr/>
            <p:nvPr/>
          </p:nvSpPr>
          <p:spPr>
            <a:xfrm>
              <a:off x="1378050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469" y="0"/>
                  </a:moveTo>
                  <a:lnTo>
                    <a:pt x="313" y="63"/>
                  </a:lnTo>
                  <a:lnTo>
                    <a:pt x="1" y="187"/>
                  </a:lnTo>
                  <a:lnTo>
                    <a:pt x="188" y="1653"/>
                  </a:lnTo>
                  <a:lnTo>
                    <a:pt x="344" y="1653"/>
                  </a:lnTo>
                  <a:lnTo>
                    <a:pt x="531" y="1591"/>
                  </a:lnTo>
                  <a:lnTo>
                    <a:pt x="687" y="1529"/>
                  </a:lnTo>
                  <a:lnTo>
                    <a:pt x="843" y="1466"/>
                  </a:lnTo>
                  <a:lnTo>
                    <a:pt x="968" y="1341"/>
                  </a:lnTo>
                  <a:lnTo>
                    <a:pt x="1092" y="1217"/>
                  </a:lnTo>
                  <a:lnTo>
                    <a:pt x="1186" y="1092"/>
                  </a:lnTo>
                  <a:lnTo>
                    <a:pt x="1279" y="936"/>
                  </a:lnTo>
                  <a:lnTo>
                    <a:pt x="1342" y="749"/>
                  </a:lnTo>
                  <a:lnTo>
                    <a:pt x="1373" y="562"/>
                  </a:lnTo>
                  <a:lnTo>
                    <a:pt x="1342" y="375"/>
                  </a:lnTo>
                  <a:lnTo>
                    <a:pt x="1248" y="219"/>
                  </a:lnTo>
                  <a:lnTo>
                    <a:pt x="1124" y="94"/>
                  </a:lnTo>
                  <a:lnTo>
                    <a:pt x="968" y="3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38;p75">
              <a:extLst>
                <a:ext uri="{FF2B5EF4-FFF2-40B4-BE49-F238E27FC236}">
                  <a16:creationId xmlns:a16="http://schemas.microsoft.com/office/drawing/2014/main" xmlns="" id="{E1836CD9-B457-48A3-9EAB-582D9FAAC39A}"/>
                </a:ext>
              </a:extLst>
            </p:cNvPr>
            <p:cNvSpPr/>
            <p:nvPr/>
          </p:nvSpPr>
          <p:spPr>
            <a:xfrm>
              <a:off x="1185475" y="2253975"/>
              <a:ext cx="212875" cy="287750"/>
            </a:xfrm>
            <a:custGeom>
              <a:avLst/>
              <a:gdLst/>
              <a:ahLst/>
              <a:cxnLst/>
              <a:rect l="l" t="t" r="r" b="b"/>
              <a:pathLst>
                <a:path w="8515" h="11510" extrusionOk="0">
                  <a:moveTo>
                    <a:pt x="4273" y="1"/>
                  </a:moveTo>
                  <a:lnTo>
                    <a:pt x="3836" y="32"/>
                  </a:lnTo>
                  <a:lnTo>
                    <a:pt x="3400" y="94"/>
                  </a:lnTo>
                  <a:lnTo>
                    <a:pt x="2994" y="188"/>
                  </a:lnTo>
                  <a:lnTo>
                    <a:pt x="2589" y="312"/>
                  </a:lnTo>
                  <a:lnTo>
                    <a:pt x="2215" y="500"/>
                  </a:lnTo>
                  <a:lnTo>
                    <a:pt x="1871" y="718"/>
                  </a:lnTo>
                  <a:lnTo>
                    <a:pt x="1560" y="936"/>
                  </a:lnTo>
                  <a:lnTo>
                    <a:pt x="1248" y="1217"/>
                  </a:lnTo>
                  <a:lnTo>
                    <a:pt x="967" y="1529"/>
                  </a:lnTo>
                  <a:lnTo>
                    <a:pt x="717" y="1841"/>
                  </a:lnTo>
                  <a:lnTo>
                    <a:pt x="499" y="2215"/>
                  </a:lnTo>
                  <a:lnTo>
                    <a:pt x="343" y="2589"/>
                  </a:lnTo>
                  <a:lnTo>
                    <a:pt x="187" y="2995"/>
                  </a:lnTo>
                  <a:lnTo>
                    <a:pt x="94" y="3431"/>
                  </a:lnTo>
                  <a:lnTo>
                    <a:pt x="31" y="3868"/>
                  </a:lnTo>
                  <a:lnTo>
                    <a:pt x="0" y="4336"/>
                  </a:lnTo>
                  <a:lnTo>
                    <a:pt x="374" y="6769"/>
                  </a:lnTo>
                  <a:lnTo>
                    <a:pt x="530" y="8078"/>
                  </a:lnTo>
                  <a:lnTo>
                    <a:pt x="624" y="8453"/>
                  </a:lnTo>
                  <a:lnTo>
                    <a:pt x="717" y="8827"/>
                  </a:lnTo>
                  <a:lnTo>
                    <a:pt x="905" y="9201"/>
                  </a:lnTo>
                  <a:lnTo>
                    <a:pt x="1092" y="9513"/>
                  </a:lnTo>
                  <a:lnTo>
                    <a:pt x="1310" y="9825"/>
                  </a:lnTo>
                  <a:lnTo>
                    <a:pt x="1560" y="10106"/>
                  </a:lnTo>
                  <a:lnTo>
                    <a:pt x="1809" y="10386"/>
                  </a:lnTo>
                  <a:lnTo>
                    <a:pt x="2090" y="10605"/>
                  </a:lnTo>
                  <a:lnTo>
                    <a:pt x="2370" y="10823"/>
                  </a:lnTo>
                  <a:lnTo>
                    <a:pt x="2682" y="11010"/>
                  </a:lnTo>
                  <a:lnTo>
                    <a:pt x="2963" y="11166"/>
                  </a:lnTo>
                  <a:lnTo>
                    <a:pt x="3244" y="11291"/>
                  </a:lnTo>
                  <a:lnTo>
                    <a:pt x="3524" y="11384"/>
                  </a:lnTo>
                  <a:lnTo>
                    <a:pt x="3805" y="11478"/>
                  </a:lnTo>
                  <a:lnTo>
                    <a:pt x="4023" y="11509"/>
                  </a:lnTo>
                  <a:lnTo>
                    <a:pt x="4273" y="11509"/>
                  </a:lnTo>
                  <a:lnTo>
                    <a:pt x="4523" y="11478"/>
                  </a:lnTo>
                  <a:lnTo>
                    <a:pt x="4803" y="11416"/>
                  </a:lnTo>
                  <a:lnTo>
                    <a:pt x="5115" y="11353"/>
                  </a:lnTo>
                  <a:lnTo>
                    <a:pt x="5396" y="11228"/>
                  </a:lnTo>
                  <a:lnTo>
                    <a:pt x="5708" y="11104"/>
                  </a:lnTo>
                  <a:lnTo>
                    <a:pt x="5988" y="10917"/>
                  </a:lnTo>
                  <a:lnTo>
                    <a:pt x="6300" y="10729"/>
                  </a:lnTo>
                  <a:lnTo>
                    <a:pt x="6581" y="10511"/>
                  </a:lnTo>
                  <a:lnTo>
                    <a:pt x="6830" y="10262"/>
                  </a:lnTo>
                  <a:lnTo>
                    <a:pt x="7080" y="9981"/>
                  </a:lnTo>
                  <a:lnTo>
                    <a:pt x="7298" y="9700"/>
                  </a:lnTo>
                  <a:lnTo>
                    <a:pt x="7517" y="9357"/>
                  </a:lnTo>
                  <a:lnTo>
                    <a:pt x="7673" y="9014"/>
                  </a:lnTo>
                  <a:lnTo>
                    <a:pt x="7797" y="8671"/>
                  </a:lnTo>
                  <a:lnTo>
                    <a:pt x="7891" y="8266"/>
                  </a:lnTo>
                  <a:lnTo>
                    <a:pt x="7953" y="7860"/>
                  </a:lnTo>
                  <a:lnTo>
                    <a:pt x="7984" y="7423"/>
                  </a:lnTo>
                  <a:lnTo>
                    <a:pt x="8515" y="4336"/>
                  </a:lnTo>
                  <a:lnTo>
                    <a:pt x="8515" y="4117"/>
                  </a:lnTo>
                  <a:lnTo>
                    <a:pt x="8483" y="3930"/>
                  </a:lnTo>
                  <a:lnTo>
                    <a:pt x="8421" y="3743"/>
                  </a:lnTo>
                  <a:lnTo>
                    <a:pt x="8359" y="3587"/>
                  </a:lnTo>
                  <a:lnTo>
                    <a:pt x="8265" y="3463"/>
                  </a:lnTo>
                  <a:lnTo>
                    <a:pt x="8140" y="3338"/>
                  </a:lnTo>
                  <a:lnTo>
                    <a:pt x="7891" y="3119"/>
                  </a:lnTo>
                  <a:lnTo>
                    <a:pt x="7579" y="2964"/>
                  </a:lnTo>
                  <a:lnTo>
                    <a:pt x="7236" y="2808"/>
                  </a:lnTo>
                  <a:lnTo>
                    <a:pt x="6487" y="2558"/>
                  </a:lnTo>
                  <a:lnTo>
                    <a:pt x="6113" y="2402"/>
                  </a:lnTo>
                  <a:lnTo>
                    <a:pt x="5739" y="2246"/>
                  </a:lnTo>
                  <a:lnTo>
                    <a:pt x="5396" y="2059"/>
                  </a:lnTo>
                  <a:lnTo>
                    <a:pt x="5053" y="1778"/>
                  </a:lnTo>
                  <a:lnTo>
                    <a:pt x="4897" y="1654"/>
                  </a:lnTo>
                  <a:lnTo>
                    <a:pt x="4772" y="1466"/>
                  </a:lnTo>
                  <a:lnTo>
                    <a:pt x="4647" y="1279"/>
                  </a:lnTo>
                  <a:lnTo>
                    <a:pt x="4523" y="1061"/>
                  </a:lnTo>
                  <a:lnTo>
                    <a:pt x="4429" y="843"/>
                  </a:lnTo>
                  <a:lnTo>
                    <a:pt x="4367" y="593"/>
                  </a:lnTo>
                  <a:lnTo>
                    <a:pt x="4304" y="312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39;p75">
              <a:extLst>
                <a:ext uri="{FF2B5EF4-FFF2-40B4-BE49-F238E27FC236}">
                  <a16:creationId xmlns:a16="http://schemas.microsoft.com/office/drawing/2014/main" xmlns="" id="{70CA0642-19DD-407E-881F-B830DE7F9309}"/>
                </a:ext>
              </a:extLst>
            </p:cNvPr>
            <p:cNvSpPr/>
            <p:nvPr/>
          </p:nvSpPr>
          <p:spPr>
            <a:xfrm>
              <a:off x="1268125" y="2493350"/>
              <a:ext cx="43675" cy="6250"/>
            </a:xfrm>
            <a:custGeom>
              <a:avLst/>
              <a:gdLst/>
              <a:ahLst/>
              <a:cxnLst/>
              <a:rect l="l" t="t" r="r" b="b"/>
              <a:pathLst>
                <a:path w="1747" h="250" extrusionOk="0">
                  <a:moveTo>
                    <a:pt x="31" y="0"/>
                  </a:moveTo>
                  <a:lnTo>
                    <a:pt x="0" y="63"/>
                  </a:lnTo>
                  <a:lnTo>
                    <a:pt x="0" y="125"/>
                  </a:lnTo>
                  <a:lnTo>
                    <a:pt x="63" y="156"/>
                  </a:lnTo>
                  <a:lnTo>
                    <a:pt x="468" y="219"/>
                  </a:lnTo>
                  <a:lnTo>
                    <a:pt x="873" y="250"/>
                  </a:lnTo>
                  <a:lnTo>
                    <a:pt x="1279" y="219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47" y="63"/>
                  </a:lnTo>
                  <a:lnTo>
                    <a:pt x="1716" y="0"/>
                  </a:lnTo>
                  <a:lnTo>
                    <a:pt x="1684" y="0"/>
                  </a:lnTo>
                  <a:lnTo>
                    <a:pt x="1279" y="63"/>
                  </a:lnTo>
                  <a:lnTo>
                    <a:pt x="873" y="94"/>
                  </a:lnTo>
                  <a:lnTo>
                    <a:pt x="499" y="9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40;p75">
              <a:extLst>
                <a:ext uri="{FF2B5EF4-FFF2-40B4-BE49-F238E27FC236}">
                  <a16:creationId xmlns:a16="http://schemas.microsoft.com/office/drawing/2014/main" xmlns="" id="{639E9D9C-7857-4C8F-B1F7-02AD6AF0FB13}"/>
                </a:ext>
              </a:extLst>
            </p:cNvPr>
            <p:cNvSpPr/>
            <p:nvPr/>
          </p:nvSpPr>
          <p:spPr>
            <a:xfrm>
              <a:off x="12135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32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8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41;p75">
              <a:extLst>
                <a:ext uri="{FF2B5EF4-FFF2-40B4-BE49-F238E27FC236}">
                  <a16:creationId xmlns:a16="http://schemas.microsoft.com/office/drawing/2014/main" xmlns="" id="{356A6714-375A-4B9C-B390-4C06688C4258}"/>
                </a:ext>
              </a:extLst>
            </p:cNvPr>
            <p:cNvSpPr/>
            <p:nvPr/>
          </p:nvSpPr>
          <p:spPr>
            <a:xfrm>
              <a:off x="13289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63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42;p75">
              <a:extLst>
                <a:ext uri="{FF2B5EF4-FFF2-40B4-BE49-F238E27FC236}">
                  <a16:creationId xmlns:a16="http://schemas.microsoft.com/office/drawing/2014/main" xmlns="" id="{B53B6110-36F0-4B8E-80AC-36E1778D5293}"/>
                </a:ext>
              </a:extLst>
            </p:cNvPr>
            <p:cNvSpPr/>
            <p:nvPr/>
          </p:nvSpPr>
          <p:spPr>
            <a:xfrm>
              <a:off x="1199500" y="3273050"/>
              <a:ext cx="672150" cy="545050"/>
            </a:xfrm>
            <a:custGeom>
              <a:avLst/>
              <a:gdLst/>
              <a:ahLst/>
              <a:cxnLst/>
              <a:rect l="l" t="t" r="r" b="b"/>
              <a:pathLst>
                <a:path w="26886" h="21802" extrusionOk="0">
                  <a:moveTo>
                    <a:pt x="22612" y="1"/>
                  </a:moveTo>
                  <a:lnTo>
                    <a:pt x="22113" y="63"/>
                  </a:lnTo>
                  <a:lnTo>
                    <a:pt x="21614" y="157"/>
                  </a:lnTo>
                  <a:lnTo>
                    <a:pt x="21146" y="344"/>
                  </a:lnTo>
                  <a:lnTo>
                    <a:pt x="20679" y="594"/>
                  </a:lnTo>
                  <a:lnTo>
                    <a:pt x="20242" y="905"/>
                  </a:lnTo>
                  <a:lnTo>
                    <a:pt x="17840" y="2902"/>
                  </a:lnTo>
                  <a:lnTo>
                    <a:pt x="15314" y="5022"/>
                  </a:lnTo>
                  <a:lnTo>
                    <a:pt x="10106" y="9482"/>
                  </a:lnTo>
                  <a:lnTo>
                    <a:pt x="4928" y="13942"/>
                  </a:lnTo>
                  <a:lnTo>
                    <a:pt x="2402" y="16094"/>
                  </a:lnTo>
                  <a:lnTo>
                    <a:pt x="1" y="18090"/>
                  </a:lnTo>
                  <a:lnTo>
                    <a:pt x="531" y="19213"/>
                  </a:lnTo>
                  <a:lnTo>
                    <a:pt x="843" y="19962"/>
                  </a:lnTo>
                  <a:lnTo>
                    <a:pt x="1123" y="20679"/>
                  </a:lnTo>
                  <a:lnTo>
                    <a:pt x="1654" y="21802"/>
                  </a:lnTo>
                  <a:lnTo>
                    <a:pt x="4398" y="20773"/>
                  </a:lnTo>
                  <a:lnTo>
                    <a:pt x="7236" y="19650"/>
                  </a:lnTo>
                  <a:lnTo>
                    <a:pt x="8671" y="19057"/>
                  </a:lnTo>
                  <a:lnTo>
                    <a:pt x="10106" y="18433"/>
                  </a:lnTo>
                  <a:lnTo>
                    <a:pt x="11540" y="17747"/>
                  </a:lnTo>
                  <a:lnTo>
                    <a:pt x="12975" y="17061"/>
                  </a:lnTo>
                  <a:lnTo>
                    <a:pt x="14378" y="16344"/>
                  </a:lnTo>
                  <a:lnTo>
                    <a:pt x="15782" y="15595"/>
                  </a:lnTo>
                  <a:lnTo>
                    <a:pt x="17123" y="14847"/>
                  </a:lnTo>
                  <a:lnTo>
                    <a:pt x="18464" y="14036"/>
                  </a:lnTo>
                  <a:lnTo>
                    <a:pt x="19743" y="13194"/>
                  </a:lnTo>
                  <a:lnTo>
                    <a:pt x="20959" y="12320"/>
                  </a:lnTo>
                  <a:lnTo>
                    <a:pt x="22113" y="11416"/>
                  </a:lnTo>
                  <a:lnTo>
                    <a:pt x="23205" y="10480"/>
                  </a:lnTo>
                  <a:lnTo>
                    <a:pt x="23953" y="9794"/>
                  </a:lnTo>
                  <a:lnTo>
                    <a:pt x="24702" y="9077"/>
                  </a:lnTo>
                  <a:lnTo>
                    <a:pt x="25045" y="8671"/>
                  </a:lnTo>
                  <a:lnTo>
                    <a:pt x="25357" y="8297"/>
                  </a:lnTo>
                  <a:lnTo>
                    <a:pt x="25669" y="7892"/>
                  </a:lnTo>
                  <a:lnTo>
                    <a:pt x="25949" y="7455"/>
                  </a:lnTo>
                  <a:lnTo>
                    <a:pt x="26199" y="6987"/>
                  </a:lnTo>
                  <a:lnTo>
                    <a:pt x="26417" y="6519"/>
                  </a:lnTo>
                  <a:lnTo>
                    <a:pt x="26604" y="6052"/>
                  </a:lnTo>
                  <a:lnTo>
                    <a:pt x="26760" y="5553"/>
                  </a:lnTo>
                  <a:lnTo>
                    <a:pt x="26854" y="5054"/>
                  </a:lnTo>
                  <a:lnTo>
                    <a:pt x="26885" y="4555"/>
                  </a:lnTo>
                  <a:lnTo>
                    <a:pt x="26885" y="4024"/>
                  </a:lnTo>
                  <a:lnTo>
                    <a:pt x="26823" y="3525"/>
                  </a:lnTo>
                  <a:lnTo>
                    <a:pt x="26698" y="2995"/>
                  </a:lnTo>
                  <a:lnTo>
                    <a:pt x="26480" y="2496"/>
                  </a:lnTo>
                  <a:lnTo>
                    <a:pt x="26230" y="2028"/>
                  </a:lnTo>
                  <a:lnTo>
                    <a:pt x="25918" y="1560"/>
                  </a:lnTo>
                  <a:lnTo>
                    <a:pt x="25544" y="1186"/>
                  </a:lnTo>
                  <a:lnTo>
                    <a:pt x="25107" y="812"/>
                  </a:lnTo>
                  <a:lnTo>
                    <a:pt x="24640" y="531"/>
                  </a:lnTo>
                  <a:lnTo>
                    <a:pt x="24172" y="313"/>
                  </a:lnTo>
                  <a:lnTo>
                    <a:pt x="23642" y="126"/>
                  </a:lnTo>
                  <a:lnTo>
                    <a:pt x="23142" y="32"/>
                  </a:lnTo>
                  <a:lnTo>
                    <a:pt x="2261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43;p75">
              <a:extLst>
                <a:ext uri="{FF2B5EF4-FFF2-40B4-BE49-F238E27FC236}">
                  <a16:creationId xmlns:a16="http://schemas.microsoft.com/office/drawing/2014/main" xmlns="" id="{A2F4B11E-A573-441E-9686-8854560AFE1A}"/>
                </a:ext>
              </a:extLst>
            </p:cNvPr>
            <p:cNvSpPr/>
            <p:nvPr/>
          </p:nvSpPr>
          <p:spPr>
            <a:xfrm>
              <a:off x="1199500" y="3615350"/>
              <a:ext cx="322825" cy="202750"/>
            </a:xfrm>
            <a:custGeom>
              <a:avLst/>
              <a:gdLst/>
              <a:ahLst/>
              <a:cxnLst/>
              <a:rect l="l" t="t" r="r" b="b"/>
              <a:pathLst>
                <a:path w="12913" h="8110" extrusionOk="0">
                  <a:moveTo>
                    <a:pt x="5240" y="1"/>
                  </a:moveTo>
                  <a:lnTo>
                    <a:pt x="2558" y="2278"/>
                  </a:lnTo>
                  <a:lnTo>
                    <a:pt x="1" y="4398"/>
                  </a:lnTo>
                  <a:lnTo>
                    <a:pt x="531" y="5521"/>
                  </a:lnTo>
                  <a:lnTo>
                    <a:pt x="843" y="6270"/>
                  </a:lnTo>
                  <a:lnTo>
                    <a:pt x="1123" y="6987"/>
                  </a:lnTo>
                  <a:lnTo>
                    <a:pt x="1654" y="8110"/>
                  </a:lnTo>
                  <a:lnTo>
                    <a:pt x="4367" y="7112"/>
                  </a:lnTo>
                  <a:lnTo>
                    <a:pt x="7205" y="5989"/>
                  </a:lnTo>
                  <a:lnTo>
                    <a:pt x="8640" y="5365"/>
                  </a:lnTo>
                  <a:lnTo>
                    <a:pt x="10074" y="4741"/>
                  </a:lnTo>
                  <a:lnTo>
                    <a:pt x="11509" y="4086"/>
                  </a:lnTo>
                  <a:lnTo>
                    <a:pt x="12913" y="3400"/>
                  </a:lnTo>
                  <a:lnTo>
                    <a:pt x="11883" y="3213"/>
                  </a:lnTo>
                  <a:lnTo>
                    <a:pt x="10854" y="2964"/>
                  </a:lnTo>
                  <a:lnTo>
                    <a:pt x="9856" y="2621"/>
                  </a:lnTo>
                  <a:lnTo>
                    <a:pt x="8858" y="2246"/>
                  </a:lnTo>
                  <a:lnTo>
                    <a:pt x="8390" y="2028"/>
                  </a:lnTo>
                  <a:lnTo>
                    <a:pt x="7891" y="1810"/>
                  </a:lnTo>
                  <a:lnTo>
                    <a:pt x="7423" y="1560"/>
                  </a:lnTo>
                  <a:lnTo>
                    <a:pt x="6987" y="1279"/>
                  </a:lnTo>
                  <a:lnTo>
                    <a:pt x="6519" y="999"/>
                  </a:lnTo>
                  <a:lnTo>
                    <a:pt x="6082" y="687"/>
                  </a:lnTo>
                  <a:lnTo>
                    <a:pt x="5646" y="344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4;p75">
              <a:extLst>
                <a:ext uri="{FF2B5EF4-FFF2-40B4-BE49-F238E27FC236}">
                  <a16:creationId xmlns:a16="http://schemas.microsoft.com/office/drawing/2014/main" xmlns="" id="{3C6D1681-5364-490D-B358-92ACFE22B0BB}"/>
                </a:ext>
              </a:extLst>
            </p:cNvPr>
            <p:cNvSpPr/>
            <p:nvPr/>
          </p:nvSpPr>
          <p:spPr>
            <a:xfrm>
              <a:off x="1330500" y="3273050"/>
              <a:ext cx="541150" cy="427325"/>
            </a:xfrm>
            <a:custGeom>
              <a:avLst/>
              <a:gdLst/>
              <a:ahLst/>
              <a:cxnLst/>
              <a:rect l="l" t="t" r="r" b="b"/>
              <a:pathLst>
                <a:path w="21646" h="17093" extrusionOk="0">
                  <a:moveTo>
                    <a:pt x="17372" y="1"/>
                  </a:moveTo>
                  <a:lnTo>
                    <a:pt x="16873" y="63"/>
                  </a:lnTo>
                  <a:lnTo>
                    <a:pt x="16374" y="157"/>
                  </a:lnTo>
                  <a:lnTo>
                    <a:pt x="15906" y="344"/>
                  </a:lnTo>
                  <a:lnTo>
                    <a:pt x="15439" y="594"/>
                  </a:lnTo>
                  <a:lnTo>
                    <a:pt x="15002" y="905"/>
                  </a:lnTo>
                  <a:lnTo>
                    <a:pt x="11415" y="3900"/>
                  </a:lnTo>
                  <a:lnTo>
                    <a:pt x="7641" y="7112"/>
                  </a:lnTo>
                  <a:lnTo>
                    <a:pt x="0" y="13693"/>
                  </a:lnTo>
                  <a:lnTo>
                    <a:pt x="406" y="14036"/>
                  </a:lnTo>
                  <a:lnTo>
                    <a:pt x="842" y="14379"/>
                  </a:lnTo>
                  <a:lnTo>
                    <a:pt x="1279" y="14691"/>
                  </a:lnTo>
                  <a:lnTo>
                    <a:pt x="1747" y="14971"/>
                  </a:lnTo>
                  <a:lnTo>
                    <a:pt x="2183" y="15252"/>
                  </a:lnTo>
                  <a:lnTo>
                    <a:pt x="2651" y="15502"/>
                  </a:lnTo>
                  <a:lnTo>
                    <a:pt x="3150" y="15720"/>
                  </a:lnTo>
                  <a:lnTo>
                    <a:pt x="3618" y="15938"/>
                  </a:lnTo>
                  <a:lnTo>
                    <a:pt x="4616" y="16313"/>
                  </a:lnTo>
                  <a:lnTo>
                    <a:pt x="5614" y="16656"/>
                  </a:lnTo>
                  <a:lnTo>
                    <a:pt x="6643" y="16905"/>
                  </a:lnTo>
                  <a:lnTo>
                    <a:pt x="7673" y="17092"/>
                  </a:lnTo>
                  <a:lnTo>
                    <a:pt x="9107" y="16375"/>
                  </a:lnTo>
                  <a:lnTo>
                    <a:pt x="10511" y="15626"/>
                  </a:lnTo>
                  <a:lnTo>
                    <a:pt x="11852" y="14847"/>
                  </a:lnTo>
                  <a:lnTo>
                    <a:pt x="13193" y="14036"/>
                  </a:lnTo>
                  <a:lnTo>
                    <a:pt x="14472" y="13194"/>
                  </a:lnTo>
                  <a:lnTo>
                    <a:pt x="15688" y="12320"/>
                  </a:lnTo>
                  <a:lnTo>
                    <a:pt x="16873" y="11416"/>
                  </a:lnTo>
                  <a:lnTo>
                    <a:pt x="17965" y="10480"/>
                  </a:lnTo>
                  <a:lnTo>
                    <a:pt x="18713" y="9794"/>
                  </a:lnTo>
                  <a:lnTo>
                    <a:pt x="19462" y="9077"/>
                  </a:lnTo>
                  <a:lnTo>
                    <a:pt x="19805" y="8671"/>
                  </a:lnTo>
                  <a:lnTo>
                    <a:pt x="20117" y="8297"/>
                  </a:lnTo>
                  <a:lnTo>
                    <a:pt x="20429" y="7892"/>
                  </a:lnTo>
                  <a:lnTo>
                    <a:pt x="20709" y="7455"/>
                  </a:lnTo>
                  <a:lnTo>
                    <a:pt x="20959" y="6987"/>
                  </a:lnTo>
                  <a:lnTo>
                    <a:pt x="21177" y="6519"/>
                  </a:lnTo>
                  <a:lnTo>
                    <a:pt x="21364" y="6052"/>
                  </a:lnTo>
                  <a:lnTo>
                    <a:pt x="21520" y="5553"/>
                  </a:lnTo>
                  <a:lnTo>
                    <a:pt x="21614" y="5054"/>
                  </a:lnTo>
                  <a:lnTo>
                    <a:pt x="21645" y="4555"/>
                  </a:lnTo>
                  <a:lnTo>
                    <a:pt x="21645" y="4024"/>
                  </a:lnTo>
                  <a:lnTo>
                    <a:pt x="21583" y="3525"/>
                  </a:lnTo>
                  <a:lnTo>
                    <a:pt x="21458" y="2995"/>
                  </a:lnTo>
                  <a:lnTo>
                    <a:pt x="21240" y="2496"/>
                  </a:lnTo>
                  <a:lnTo>
                    <a:pt x="20990" y="2028"/>
                  </a:lnTo>
                  <a:lnTo>
                    <a:pt x="20678" y="1560"/>
                  </a:lnTo>
                  <a:lnTo>
                    <a:pt x="20304" y="1186"/>
                  </a:lnTo>
                  <a:lnTo>
                    <a:pt x="19867" y="812"/>
                  </a:lnTo>
                  <a:lnTo>
                    <a:pt x="19400" y="531"/>
                  </a:lnTo>
                  <a:lnTo>
                    <a:pt x="18932" y="313"/>
                  </a:lnTo>
                  <a:lnTo>
                    <a:pt x="18402" y="126"/>
                  </a:lnTo>
                  <a:lnTo>
                    <a:pt x="17902" y="32"/>
                  </a:lnTo>
                  <a:lnTo>
                    <a:pt x="1737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45;p75">
              <a:extLst>
                <a:ext uri="{FF2B5EF4-FFF2-40B4-BE49-F238E27FC236}">
                  <a16:creationId xmlns:a16="http://schemas.microsoft.com/office/drawing/2014/main" xmlns="" id="{47B0CC99-8A1F-44EE-AD10-2B5FA48B3558}"/>
                </a:ext>
              </a:extLst>
            </p:cNvPr>
            <p:cNvSpPr/>
            <p:nvPr/>
          </p:nvSpPr>
          <p:spPr>
            <a:xfrm>
              <a:off x="968700" y="3725300"/>
              <a:ext cx="274500" cy="240950"/>
            </a:xfrm>
            <a:custGeom>
              <a:avLst/>
              <a:gdLst/>
              <a:ahLst/>
              <a:cxnLst/>
              <a:rect l="l" t="t" r="r" b="b"/>
              <a:pathLst>
                <a:path w="10980" h="9638" extrusionOk="0">
                  <a:moveTo>
                    <a:pt x="9233" y="0"/>
                  </a:moveTo>
                  <a:lnTo>
                    <a:pt x="2059" y="3119"/>
                  </a:lnTo>
                  <a:lnTo>
                    <a:pt x="1685" y="3275"/>
                  </a:lnTo>
                  <a:lnTo>
                    <a:pt x="1373" y="3493"/>
                  </a:lnTo>
                  <a:lnTo>
                    <a:pt x="1124" y="3681"/>
                  </a:lnTo>
                  <a:lnTo>
                    <a:pt x="905" y="3899"/>
                  </a:lnTo>
                  <a:lnTo>
                    <a:pt x="718" y="4148"/>
                  </a:lnTo>
                  <a:lnTo>
                    <a:pt x="531" y="4398"/>
                  </a:lnTo>
                  <a:lnTo>
                    <a:pt x="375" y="4647"/>
                  </a:lnTo>
                  <a:lnTo>
                    <a:pt x="250" y="4928"/>
                  </a:lnTo>
                  <a:lnTo>
                    <a:pt x="157" y="5209"/>
                  </a:lnTo>
                  <a:lnTo>
                    <a:pt x="63" y="5489"/>
                  </a:lnTo>
                  <a:lnTo>
                    <a:pt x="32" y="5801"/>
                  </a:lnTo>
                  <a:lnTo>
                    <a:pt x="1" y="6082"/>
                  </a:lnTo>
                  <a:lnTo>
                    <a:pt x="1" y="6394"/>
                  </a:lnTo>
                  <a:lnTo>
                    <a:pt x="32" y="6706"/>
                  </a:lnTo>
                  <a:lnTo>
                    <a:pt x="63" y="6987"/>
                  </a:lnTo>
                  <a:lnTo>
                    <a:pt x="157" y="7298"/>
                  </a:lnTo>
                  <a:lnTo>
                    <a:pt x="281" y="7610"/>
                  </a:lnTo>
                  <a:lnTo>
                    <a:pt x="406" y="7891"/>
                  </a:lnTo>
                  <a:lnTo>
                    <a:pt x="624" y="8203"/>
                  </a:lnTo>
                  <a:lnTo>
                    <a:pt x="874" y="8515"/>
                  </a:lnTo>
                  <a:lnTo>
                    <a:pt x="1124" y="8795"/>
                  </a:lnTo>
                  <a:lnTo>
                    <a:pt x="1435" y="9014"/>
                  </a:lnTo>
                  <a:lnTo>
                    <a:pt x="1747" y="9201"/>
                  </a:lnTo>
                  <a:lnTo>
                    <a:pt x="2059" y="9357"/>
                  </a:lnTo>
                  <a:lnTo>
                    <a:pt x="2402" y="9482"/>
                  </a:lnTo>
                  <a:lnTo>
                    <a:pt x="2745" y="9575"/>
                  </a:lnTo>
                  <a:lnTo>
                    <a:pt x="3120" y="9638"/>
                  </a:lnTo>
                  <a:lnTo>
                    <a:pt x="3463" y="9638"/>
                  </a:lnTo>
                  <a:lnTo>
                    <a:pt x="3837" y="9606"/>
                  </a:lnTo>
                  <a:lnTo>
                    <a:pt x="4180" y="9544"/>
                  </a:lnTo>
                  <a:lnTo>
                    <a:pt x="4523" y="9450"/>
                  </a:lnTo>
                  <a:lnTo>
                    <a:pt x="4866" y="9294"/>
                  </a:lnTo>
                  <a:lnTo>
                    <a:pt x="5209" y="9107"/>
                  </a:lnTo>
                  <a:lnTo>
                    <a:pt x="5521" y="8889"/>
                  </a:lnTo>
                  <a:lnTo>
                    <a:pt x="5771" y="8671"/>
                  </a:lnTo>
                  <a:lnTo>
                    <a:pt x="10886" y="3712"/>
                  </a:lnTo>
                  <a:lnTo>
                    <a:pt x="10948" y="3462"/>
                  </a:lnTo>
                  <a:lnTo>
                    <a:pt x="10979" y="3182"/>
                  </a:lnTo>
                  <a:lnTo>
                    <a:pt x="10979" y="2932"/>
                  </a:lnTo>
                  <a:lnTo>
                    <a:pt x="10979" y="2683"/>
                  </a:lnTo>
                  <a:lnTo>
                    <a:pt x="10948" y="2402"/>
                  </a:lnTo>
                  <a:lnTo>
                    <a:pt x="10886" y="2152"/>
                  </a:lnTo>
                  <a:lnTo>
                    <a:pt x="10823" y="1903"/>
                  </a:lnTo>
                  <a:lnTo>
                    <a:pt x="10730" y="1653"/>
                  </a:lnTo>
                  <a:lnTo>
                    <a:pt x="10605" y="1435"/>
                  </a:lnTo>
                  <a:lnTo>
                    <a:pt x="10480" y="1217"/>
                  </a:lnTo>
                  <a:lnTo>
                    <a:pt x="10355" y="998"/>
                  </a:lnTo>
                  <a:lnTo>
                    <a:pt x="10199" y="780"/>
                  </a:lnTo>
                  <a:lnTo>
                    <a:pt x="10012" y="593"/>
                  </a:lnTo>
                  <a:lnTo>
                    <a:pt x="9825" y="406"/>
                  </a:lnTo>
                  <a:lnTo>
                    <a:pt x="9607" y="250"/>
                  </a:lnTo>
                  <a:lnTo>
                    <a:pt x="9388" y="94"/>
                  </a:lnTo>
                  <a:lnTo>
                    <a:pt x="92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46;p75">
              <a:extLst>
                <a:ext uri="{FF2B5EF4-FFF2-40B4-BE49-F238E27FC236}">
                  <a16:creationId xmlns:a16="http://schemas.microsoft.com/office/drawing/2014/main" xmlns="" id="{B04BAC82-5F56-48CD-A4CD-C4D4D0A36B50}"/>
                </a:ext>
              </a:extLst>
            </p:cNvPr>
            <p:cNvSpPr/>
            <p:nvPr/>
          </p:nvSpPr>
          <p:spPr>
            <a:xfrm>
              <a:off x="727000" y="3273050"/>
              <a:ext cx="672125" cy="541925"/>
            </a:xfrm>
            <a:custGeom>
              <a:avLst/>
              <a:gdLst/>
              <a:ahLst/>
              <a:cxnLst/>
              <a:rect l="l" t="t" r="r" b="b"/>
              <a:pathLst>
                <a:path w="26885" h="21677" extrusionOk="0">
                  <a:moveTo>
                    <a:pt x="4273" y="1"/>
                  </a:moveTo>
                  <a:lnTo>
                    <a:pt x="3774" y="32"/>
                  </a:lnTo>
                  <a:lnTo>
                    <a:pt x="3244" y="126"/>
                  </a:lnTo>
                  <a:lnTo>
                    <a:pt x="2745" y="313"/>
                  </a:lnTo>
                  <a:lnTo>
                    <a:pt x="2246" y="531"/>
                  </a:lnTo>
                  <a:lnTo>
                    <a:pt x="1778" y="812"/>
                  </a:lnTo>
                  <a:lnTo>
                    <a:pt x="1373" y="1186"/>
                  </a:lnTo>
                  <a:lnTo>
                    <a:pt x="998" y="1560"/>
                  </a:lnTo>
                  <a:lnTo>
                    <a:pt x="686" y="2028"/>
                  </a:lnTo>
                  <a:lnTo>
                    <a:pt x="406" y="2496"/>
                  </a:lnTo>
                  <a:lnTo>
                    <a:pt x="219" y="2995"/>
                  </a:lnTo>
                  <a:lnTo>
                    <a:pt x="63" y="3525"/>
                  </a:lnTo>
                  <a:lnTo>
                    <a:pt x="0" y="4024"/>
                  </a:lnTo>
                  <a:lnTo>
                    <a:pt x="0" y="4555"/>
                  </a:lnTo>
                  <a:lnTo>
                    <a:pt x="63" y="5054"/>
                  </a:lnTo>
                  <a:lnTo>
                    <a:pt x="156" y="5553"/>
                  </a:lnTo>
                  <a:lnTo>
                    <a:pt x="281" y="6052"/>
                  </a:lnTo>
                  <a:lnTo>
                    <a:pt x="468" y="6519"/>
                  </a:lnTo>
                  <a:lnTo>
                    <a:pt x="686" y="6987"/>
                  </a:lnTo>
                  <a:lnTo>
                    <a:pt x="967" y="7455"/>
                  </a:lnTo>
                  <a:lnTo>
                    <a:pt x="1248" y="7892"/>
                  </a:lnTo>
                  <a:lnTo>
                    <a:pt x="1528" y="8297"/>
                  </a:lnTo>
                  <a:lnTo>
                    <a:pt x="1872" y="8671"/>
                  </a:lnTo>
                  <a:lnTo>
                    <a:pt x="2215" y="9077"/>
                  </a:lnTo>
                  <a:lnTo>
                    <a:pt x="2932" y="9794"/>
                  </a:lnTo>
                  <a:lnTo>
                    <a:pt x="3681" y="10480"/>
                  </a:lnTo>
                  <a:lnTo>
                    <a:pt x="4772" y="11416"/>
                  </a:lnTo>
                  <a:lnTo>
                    <a:pt x="5957" y="12320"/>
                  </a:lnTo>
                  <a:lnTo>
                    <a:pt x="7174" y="13194"/>
                  </a:lnTo>
                  <a:lnTo>
                    <a:pt x="8452" y="14005"/>
                  </a:lnTo>
                  <a:lnTo>
                    <a:pt x="9762" y="14816"/>
                  </a:lnTo>
                  <a:lnTo>
                    <a:pt x="11103" y="15564"/>
                  </a:lnTo>
                  <a:lnTo>
                    <a:pt x="12507" y="16313"/>
                  </a:lnTo>
                  <a:lnTo>
                    <a:pt x="13910" y="16999"/>
                  </a:lnTo>
                  <a:lnTo>
                    <a:pt x="15345" y="17685"/>
                  </a:lnTo>
                  <a:lnTo>
                    <a:pt x="16780" y="18340"/>
                  </a:lnTo>
                  <a:lnTo>
                    <a:pt x="18214" y="18964"/>
                  </a:lnTo>
                  <a:lnTo>
                    <a:pt x="19649" y="19556"/>
                  </a:lnTo>
                  <a:lnTo>
                    <a:pt x="22487" y="20679"/>
                  </a:lnTo>
                  <a:lnTo>
                    <a:pt x="25232" y="21677"/>
                  </a:lnTo>
                  <a:lnTo>
                    <a:pt x="25762" y="20585"/>
                  </a:lnTo>
                  <a:lnTo>
                    <a:pt x="26043" y="19899"/>
                  </a:lnTo>
                  <a:lnTo>
                    <a:pt x="26355" y="19213"/>
                  </a:lnTo>
                  <a:lnTo>
                    <a:pt x="26885" y="18090"/>
                  </a:lnTo>
                  <a:lnTo>
                    <a:pt x="24483" y="16094"/>
                  </a:lnTo>
                  <a:lnTo>
                    <a:pt x="21988" y="13942"/>
                  </a:lnTo>
                  <a:lnTo>
                    <a:pt x="16780" y="9482"/>
                  </a:lnTo>
                  <a:lnTo>
                    <a:pt x="11571" y="5022"/>
                  </a:lnTo>
                  <a:lnTo>
                    <a:pt x="9076" y="2902"/>
                  </a:lnTo>
                  <a:lnTo>
                    <a:pt x="6675" y="905"/>
                  </a:lnTo>
                  <a:lnTo>
                    <a:pt x="6238" y="594"/>
                  </a:lnTo>
                  <a:lnTo>
                    <a:pt x="5770" y="344"/>
                  </a:lnTo>
                  <a:lnTo>
                    <a:pt x="5271" y="157"/>
                  </a:lnTo>
                  <a:lnTo>
                    <a:pt x="4772" y="63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7;p75">
              <a:extLst>
                <a:ext uri="{FF2B5EF4-FFF2-40B4-BE49-F238E27FC236}">
                  <a16:creationId xmlns:a16="http://schemas.microsoft.com/office/drawing/2014/main" xmlns="" id="{029CA14F-F9B4-4358-9172-99E77815E0BE}"/>
                </a:ext>
              </a:extLst>
            </p:cNvPr>
            <p:cNvSpPr/>
            <p:nvPr/>
          </p:nvSpPr>
          <p:spPr>
            <a:xfrm>
              <a:off x="1355450" y="3725300"/>
              <a:ext cx="275250" cy="240950"/>
            </a:xfrm>
            <a:custGeom>
              <a:avLst/>
              <a:gdLst/>
              <a:ahLst/>
              <a:cxnLst/>
              <a:rect l="l" t="t" r="r" b="b"/>
              <a:pathLst>
                <a:path w="11010" h="9638" extrusionOk="0">
                  <a:moveTo>
                    <a:pt x="1747" y="0"/>
                  </a:moveTo>
                  <a:lnTo>
                    <a:pt x="1622" y="94"/>
                  </a:lnTo>
                  <a:lnTo>
                    <a:pt x="1373" y="250"/>
                  </a:lnTo>
                  <a:lnTo>
                    <a:pt x="1185" y="406"/>
                  </a:lnTo>
                  <a:lnTo>
                    <a:pt x="967" y="593"/>
                  </a:lnTo>
                  <a:lnTo>
                    <a:pt x="811" y="780"/>
                  </a:lnTo>
                  <a:lnTo>
                    <a:pt x="655" y="998"/>
                  </a:lnTo>
                  <a:lnTo>
                    <a:pt x="499" y="1217"/>
                  </a:lnTo>
                  <a:lnTo>
                    <a:pt x="375" y="1435"/>
                  </a:lnTo>
                  <a:lnTo>
                    <a:pt x="281" y="1653"/>
                  </a:lnTo>
                  <a:lnTo>
                    <a:pt x="187" y="1903"/>
                  </a:lnTo>
                  <a:lnTo>
                    <a:pt x="94" y="2152"/>
                  </a:lnTo>
                  <a:lnTo>
                    <a:pt x="63" y="2402"/>
                  </a:lnTo>
                  <a:lnTo>
                    <a:pt x="31" y="2683"/>
                  </a:lnTo>
                  <a:lnTo>
                    <a:pt x="0" y="2932"/>
                  </a:lnTo>
                  <a:lnTo>
                    <a:pt x="31" y="3182"/>
                  </a:lnTo>
                  <a:lnTo>
                    <a:pt x="63" y="3462"/>
                  </a:lnTo>
                  <a:lnTo>
                    <a:pt x="94" y="3712"/>
                  </a:lnTo>
                  <a:lnTo>
                    <a:pt x="5240" y="8671"/>
                  </a:lnTo>
                  <a:lnTo>
                    <a:pt x="5458" y="8889"/>
                  </a:lnTo>
                  <a:lnTo>
                    <a:pt x="5801" y="9107"/>
                  </a:lnTo>
                  <a:lnTo>
                    <a:pt x="6113" y="9294"/>
                  </a:lnTo>
                  <a:lnTo>
                    <a:pt x="6456" y="9450"/>
                  </a:lnTo>
                  <a:lnTo>
                    <a:pt x="6799" y="9544"/>
                  </a:lnTo>
                  <a:lnTo>
                    <a:pt x="7174" y="9606"/>
                  </a:lnTo>
                  <a:lnTo>
                    <a:pt x="7517" y="9638"/>
                  </a:lnTo>
                  <a:lnTo>
                    <a:pt x="7891" y="9638"/>
                  </a:lnTo>
                  <a:lnTo>
                    <a:pt x="8234" y="9575"/>
                  </a:lnTo>
                  <a:lnTo>
                    <a:pt x="8608" y="9482"/>
                  </a:lnTo>
                  <a:lnTo>
                    <a:pt x="8920" y="9357"/>
                  </a:lnTo>
                  <a:lnTo>
                    <a:pt x="9263" y="9201"/>
                  </a:lnTo>
                  <a:lnTo>
                    <a:pt x="9575" y="9014"/>
                  </a:lnTo>
                  <a:lnTo>
                    <a:pt x="9856" y="8795"/>
                  </a:lnTo>
                  <a:lnTo>
                    <a:pt x="10137" y="8515"/>
                  </a:lnTo>
                  <a:lnTo>
                    <a:pt x="10355" y="8203"/>
                  </a:lnTo>
                  <a:lnTo>
                    <a:pt x="10573" y="7891"/>
                  </a:lnTo>
                  <a:lnTo>
                    <a:pt x="10729" y="7610"/>
                  </a:lnTo>
                  <a:lnTo>
                    <a:pt x="10823" y="7298"/>
                  </a:lnTo>
                  <a:lnTo>
                    <a:pt x="10916" y="6987"/>
                  </a:lnTo>
                  <a:lnTo>
                    <a:pt x="10979" y="6706"/>
                  </a:lnTo>
                  <a:lnTo>
                    <a:pt x="11010" y="6394"/>
                  </a:lnTo>
                  <a:lnTo>
                    <a:pt x="11010" y="6082"/>
                  </a:lnTo>
                  <a:lnTo>
                    <a:pt x="10979" y="5801"/>
                  </a:lnTo>
                  <a:lnTo>
                    <a:pt x="10916" y="5489"/>
                  </a:lnTo>
                  <a:lnTo>
                    <a:pt x="10854" y="5209"/>
                  </a:lnTo>
                  <a:lnTo>
                    <a:pt x="10729" y="4928"/>
                  </a:lnTo>
                  <a:lnTo>
                    <a:pt x="10604" y="4647"/>
                  </a:lnTo>
                  <a:lnTo>
                    <a:pt x="10448" y="4398"/>
                  </a:lnTo>
                  <a:lnTo>
                    <a:pt x="10293" y="4148"/>
                  </a:lnTo>
                  <a:lnTo>
                    <a:pt x="10074" y="3899"/>
                  </a:lnTo>
                  <a:lnTo>
                    <a:pt x="9856" y="3681"/>
                  </a:lnTo>
                  <a:lnTo>
                    <a:pt x="9638" y="3493"/>
                  </a:lnTo>
                  <a:lnTo>
                    <a:pt x="9294" y="3275"/>
                  </a:lnTo>
                  <a:lnTo>
                    <a:pt x="8951" y="311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48;p75">
              <a:extLst>
                <a:ext uri="{FF2B5EF4-FFF2-40B4-BE49-F238E27FC236}">
                  <a16:creationId xmlns:a16="http://schemas.microsoft.com/office/drawing/2014/main" xmlns="" id="{C03640A2-A094-4E65-A76C-8B646986FA82}"/>
                </a:ext>
              </a:extLst>
            </p:cNvPr>
            <p:cNvSpPr/>
            <p:nvPr/>
          </p:nvSpPr>
          <p:spPr>
            <a:xfrm>
              <a:off x="1272800" y="2393550"/>
              <a:ext cx="24200" cy="63175"/>
            </a:xfrm>
            <a:custGeom>
              <a:avLst/>
              <a:gdLst/>
              <a:ahLst/>
              <a:cxnLst/>
              <a:rect l="l" t="t" r="r" b="b"/>
              <a:pathLst>
                <a:path w="968" h="2527" extrusionOk="0">
                  <a:moveTo>
                    <a:pt x="94" y="0"/>
                  </a:moveTo>
                  <a:lnTo>
                    <a:pt x="31" y="32"/>
                  </a:lnTo>
                  <a:lnTo>
                    <a:pt x="0" y="63"/>
                  </a:lnTo>
                  <a:lnTo>
                    <a:pt x="0" y="94"/>
                  </a:lnTo>
                  <a:lnTo>
                    <a:pt x="0" y="1061"/>
                  </a:lnTo>
                  <a:lnTo>
                    <a:pt x="0" y="1497"/>
                  </a:lnTo>
                  <a:lnTo>
                    <a:pt x="31" y="1934"/>
                  </a:lnTo>
                  <a:lnTo>
                    <a:pt x="63" y="2090"/>
                  </a:lnTo>
                  <a:lnTo>
                    <a:pt x="125" y="2215"/>
                  </a:lnTo>
                  <a:lnTo>
                    <a:pt x="219" y="2371"/>
                  </a:lnTo>
                  <a:lnTo>
                    <a:pt x="343" y="2464"/>
                  </a:lnTo>
                  <a:lnTo>
                    <a:pt x="499" y="2527"/>
                  </a:lnTo>
                  <a:lnTo>
                    <a:pt x="655" y="2527"/>
                  </a:lnTo>
                  <a:lnTo>
                    <a:pt x="811" y="2495"/>
                  </a:lnTo>
                  <a:lnTo>
                    <a:pt x="936" y="2402"/>
                  </a:lnTo>
                  <a:lnTo>
                    <a:pt x="967" y="2339"/>
                  </a:lnTo>
                  <a:lnTo>
                    <a:pt x="967" y="2308"/>
                  </a:lnTo>
                  <a:lnTo>
                    <a:pt x="936" y="2246"/>
                  </a:lnTo>
                  <a:lnTo>
                    <a:pt x="874" y="2215"/>
                  </a:lnTo>
                  <a:lnTo>
                    <a:pt x="842" y="2215"/>
                  </a:lnTo>
                  <a:lnTo>
                    <a:pt x="811" y="2246"/>
                  </a:lnTo>
                  <a:lnTo>
                    <a:pt x="686" y="2308"/>
                  </a:lnTo>
                  <a:lnTo>
                    <a:pt x="562" y="2308"/>
                  </a:lnTo>
                  <a:lnTo>
                    <a:pt x="437" y="2277"/>
                  </a:lnTo>
                  <a:lnTo>
                    <a:pt x="312" y="2184"/>
                  </a:lnTo>
                  <a:lnTo>
                    <a:pt x="250" y="2059"/>
                  </a:lnTo>
                  <a:lnTo>
                    <a:pt x="219" y="1903"/>
                  </a:lnTo>
                  <a:lnTo>
                    <a:pt x="219" y="1622"/>
                  </a:lnTo>
                  <a:lnTo>
                    <a:pt x="187" y="874"/>
                  </a:lnTo>
                  <a:lnTo>
                    <a:pt x="219" y="125"/>
                  </a:lnTo>
                  <a:lnTo>
                    <a:pt x="187" y="63"/>
                  </a:lnTo>
                  <a:lnTo>
                    <a:pt x="18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49;p75">
              <a:extLst>
                <a:ext uri="{FF2B5EF4-FFF2-40B4-BE49-F238E27FC236}">
                  <a16:creationId xmlns:a16="http://schemas.microsoft.com/office/drawing/2014/main" xmlns="" id="{8A8946F7-B297-42DF-9A96-3A39334C3948}"/>
                </a:ext>
              </a:extLst>
            </p:cNvPr>
            <p:cNvSpPr/>
            <p:nvPr/>
          </p:nvSpPr>
          <p:spPr>
            <a:xfrm>
              <a:off x="1263450" y="2473075"/>
              <a:ext cx="50700" cy="14850"/>
            </a:xfrm>
            <a:custGeom>
              <a:avLst/>
              <a:gdLst/>
              <a:ahLst/>
              <a:cxnLst/>
              <a:rect l="l" t="t" r="r" b="b"/>
              <a:pathLst>
                <a:path w="2028" h="594" extrusionOk="0">
                  <a:moveTo>
                    <a:pt x="1903" y="1"/>
                  </a:moveTo>
                  <a:lnTo>
                    <a:pt x="1871" y="32"/>
                  </a:lnTo>
                  <a:lnTo>
                    <a:pt x="1684" y="188"/>
                  </a:lnTo>
                  <a:lnTo>
                    <a:pt x="1497" y="312"/>
                  </a:lnTo>
                  <a:lnTo>
                    <a:pt x="1279" y="375"/>
                  </a:lnTo>
                  <a:lnTo>
                    <a:pt x="1029" y="406"/>
                  </a:lnTo>
                  <a:lnTo>
                    <a:pt x="811" y="375"/>
                  </a:lnTo>
                  <a:lnTo>
                    <a:pt x="593" y="312"/>
                  </a:lnTo>
                  <a:lnTo>
                    <a:pt x="374" y="219"/>
                  </a:lnTo>
                  <a:lnTo>
                    <a:pt x="187" y="63"/>
                  </a:lnTo>
                  <a:lnTo>
                    <a:pt x="156" y="32"/>
                  </a:lnTo>
                  <a:lnTo>
                    <a:pt x="125" y="32"/>
                  </a:lnTo>
                  <a:lnTo>
                    <a:pt x="31" y="63"/>
                  </a:lnTo>
                  <a:lnTo>
                    <a:pt x="0" y="125"/>
                  </a:lnTo>
                  <a:lnTo>
                    <a:pt x="0" y="157"/>
                  </a:lnTo>
                  <a:lnTo>
                    <a:pt x="31" y="219"/>
                  </a:lnTo>
                  <a:lnTo>
                    <a:pt x="250" y="375"/>
                  </a:lnTo>
                  <a:lnTo>
                    <a:pt x="499" y="500"/>
                  </a:lnTo>
                  <a:lnTo>
                    <a:pt x="749" y="593"/>
                  </a:lnTo>
                  <a:lnTo>
                    <a:pt x="1029" y="593"/>
                  </a:lnTo>
                  <a:lnTo>
                    <a:pt x="1310" y="562"/>
                  </a:lnTo>
                  <a:lnTo>
                    <a:pt x="1559" y="500"/>
                  </a:lnTo>
                  <a:lnTo>
                    <a:pt x="1809" y="375"/>
                  </a:lnTo>
                  <a:lnTo>
                    <a:pt x="1996" y="188"/>
                  </a:lnTo>
                  <a:lnTo>
                    <a:pt x="2027" y="157"/>
                  </a:lnTo>
                  <a:lnTo>
                    <a:pt x="2027" y="125"/>
                  </a:lnTo>
                  <a:lnTo>
                    <a:pt x="1996" y="32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50;p75">
              <a:extLst>
                <a:ext uri="{FF2B5EF4-FFF2-40B4-BE49-F238E27FC236}">
                  <a16:creationId xmlns:a16="http://schemas.microsoft.com/office/drawing/2014/main" xmlns="" id="{7F98F686-51C3-4057-9430-E023700EDA36}"/>
                </a:ext>
              </a:extLst>
            </p:cNvPr>
            <p:cNvSpPr/>
            <p:nvPr/>
          </p:nvSpPr>
          <p:spPr>
            <a:xfrm>
              <a:off x="1423275" y="3778325"/>
              <a:ext cx="46025" cy="74875"/>
            </a:xfrm>
            <a:custGeom>
              <a:avLst/>
              <a:gdLst/>
              <a:ahLst/>
              <a:cxnLst/>
              <a:rect l="l" t="t" r="r" b="b"/>
              <a:pathLst>
                <a:path w="1841" h="2995" extrusionOk="0">
                  <a:moveTo>
                    <a:pt x="1685" y="0"/>
                  </a:moveTo>
                  <a:lnTo>
                    <a:pt x="1311" y="250"/>
                  </a:lnTo>
                  <a:lnTo>
                    <a:pt x="968" y="530"/>
                  </a:lnTo>
                  <a:lnTo>
                    <a:pt x="687" y="842"/>
                  </a:lnTo>
                  <a:lnTo>
                    <a:pt x="437" y="1216"/>
                  </a:lnTo>
                  <a:lnTo>
                    <a:pt x="250" y="1591"/>
                  </a:lnTo>
                  <a:lnTo>
                    <a:pt x="94" y="2027"/>
                  </a:lnTo>
                  <a:lnTo>
                    <a:pt x="32" y="2433"/>
                  </a:lnTo>
                  <a:lnTo>
                    <a:pt x="1" y="2869"/>
                  </a:lnTo>
                  <a:lnTo>
                    <a:pt x="1" y="2932"/>
                  </a:lnTo>
                  <a:lnTo>
                    <a:pt x="32" y="2963"/>
                  </a:lnTo>
                  <a:lnTo>
                    <a:pt x="94" y="2994"/>
                  </a:lnTo>
                  <a:lnTo>
                    <a:pt x="157" y="2963"/>
                  </a:lnTo>
                  <a:lnTo>
                    <a:pt x="188" y="2932"/>
                  </a:lnTo>
                  <a:lnTo>
                    <a:pt x="219" y="2901"/>
                  </a:lnTo>
                  <a:lnTo>
                    <a:pt x="219" y="2464"/>
                  </a:lnTo>
                  <a:lnTo>
                    <a:pt x="313" y="2090"/>
                  </a:lnTo>
                  <a:lnTo>
                    <a:pt x="437" y="1684"/>
                  </a:lnTo>
                  <a:lnTo>
                    <a:pt x="624" y="1341"/>
                  </a:lnTo>
                  <a:lnTo>
                    <a:pt x="843" y="998"/>
                  </a:lnTo>
                  <a:lnTo>
                    <a:pt x="1123" y="686"/>
                  </a:lnTo>
                  <a:lnTo>
                    <a:pt x="1435" y="406"/>
                  </a:lnTo>
                  <a:lnTo>
                    <a:pt x="1778" y="187"/>
                  </a:lnTo>
                  <a:lnTo>
                    <a:pt x="1810" y="156"/>
                  </a:lnTo>
                  <a:lnTo>
                    <a:pt x="1841" y="125"/>
                  </a:lnTo>
                  <a:lnTo>
                    <a:pt x="1810" y="6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51;p75">
              <a:extLst>
                <a:ext uri="{FF2B5EF4-FFF2-40B4-BE49-F238E27FC236}">
                  <a16:creationId xmlns:a16="http://schemas.microsoft.com/office/drawing/2014/main" xmlns="" id="{59CD37CC-1145-401D-BF61-49FA4A5CF46A}"/>
                </a:ext>
              </a:extLst>
            </p:cNvPr>
            <p:cNvSpPr/>
            <p:nvPr/>
          </p:nvSpPr>
          <p:spPr>
            <a:xfrm>
              <a:off x="1456800" y="3796250"/>
              <a:ext cx="52275" cy="74100"/>
            </a:xfrm>
            <a:custGeom>
              <a:avLst/>
              <a:gdLst/>
              <a:ahLst/>
              <a:cxnLst/>
              <a:rect l="l" t="t" r="r" b="b"/>
              <a:pathLst>
                <a:path w="2091" h="2964" extrusionOk="0">
                  <a:moveTo>
                    <a:pt x="1966" y="0"/>
                  </a:moveTo>
                  <a:lnTo>
                    <a:pt x="1747" y="94"/>
                  </a:lnTo>
                  <a:lnTo>
                    <a:pt x="1529" y="188"/>
                  </a:lnTo>
                  <a:lnTo>
                    <a:pt x="1311" y="312"/>
                  </a:lnTo>
                  <a:lnTo>
                    <a:pt x="1124" y="437"/>
                  </a:lnTo>
                  <a:lnTo>
                    <a:pt x="812" y="749"/>
                  </a:lnTo>
                  <a:lnTo>
                    <a:pt x="500" y="1123"/>
                  </a:lnTo>
                  <a:lnTo>
                    <a:pt x="281" y="1498"/>
                  </a:lnTo>
                  <a:lnTo>
                    <a:pt x="126" y="1934"/>
                  </a:lnTo>
                  <a:lnTo>
                    <a:pt x="63" y="2152"/>
                  </a:lnTo>
                  <a:lnTo>
                    <a:pt x="32" y="2402"/>
                  </a:lnTo>
                  <a:lnTo>
                    <a:pt x="1" y="2620"/>
                  </a:lnTo>
                  <a:lnTo>
                    <a:pt x="32" y="2870"/>
                  </a:lnTo>
                  <a:lnTo>
                    <a:pt x="32" y="2901"/>
                  </a:lnTo>
                  <a:lnTo>
                    <a:pt x="63" y="2932"/>
                  </a:lnTo>
                  <a:lnTo>
                    <a:pt x="126" y="2963"/>
                  </a:lnTo>
                  <a:lnTo>
                    <a:pt x="188" y="2963"/>
                  </a:lnTo>
                  <a:lnTo>
                    <a:pt x="219" y="2932"/>
                  </a:lnTo>
                  <a:lnTo>
                    <a:pt x="219" y="2870"/>
                  </a:lnTo>
                  <a:lnTo>
                    <a:pt x="250" y="2433"/>
                  </a:lnTo>
                  <a:lnTo>
                    <a:pt x="313" y="2028"/>
                  </a:lnTo>
                  <a:lnTo>
                    <a:pt x="469" y="1622"/>
                  </a:lnTo>
                  <a:lnTo>
                    <a:pt x="656" y="1248"/>
                  </a:lnTo>
                  <a:lnTo>
                    <a:pt x="936" y="905"/>
                  </a:lnTo>
                  <a:lnTo>
                    <a:pt x="1248" y="624"/>
                  </a:lnTo>
                  <a:lnTo>
                    <a:pt x="1591" y="375"/>
                  </a:lnTo>
                  <a:lnTo>
                    <a:pt x="1810" y="281"/>
                  </a:lnTo>
                  <a:lnTo>
                    <a:pt x="1997" y="219"/>
                  </a:lnTo>
                  <a:lnTo>
                    <a:pt x="2059" y="188"/>
                  </a:lnTo>
                  <a:lnTo>
                    <a:pt x="2059" y="156"/>
                  </a:lnTo>
                  <a:lnTo>
                    <a:pt x="2090" y="63"/>
                  </a:lnTo>
                  <a:lnTo>
                    <a:pt x="2028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52;p75">
              <a:extLst>
                <a:ext uri="{FF2B5EF4-FFF2-40B4-BE49-F238E27FC236}">
                  <a16:creationId xmlns:a16="http://schemas.microsoft.com/office/drawing/2014/main" xmlns="" id="{7C7FF87B-FDA7-4D69-B889-8B3EB76A44FB}"/>
                </a:ext>
              </a:extLst>
            </p:cNvPr>
            <p:cNvSpPr/>
            <p:nvPr/>
          </p:nvSpPr>
          <p:spPr>
            <a:xfrm>
              <a:off x="1118400" y="3778325"/>
              <a:ext cx="46050" cy="74875"/>
            </a:xfrm>
            <a:custGeom>
              <a:avLst/>
              <a:gdLst/>
              <a:ahLst/>
              <a:cxnLst/>
              <a:rect l="l" t="t" r="r" b="b"/>
              <a:pathLst>
                <a:path w="1842" h="2995" extrusionOk="0">
                  <a:moveTo>
                    <a:pt x="63" y="0"/>
                  </a:moveTo>
                  <a:lnTo>
                    <a:pt x="32" y="63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406" y="406"/>
                  </a:lnTo>
                  <a:lnTo>
                    <a:pt x="718" y="686"/>
                  </a:lnTo>
                  <a:lnTo>
                    <a:pt x="999" y="998"/>
                  </a:lnTo>
                  <a:lnTo>
                    <a:pt x="1217" y="1341"/>
                  </a:lnTo>
                  <a:lnTo>
                    <a:pt x="1404" y="1684"/>
                  </a:lnTo>
                  <a:lnTo>
                    <a:pt x="1529" y="2090"/>
                  </a:lnTo>
                  <a:lnTo>
                    <a:pt x="1623" y="2464"/>
                  </a:lnTo>
                  <a:lnTo>
                    <a:pt x="1623" y="2901"/>
                  </a:lnTo>
                  <a:lnTo>
                    <a:pt x="1654" y="2932"/>
                  </a:lnTo>
                  <a:lnTo>
                    <a:pt x="1654" y="2963"/>
                  </a:lnTo>
                  <a:lnTo>
                    <a:pt x="1747" y="2994"/>
                  </a:lnTo>
                  <a:lnTo>
                    <a:pt x="1810" y="2963"/>
                  </a:lnTo>
                  <a:lnTo>
                    <a:pt x="1841" y="2932"/>
                  </a:lnTo>
                  <a:lnTo>
                    <a:pt x="1841" y="2869"/>
                  </a:lnTo>
                  <a:lnTo>
                    <a:pt x="1810" y="2433"/>
                  </a:lnTo>
                  <a:lnTo>
                    <a:pt x="1747" y="2027"/>
                  </a:lnTo>
                  <a:lnTo>
                    <a:pt x="1592" y="1591"/>
                  </a:lnTo>
                  <a:lnTo>
                    <a:pt x="1404" y="1216"/>
                  </a:lnTo>
                  <a:lnTo>
                    <a:pt x="1155" y="842"/>
                  </a:lnTo>
                  <a:lnTo>
                    <a:pt x="874" y="530"/>
                  </a:lnTo>
                  <a:lnTo>
                    <a:pt x="531" y="25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53;p75">
              <a:extLst>
                <a:ext uri="{FF2B5EF4-FFF2-40B4-BE49-F238E27FC236}">
                  <a16:creationId xmlns:a16="http://schemas.microsoft.com/office/drawing/2014/main" xmlns="" id="{4B0F1ED8-8D5F-4FC0-81B3-03E8637D5A7F}"/>
                </a:ext>
              </a:extLst>
            </p:cNvPr>
            <p:cNvSpPr/>
            <p:nvPr/>
          </p:nvSpPr>
          <p:spPr>
            <a:xfrm>
              <a:off x="1078650" y="3796250"/>
              <a:ext cx="51475" cy="74100"/>
            </a:xfrm>
            <a:custGeom>
              <a:avLst/>
              <a:gdLst/>
              <a:ahLst/>
              <a:cxnLst/>
              <a:rect l="l" t="t" r="r" b="b"/>
              <a:pathLst>
                <a:path w="2059" h="2964" extrusionOk="0">
                  <a:moveTo>
                    <a:pt x="94" y="0"/>
                  </a:moveTo>
                  <a:lnTo>
                    <a:pt x="63" y="32"/>
                  </a:lnTo>
                  <a:lnTo>
                    <a:pt x="0" y="63"/>
                  </a:lnTo>
                  <a:lnTo>
                    <a:pt x="32" y="156"/>
                  </a:lnTo>
                  <a:lnTo>
                    <a:pt x="32" y="188"/>
                  </a:lnTo>
                  <a:lnTo>
                    <a:pt x="94" y="219"/>
                  </a:lnTo>
                  <a:lnTo>
                    <a:pt x="281" y="281"/>
                  </a:lnTo>
                  <a:lnTo>
                    <a:pt x="499" y="375"/>
                  </a:lnTo>
                  <a:lnTo>
                    <a:pt x="842" y="624"/>
                  </a:lnTo>
                  <a:lnTo>
                    <a:pt x="1154" y="905"/>
                  </a:lnTo>
                  <a:lnTo>
                    <a:pt x="1404" y="1248"/>
                  </a:lnTo>
                  <a:lnTo>
                    <a:pt x="1622" y="1622"/>
                  </a:lnTo>
                  <a:lnTo>
                    <a:pt x="1778" y="2028"/>
                  </a:lnTo>
                  <a:lnTo>
                    <a:pt x="1840" y="2433"/>
                  </a:lnTo>
                  <a:lnTo>
                    <a:pt x="1872" y="2870"/>
                  </a:lnTo>
                  <a:lnTo>
                    <a:pt x="1872" y="2932"/>
                  </a:lnTo>
                  <a:lnTo>
                    <a:pt x="1903" y="2963"/>
                  </a:lnTo>
                  <a:lnTo>
                    <a:pt x="1965" y="2963"/>
                  </a:lnTo>
                  <a:lnTo>
                    <a:pt x="2028" y="2932"/>
                  </a:lnTo>
                  <a:lnTo>
                    <a:pt x="2059" y="2901"/>
                  </a:lnTo>
                  <a:lnTo>
                    <a:pt x="2059" y="2870"/>
                  </a:lnTo>
                  <a:lnTo>
                    <a:pt x="2059" y="2620"/>
                  </a:lnTo>
                  <a:lnTo>
                    <a:pt x="2059" y="2402"/>
                  </a:lnTo>
                  <a:lnTo>
                    <a:pt x="2028" y="2152"/>
                  </a:lnTo>
                  <a:lnTo>
                    <a:pt x="1965" y="1934"/>
                  </a:lnTo>
                  <a:lnTo>
                    <a:pt x="1809" y="1498"/>
                  </a:lnTo>
                  <a:lnTo>
                    <a:pt x="1591" y="1123"/>
                  </a:lnTo>
                  <a:lnTo>
                    <a:pt x="1279" y="749"/>
                  </a:lnTo>
                  <a:lnTo>
                    <a:pt x="936" y="437"/>
                  </a:lnTo>
                  <a:lnTo>
                    <a:pt x="749" y="312"/>
                  </a:lnTo>
                  <a:lnTo>
                    <a:pt x="562" y="188"/>
                  </a:lnTo>
                  <a:lnTo>
                    <a:pt x="343" y="9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54;p75">
              <a:extLst>
                <a:ext uri="{FF2B5EF4-FFF2-40B4-BE49-F238E27FC236}">
                  <a16:creationId xmlns:a16="http://schemas.microsoft.com/office/drawing/2014/main" xmlns="" id="{17B19F33-3DB8-4E03-86F1-FEDDDC56945F}"/>
                </a:ext>
              </a:extLst>
            </p:cNvPr>
            <p:cNvSpPr/>
            <p:nvPr/>
          </p:nvSpPr>
          <p:spPr>
            <a:xfrm>
              <a:off x="1198725" y="2641500"/>
              <a:ext cx="92025" cy="125550"/>
            </a:xfrm>
            <a:custGeom>
              <a:avLst/>
              <a:gdLst/>
              <a:ahLst/>
              <a:cxnLst/>
              <a:rect l="l" t="t" r="r" b="b"/>
              <a:pathLst>
                <a:path w="3681" h="5022" extrusionOk="0">
                  <a:moveTo>
                    <a:pt x="63" y="0"/>
                  </a:moveTo>
                  <a:lnTo>
                    <a:pt x="0" y="63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156" y="686"/>
                  </a:lnTo>
                  <a:lnTo>
                    <a:pt x="375" y="1248"/>
                  </a:lnTo>
                  <a:lnTo>
                    <a:pt x="655" y="1747"/>
                  </a:lnTo>
                  <a:lnTo>
                    <a:pt x="967" y="2246"/>
                  </a:lnTo>
                  <a:lnTo>
                    <a:pt x="1310" y="2714"/>
                  </a:lnTo>
                  <a:lnTo>
                    <a:pt x="1685" y="3182"/>
                  </a:lnTo>
                  <a:lnTo>
                    <a:pt x="2059" y="3618"/>
                  </a:lnTo>
                  <a:lnTo>
                    <a:pt x="2495" y="4024"/>
                  </a:lnTo>
                  <a:lnTo>
                    <a:pt x="3525" y="4990"/>
                  </a:lnTo>
                  <a:lnTo>
                    <a:pt x="3556" y="5022"/>
                  </a:lnTo>
                  <a:lnTo>
                    <a:pt x="3587" y="5022"/>
                  </a:lnTo>
                  <a:lnTo>
                    <a:pt x="3649" y="4990"/>
                  </a:lnTo>
                  <a:lnTo>
                    <a:pt x="3681" y="4928"/>
                  </a:lnTo>
                  <a:lnTo>
                    <a:pt x="3681" y="4897"/>
                  </a:lnTo>
                  <a:lnTo>
                    <a:pt x="3649" y="4866"/>
                  </a:lnTo>
                  <a:lnTo>
                    <a:pt x="2807" y="4055"/>
                  </a:lnTo>
                  <a:lnTo>
                    <a:pt x="2402" y="3649"/>
                  </a:lnTo>
                  <a:lnTo>
                    <a:pt x="1996" y="3213"/>
                  </a:lnTo>
                  <a:lnTo>
                    <a:pt x="1591" y="2776"/>
                  </a:lnTo>
                  <a:lnTo>
                    <a:pt x="1248" y="2308"/>
                  </a:lnTo>
                  <a:lnTo>
                    <a:pt x="936" y="1809"/>
                  </a:lnTo>
                  <a:lnTo>
                    <a:pt x="624" y="1279"/>
                  </a:lnTo>
                  <a:lnTo>
                    <a:pt x="375" y="686"/>
                  </a:lnTo>
                  <a:lnTo>
                    <a:pt x="281" y="406"/>
                  </a:lnTo>
                  <a:lnTo>
                    <a:pt x="187" y="94"/>
                  </a:lnTo>
                  <a:lnTo>
                    <a:pt x="187" y="31"/>
                  </a:lnTo>
                  <a:lnTo>
                    <a:pt x="156" y="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55;p75">
              <a:extLst>
                <a:ext uri="{FF2B5EF4-FFF2-40B4-BE49-F238E27FC236}">
                  <a16:creationId xmlns:a16="http://schemas.microsoft.com/office/drawing/2014/main" xmlns="" id="{6B26C36D-F500-4D0E-9198-A9AB821A97BE}"/>
                </a:ext>
              </a:extLst>
            </p:cNvPr>
            <p:cNvSpPr/>
            <p:nvPr/>
          </p:nvSpPr>
          <p:spPr>
            <a:xfrm>
              <a:off x="1334400" y="2673475"/>
              <a:ext cx="35875" cy="73300"/>
            </a:xfrm>
            <a:custGeom>
              <a:avLst/>
              <a:gdLst/>
              <a:ahLst/>
              <a:cxnLst/>
              <a:rect l="l" t="t" r="r" b="b"/>
              <a:pathLst>
                <a:path w="1435" h="2932" extrusionOk="0">
                  <a:moveTo>
                    <a:pt x="1248" y="0"/>
                  </a:moveTo>
                  <a:lnTo>
                    <a:pt x="1217" y="62"/>
                  </a:lnTo>
                  <a:lnTo>
                    <a:pt x="0" y="2807"/>
                  </a:lnTo>
                  <a:lnTo>
                    <a:pt x="0" y="2838"/>
                  </a:lnTo>
                  <a:lnTo>
                    <a:pt x="0" y="2869"/>
                  </a:lnTo>
                  <a:lnTo>
                    <a:pt x="63" y="2932"/>
                  </a:lnTo>
                  <a:lnTo>
                    <a:pt x="125" y="2932"/>
                  </a:lnTo>
                  <a:lnTo>
                    <a:pt x="187" y="2901"/>
                  </a:lnTo>
                  <a:lnTo>
                    <a:pt x="187" y="2869"/>
                  </a:lnTo>
                  <a:lnTo>
                    <a:pt x="1404" y="125"/>
                  </a:lnTo>
                  <a:lnTo>
                    <a:pt x="1435" y="62"/>
                  </a:lnTo>
                  <a:lnTo>
                    <a:pt x="1404" y="31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56;p75">
              <a:extLst>
                <a:ext uri="{FF2B5EF4-FFF2-40B4-BE49-F238E27FC236}">
                  <a16:creationId xmlns:a16="http://schemas.microsoft.com/office/drawing/2014/main" xmlns="" id="{B7FD7FB3-E683-45A9-8AE8-C2D696DE2EF3}"/>
                </a:ext>
              </a:extLst>
            </p:cNvPr>
            <p:cNvSpPr/>
            <p:nvPr/>
          </p:nvSpPr>
          <p:spPr>
            <a:xfrm>
              <a:off x="1432625" y="3304250"/>
              <a:ext cx="231600" cy="172350"/>
            </a:xfrm>
            <a:custGeom>
              <a:avLst/>
              <a:gdLst/>
              <a:ahLst/>
              <a:cxnLst/>
              <a:rect l="l" t="t" r="r" b="b"/>
              <a:pathLst>
                <a:path w="9264" h="6894" extrusionOk="0">
                  <a:moveTo>
                    <a:pt x="9046" y="1"/>
                  </a:moveTo>
                  <a:lnTo>
                    <a:pt x="8048" y="468"/>
                  </a:lnTo>
                  <a:lnTo>
                    <a:pt x="7050" y="967"/>
                  </a:lnTo>
                  <a:lnTo>
                    <a:pt x="6083" y="1529"/>
                  </a:lnTo>
                  <a:lnTo>
                    <a:pt x="5147" y="2090"/>
                  </a:lnTo>
                  <a:lnTo>
                    <a:pt x="4243" y="2745"/>
                  </a:lnTo>
                  <a:lnTo>
                    <a:pt x="3369" y="3400"/>
                  </a:lnTo>
                  <a:lnTo>
                    <a:pt x="2527" y="4117"/>
                  </a:lnTo>
                  <a:lnTo>
                    <a:pt x="1716" y="4866"/>
                  </a:lnTo>
                  <a:lnTo>
                    <a:pt x="843" y="5739"/>
                  </a:lnTo>
                  <a:lnTo>
                    <a:pt x="32" y="6644"/>
                  </a:lnTo>
                  <a:lnTo>
                    <a:pt x="1" y="6706"/>
                  </a:lnTo>
                  <a:lnTo>
                    <a:pt x="1" y="6768"/>
                  </a:lnTo>
                  <a:lnTo>
                    <a:pt x="32" y="6800"/>
                  </a:lnTo>
                  <a:lnTo>
                    <a:pt x="63" y="6862"/>
                  </a:lnTo>
                  <a:lnTo>
                    <a:pt x="126" y="6893"/>
                  </a:lnTo>
                  <a:lnTo>
                    <a:pt x="188" y="6893"/>
                  </a:lnTo>
                  <a:lnTo>
                    <a:pt x="250" y="6862"/>
                  </a:lnTo>
                  <a:lnTo>
                    <a:pt x="282" y="6831"/>
                  </a:lnTo>
                  <a:lnTo>
                    <a:pt x="999" y="6020"/>
                  </a:lnTo>
                  <a:lnTo>
                    <a:pt x="1779" y="5240"/>
                  </a:lnTo>
                  <a:lnTo>
                    <a:pt x="2558" y="4492"/>
                  </a:lnTo>
                  <a:lnTo>
                    <a:pt x="3401" y="3806"/>
                  </a:lnTo>
                  <a:lnTo>
                    <a:pt x="4243" y="3119"/>
                  </a:lnTo>
                  <a:lnTo>
                    <a:pt x="5147" y="2496"/>
                  </a:lnTo>
                  <a:lnTo>
                    <a:pt x="6052" y="1903"/>
                  </a:lnTo>
                  <a:lnTo>
                    <a:pt x="6987" y="1373"/>
                  </a:lnTo>
                  <a:lnTo>
                    <a:pt x="8079" y="811"/>
                  </a:lnTo>
                  <a:lnTo>
                    <a:pt x="9170" y="312"/>
                  </a:lnTo>
                  <a:lnTo>
                    <a:pt x="9233" y="250"/>
                  </a:lnTo>
                  <a:lnTo>
                    <a:pt x="9264" y="219"/>
                  </a:lnTo>
                  <a:lnTo>
                    <a:pt x="9264" y="156"/>
                  </a:lnTo>
                  <a:lnTo>
                    <a:pt x="9233" y="94"/>
                  </a:lnTo>
                  <a:lnTo>
                    <a:pt x="9202" y="63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57;p75">
              <a:extLst>
                <a:ext uri="{FF2B5EF4-FFF2-40B4-BE49-F238E27FC236}">
                  <a16:creationId xmlns:a16="http://schemas.microsoft.com/office/drawing/2014/main" xmlns="" id="{FDA48AED-2539-416F-9D33-927245C6DC8E}"/>
                </a:ext>
              </a:extLst>
            </p:cNvPr>
            <p:cNvSpPr/>
            <p:nvPr/>
          </p:nvSpPr>
          <p:spPr>
            <a:xfrm>
              <a:off x="1018600" y="3346350"/>
              <a:ext cx="176250" cy="151300"/>
            </a:xfrm>
            <a:custGeom>
              <a:avLst/>
              <a:gdLst/>
              <a:ahLst/>
              <a:cxnLst/>
              <a:rect l="l" t="t" r="r" b="b"/>
              <a:pathLst>
                <a:path w="7050" h="6052" extrusionOk="0">
                  <a:moveTo>
                    <a:pt x="126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19"/>
                  </a:lnTo>
                  <a:lnTo>
                    <a:pt x="63" y="281"/>
                  </a:lnTo>
                  <a:lnTo>
                    <a:pt x="812" y="718"/>
                  </a:lnTo>
                  <a:lnTo>
                    <a:pt x="1529" y="1186"/>
                  </a:lnTo>
                  <a:lnTo>
                    <a:pt x="2215" y="1716"/>
                  </a:lnTo>
                  <a:lnTo>
                    <a:pt x="2901" y="2215"/>
                  </a:lnTo>
                  <a:lnTo>
                    <a:pt x="3556" y="2776"/>
                  </a:lnTo>
                  <a:lnTo>
                    <a:pt x="4211" y="3338"/>
                  </a:lnTo>
                  <a:lnTo>
                    <a:pt x="4835" y="3930"/>
                  </a:lnTo>
                  <a:lnTo>
                    <a:pt x="5459" y="4523"/>
                  </a:lnTo>
                  <a:lnTo>
                    <a:pt x="6114" y="5240"/>
                  </a:lnTo>
                  <a:lnTo>
                    <a:pt x="6769" y="5989"/>
                  </a:lnTo>
                  <a:lnTo>
                    <a:pt x="6800" y="6020"/>
                  </a:lnTo>
                  <a:lnTo>
                    <a:pt x="6862" y="6051"/>
                  </a:lnTo>
                  <a:lnTo>
                    <a:pt x="6925" y="6020"/>
                  </a:lnTo>
                  <a:lnTo>
                    <a:pt x="6987" y="5989"/>
                  </a:lnTo>
                  <a:lnTo>
                    <a:pt x="7018" y="5958"/>
                  </a:lnTo>
                  <a:lnTo>
                    <a:pt x="7049" y="5895"/>
                  </a:lnTo>
                  <a:lnTo>
                    <a:pt x="7018" y="5833"/>
                  </a:lnTo>
                  <a:lnTo>
                    <a:pt x="6987" y="5771"/>
                  </a:lnTo>
                  <a:lnTo>
                    <a:pt x="6426" y="5147"/>
                  </a:lnTo>
                  <a:lnTo>
                    <a:pt x="5864" y="4492"/>
                  </a:lnTo>
                  <a:lnTo>
                    <a:pt x="5240" y="3868"/>
                  </a:lnTo>
                  <a:lnTo>
                    <a:pt x="4617" y="3275"/>
                  </a:lnTo>
                  <a:lnTo>
                    <a:pt x="3962" y="2714"/>
                  </a:lnTo>
                  <a:lnTo>
                    <a:pt x="3307" y="2153"/>
                  </a:lnTo>
                  <a:lnTo>
                    <a:pt x="2621" y="1623"/>
                  </a:lnTo>
                  <a:lnTo>
                    <a:pt x="1934" y="1123"/>
                  </a:lnTo>
                  <a:lnTo>
                    <a:pt x="1092" y="562"/>
                  </a:lnTo>
                  <a:lnTo>
                    <a:pt x="250" y="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58;p75">
              <a:extLst>
                <a:ext uri="{FF2B5EF4-FFF2-40B4-BE49-F238E27FC236}">
                  <a16:creationId xmlns:a16="http://schemas.microsoft.com/office/drawing/2014/main" xmlns="" id="{343826C6-F22E-4C05-8712-C8067DE4E341}"/>
                </a:ext>
              </a:extLst>
            </p:cNvPr>
            <p:cNvSpPr/>
            <p:nvPr/>
          </p:nvSpPr>
          <p:spPr>
            <a:xfrm>
              <a:off x="1091125" y="3283200"/>
              <a:ext cx="404700" cy="52275"/>
            </a:xfrm>
            <a:custGeom>
              <a:avLst/>
              <a:gdLst/>
              <a:ahLst/>
              <a:cxnLst/>
              <a:rect l="l" t="t" r="r" b="b"/>
              <a:pathLst>
                <a:path w="16188" h="2091" extrusionOk="0">
                  <a:moveTo>
                    <a:pt x="15969" y="0"/>
                  </a:moveTo>
                  <a:lnTo>
                    <a:pt x="15252" y="281"/>
                  </a:lnTo>
                  <a:lnTo>
                    <a:pt x="14503" y="531"/>
                  </a:lnTo>
                  <a:lnTo>
                    <a:pt x="13755" y="749"/>
                  </a:lnTo>
                  <a:lnTo>
                    <a:pt x="13006" y="967"/>
                  </a:lnTo>
                  <a:lnTo>
                    <a:pt x="12226" y="1154"/>
                  </a:lnTo>
                  <a:lnTo>
                    <a:pt x="11478" y="1310"/>
                  </a:lnTo>
                  <a:lnTo>
                    <a:pt x="10698" y="1435"/>
                  </a:lnTo>
                  <a:lnTo>
                    <a:pt x="9918" y="1560"/>
                  </a:lnTo>
                  <a:lnTo>
                    <a:pt x="9170" y="1653"/>
                  </a:lnTo>
                  <a:lnTo>
                    <a:pt x="8390" y="1716"/>
                  </a:lnTo>
                  <a:lnTo>
                    <a:pt x="7610" y="1747"/>
                  </a:lnTo>
                  <a:lnTo>
                    <a:pt x="6799" y="1778"/>
                  </a:lnTo>
                  <a:lnTo>
                    <a:pt x="6020" y="1747"/>
                  </a:lnTo>
                  <a:lnTo>
                    <a:pt x="5240" y="1716"/>
                  </a:lnTo>
                  <a:lnTo>
                    <a:pt x="4460" y="1685"/>
                  </a:lnTo>
                  <a:lnTo>
                    <a:pt x="3681" y="1591"/>
                  </a:lnTo>
                  <a:lnTo>
                    <a:pt x="2807" y="1466"/>
                  </a:lnTo>
                  <a:lnTo>
                    <a:pt x="1934" y="1342"/>
                  </a:lnTo>
                  <a:lnTo>
                    <a:pt x="1061" y="1154"/>
                  </a:lnTo>
                  <a:lnTo>
                    <a:pt x="219" y="936"/>
                  </a:lnTo>
                  <a:lnTo>
                    <a:pt x="156" y="936"/>
                  </a:lnTo>
                  <a:lnTo>
                    <a:pt x="94" y="967"/>
                  </a:lnTo>
                  <a:lnTo>
                    <a:pt x="32" y="998"/>
                  </a:lnTo>
                  <a:lnTo>
                    <a:pt x="0" y="1030"/>
                  </a:lnTo>
                  <a:lnTo>
                    <a:pt x="0" y="1092"/>
                  </a:lnTo>
                  <a:lnTo>
                    <a:pt x="0" y="1154"/>
                  </a:lnTo>
                  <a:lnTo>
                    <a:pt x="32" y="1186"/>
                  </a:lnTo>
                  <a:lnTo>
                    <a:pt x="94" y="1217"/>
                  </a:lnTo>
                  <a:lnTo>
                    <a:pt x="874" y="1404"/>
                  </a:lnTo>
                  <a:lnTo>
                    <a:pt x="1653" y="1591"/>
                  </a:lnTo>
                  <a:lnTo>
                    <a:pt x="2433" y="1716"/>
                  </a:lnTo>
                  <a:lnTo>
                    <a:pt x="3213" y="1841"/>
                  </a:lnTo>
                  <a:lnTo>
                    <a:pt x="4024" y="1934"/>
                  </a:lnTo>
                  <a:lnTo>
                    <a:pt x="4803" y="1996"/>
                  </a:lnTo>
                  <a:lnTo>
                    <a:pt x="5614" y="2059"/>
                  </a:lnTo>
                  <a:lnTo>
                    <a:pt x="6394" y="2090"/>
                  </a:lnTo>
                  <a:lnTo>
                    <a:pt x="7205" y="2059"/>
                  </a:lnTo>
                  <a:lnTo>
                    <a:pt x="7985" y="2059"/>
                  </a:lnTo>
                  <a:lnTo>
                    <a:pt x="8796" y="1996"/>
                  </a:lnTo>
                  <a:lnTo>
                    <a:pt x="9575" y="1903"/>
                  </a:lnTo>
                  <a:lnTo>
                    <a:pt x="10355" y="1809"/>
                  </a:lnTo>
                  <a:lnTo>
                    <a:pt x="11166" y="1685"/>
                  </a:lnTo>
                  <a:lnTo>
                    <a:pt x="11946" y="1529"/>
                  </a:lnTo>
                  <a:lnTo>
                    <a:pt x="12725" y="1373"/>
                  </a:lnTo>
                  <a:lnTo>
                    <a:pt x="13567" y="1123"/>
                  </a:lnTo>
                  <a:lnTo>
                    <a:pt x="14441" y="874"/>
                  </a:lnTo>
                  <a:lnTo>
                    <a:pt x="15283" y="593"/>
                  </a:lnTo>
                  <a:lnTo>
                    <a:pt x="16094" y="281"/>
                  </a:lnTo>
                  <a:lnTo>
                    <a:pt x="16156" y="250"/>
                  </a:lnTo>
                  <a:lnTo>
                    <a:pt x="16187" y="219"/>
                  </a:lnTo>
                  <a:lnTo>
                    <a:pt x="16187" y="156"/>
                  </a:lnTo>
                  <a:lnTo>
                    <a:pt x="16187" y="94"/>
                  </a:lnTo>
                  <a:lnTo>
                    <a:pt x="16156" y="32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59;p75">
              <a:extLst>
                <a:ext uri="{FF2B5EF4-FFF2-40B4-BE49-F238E27FC236}">
                  <a16:creationId xmlns:a16="http://schemas.microsoft.com/office/drawing/2014/main" xmlns="" id="{C8B659E9-C10D-499E-A387-C79DCFF77790}"/>
                </a:ext>
              </a:extLst>
            </p:cNvPr>
            <p:cNvSpPr/>
            <p:nvPr/>
          </p:nvSpPr>
          <p:spPr>
            <a:xfrm>
              <a:off x="1235375" y="3313600"/>
              <a:ext cx="18725" cy="152850"/>
            </a:xfrm>
            <a:custGeom>
              <a:avLst/>
              <a:gdLst/>
              <a:ahLst/>
              <a:cxnLst/>
              <a:rect l="l" t="t" r="r" b="b"/>
              <a:pathLst>
                <a:path w="749" h="6114" extrusionOk="0">
                  <a:moveTo>
                    <a:pt x="281" y="1"/>
                  </a:moveTo>
                  <a:lnTo>
                    <a:pt x="250" y="63"/>
                  </a:lnTo>
                  <a:lnTo>
                    <a:pt x="219" y="126"/>
                  </a:lnTo>
                  <a:lnTo>
                    <a:pt x="94" y="843"/>
                  </a:lnTo>
                  <a:lnTo>
                    <a:pt x="31" y="1591"/>
                  </a:lnTo>
                  <a:lnTo>
                    <a:pt x="0" y="2340"/>
                  </a:lnTo>
                  <a:lnTo>
                    <a:pt x="0" y="3057"/>
                  </a:lnTo>
                  <a:lnTo>
                    <a:pt x="63" y="3806"/>
                  </a:lnTo>
                  <a:lnTo>
                    <a:pt x="156" y="4523"/>
                  </a:lnTo>
                  <a:lnTo>
                    <a:pt x="281" y="5272"/>
                  </a:lnTo>
                  <a:lnTo>
                    <a:pt x="437" y="5989"/>
                  </a:lnTo>
                  <a:lnTo>
                    <a:pt x="468" y="6051"/>
                  </a:lnTo>
                  <a:lnTo>
                    <a:pt x="499" y="6083"/>
                  </a:lnTo>
                  <a:lnTo>
                    <a:pt x="562" y="6114"/>
                  </a:lnTo>
                  <a:lnTo>
                    <a:pt x="624" y="6114"/>
                  </a:lnTo>
                  <a:lnTo>
                    <a:pt x="686" y="6083"/>
                  </a:lnTo>
                  <a:lnTo>
                    <a:pt x="718" y="6051"/>
                  </a:lnTo>
                  <a:lnTo>
                    <a:pt x="749" y="6020"/>
                  </a:lnTo>
                  <a:lnTo>
                    <a:pt x="749" y="5927"/>
                  </a:lnTo>
                  <a:lnTo>
                    <a:pt x="593" y="5240"/>
                  </a:lnTo>
                  <a:lnTo>
                    <a:pt x="468" y="4523"/>
                  </a:lnTo>
                  <a:lnTo>
                    <a:pt x="374" y="3775"/>
                  </a:lnTo>
                  <a:lnTo>
                    <a:pt x="312" y="3057"/>
                  </a:lnTo>
                  <a:lnTo>
                    <a:pt x="312" y="2340"/>
                  </a:lnTo>
                  <a:lnTo>
                    <a:pt x="343" y="1591"/>
                  </a:lnTo>
                  <a:lnTo>
                    <a:pt x="406" y="874"/>
                  </a:lnTo>
                  <a:lnTo>
                    <a:pt x="530" y="157"/>
                  </a:lnTo>
                  <a:lnTo>
                    <a:pt x="530" y="94"/>
                  </a:lnTo>
                  <a:lnTo>
                    <a:pt x="4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60;p75">
              <a:extLst>
                <a:ext uri="{FF2B5EF4-FFF2-40B4-BE49-F238E27FC236}">
                  <a16:creationId xmlns:a16="http://schemas.microsoft.com/office/drawing/2014/main" xmlns="" id="{8A341F40-9C82-4574-BE9D-DEC81BCF0FB5}"/>
                </a:ext>
              </a:extLst>
            </p:cNvPr>
            <p:cNvSpPr/>
            <p:nvPr/>
          </p:nvSpPr>
          <p:spPr>
            <a:xfrm>
              <a:off x="1348425" y="3320625"/>
              <a:ext cx="37450" cy="157525"/>
            </a:xfrm>
            <a:custGeom>
              <a:avLst/>
              <a:gdLst/>
              <a:ahLst/>
              <a:cxnLst/>
              <a:rect l="l" t="t" r="r" b="b"/>
              <a:pathLst>
                <a:path w="1498" h="6301" extrusionOk="0">
                  <a:moveTo>
                    <a:pt x="125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50"/>
                  </a:lnTo>
                  <a:lnTo>
                    <a:pt x="219" y="593"/>
                  </a:lnTo>
                  <a:lnTo>
                    <a:pt x="406" y="905"/>
                  </a:lnTo>
                  <a:lnTo>
                    <a:pt x="562" y="1279"/>
                  </a:lnTo>
                  <a:lnTo>
                    <a:pt x="687" y="1622"/>
                  </a:lnTo>
                  <a:lnTo>
                    <a:pt x="811" y="1997"/>
                  </a:lnTo>
                  <a:lnTo>
                    <a:pt x="936" y="2340"/>
                  </a:lnTo>
                  <a:lnTo>
                    <a:pt x="999" y="2714"/>
                  </a:lnTo>
                  <a:lnTo>
                    <a:pt x="1092" y="3088"/>
                  </a:lnTo>
                  <a:lnTo>
                    <a:pt x="1155" y="3837"/>
                  </a:lnTo>
                  <a:lnTo>
                    <a:pt x="1155" y="4616"/>
                  </a:lnTo>
                  <a:lnTo>
                    <a:pt x="1155" y="4991"/>
                  </a:lnTo>
                  <a:lnTo>
                    <a:pt x="1092" y="5365"/>
                  </a:lnTo>
                  <a:lnTo>
                    <a:pt x="1030" y="5739"/>
                  </a:lnTo>
                  <a:lnTo>
                    <a:pt x="967" y="6113"/>
                  </a:lnTo>
                  <a:lnTo>
                    <a:pt x="936" y="6176"/>
                  </a:lnTo>
                  <a:lnTo>
                    <a:pt x="967" y="6238"/>
                  </a:lnTo>
                  <a:lnTo>
                    <a:pt x="1030" y="6269"/>
                  </a:lnTo>
                  <a:lnTo>
                    <a:pt x="1061" y="6301"/>
                  </a:lnTo>
                  <a:lnTo>
                    <a:pt x="1123" y="6269"/>
                  </a:lnTo>
                  <a:lnTo>
                    <a:pt x="1186" y="6269"/>
                  </a:lnTo>
                  <a:lnTo>
                    <a:pt x="1248" y="6207"/>
                  </a:lnTo>
                  <a:lnTo>
                    <a:pt x="1279" y="6145"/>
                  </a:lnTo>
                  <a:lnTo>
                    <a:pt x="1342" y="5770"/>
                  </a:lnTo>
                  <a:lnTo>
                    <a:pt x="1404" y="5365"/>
                  </a:lnTo>
                  <a:lnTo>
                    <a:pt x="1466" y="4991"/>
                  </a:lnTo>
                  <a:lnTo>
                    <a:pt x="1466" y="4585"/>
                  </a:lnTo>
                  <a:lnTo>
                    <a:pt x="1498" y="4180"/>
                  </a:lnTo>
                  <a:lnTo>
                    <a:pt x="1466" y="3805"/>
                  </a:lnTo>
                  <a:lnTo>
                    <a:pt x="1435" y="3400"/>
                  </a:lnTo>
                  <a:lnTo>
                    <a:pt x="1373" y="2995"/>
                  </a:lnTo>
                  <a:lnTo>
                    <a:pt x="1310" y="2620"/>
                  </a:lnTo>
                  <a:lnTo>
                    <a:pt x="1217" y="2246"/>
                  </a:lnTo>
                  <a:lnTo>
                    <a:pt x="1092" y="1841"/>
                  </a:lnTo>
                  <a:lnTo>
                    <a:pt x="967" y="1466"/>
                  </a:lnTo>
                  <a:lnTo>
                    <a:pt x="811" y="1123"/>
                  </a:lnTo>
                  <a:lnTo>
                    <a:pt x="656" y="749"/>
                  </a:lnTo>
                  <a:lnTo>
                    <a:pt x="468" y="406"/>
                  </a:lnTo>
                  <a:lnTo>
                    <a:pt x="281" y="6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61;p75">
              <a:extLst>
                <a:ext uri="{FF2B5EF4-FFF2-40B4-BE49-F238E27FC236}">
                  <a16:creationId xmlns:a16="http://schemas.microsoft.com/office/drawing/2014/main" xmlns="" id="{694AC861-E83A-4129-A478-2E27ED49DC4E}"/>
                </a:ext>
              </a:extLst>
            </p:cNvPr>
            <p:cNvSpPr/>
            <p:nvPr/>
          </p:nvSpPr>
          <p:spPr>
            <a:xfrm>
              <a:off x="1319575" y="2346775"/>
              <a:ext cx="54600" cy="12500"/>
            </a:xfrm>
            <a:custGeom>
              <a:avLst/>
              <a:gdLst/>
              <a:ahLst/>
              <a:cxnLst/>
              <a:rect l="l" t="t" r="r" b="b"/>
              <a:pathLst>
                <a:path w="2184" h="500" extrusionOk="0">
                  <a:moveTo>
                    <a:pt x="843" y="0"/>
                  </a:moveTo>
                  <a:lnTo>
                    <a:pt x="593" y="31"/>
                  </a:lnTo>
                  <a:lnTo>
                    <a:pt x="344" y="94"/>
                  </a:lnTo>
                  <a:lnTo>
                    <a:pt x="94" y="187"/>
                  </a:lnTo>
                  <a:lnTo>
                    <a:pt x="32" y="218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32" y="374"/>
                  </a:lnTo>
                  <a:lnTo>
                    <a:pt x="63" y="437"/>
                  </a:lnTo>
                  <a:lnTo>
                    <a:pt x="94" y="468"/>
                  </a:lnTo>
                  <a:lnTo>
                    <a:pt x="219" y="468"/>
                  </a:lnTo>
                  <a:lnTo>
                    <a:pt x="437" y="374"/>
                  </a:lnTo>
                  <a:lnTo>
                    <a:pt x="656" y="343"/>
                  </a:lnTo>
                  <a:lnTo>
                    <a:pt x="874" y="312"/>
                  </a:lnTo>
                  <a:lnTo>
                    <a:pt x="1311" y="312"/>
                  </a:lnTo>
                  <a:lnTo>
                    <a:pt x="1560" y="374"/>
                  </a:lnTo>
                  <a:lnTo>
                    <a:pt x="1747" y="405"/>
                  </a:lnTo>
                  <a:lnTo>
                    <a:pt x="1965" y="499"/>
                  </a:lnTo>
                  <a:lnTo>
                    <a:pt x="2090" y="499"/>
                  </a:lnTo>
                  <a:lnTo>
                    <a:pt x="2153" y="468"/>
                  </a:lnTo>
                  <a:lnTo>
                    <a:pt x="2184" y="405"/>
                  </a:lnTo>
                  <a:lnTo>
                    <a:pt x="2184" y="343"/>
                  </a:lnTo>
                  <a:lnTo>
                    <a:pt x="2184" y="312"/>
                  </a:lnTo>
                  <a:lnTo>
                    <a:pt x="2153" y="250"/>
                  </a:lnTo>
                  <a:lnTo>
                    <a:pt x="2090" y="218"/>
                  </a:lnTo>
                  <a:lnTo>
                    <a:pt x="1841" y="125"/>
                  </a:lnTo>
                  <a:lnTo>
                    <a:pt x="1591" y="62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62;p75">
              <a:extLst>
                <a:ext uri="{FF2B5EF4-FFF2-40B4-BE49-F238E27FC236}">
                  <a16:creationId xmlns:a16="http://schemas.microsoft.com/office/drawing/2014/main" xmlns="" id="{EFD5D2D2-78B1-45A1-9F46-48BA1C5250A1}"/>
                </a:ext>
              </a:extLst>
            </p:cNvPr>
            <p:cNvSpPr/>
            <p:nvPr/>
          </p:nvSpPr>
          <p:spPr>
            <a:xfrm>
              <a:off x="1201050" y="2348325"/>
              <a:ext cx="54625" cy="16400"/>
            </a:xfrm>
            <a:custGeom>
              <a:avLst/>
              <a:gdLst/>
              <a:ahLst/>
              <a:cxnLst/>
              <a:rect l="l" t="t" r="r" b="b"/>
              <a:pathLst>
                <a:path w="2185" h="656" extrusionOk="0">
                  <a:moveTo>
                    <a:pt x="1061" y="0"/>
                  </a:moveTo>
                  <a:lnTo>
                    <a:pt x="812" y="63"/>
                  </a:lnTo>
                  <a:lnTo>
                    <a:pt x="562" y="125"/>
                  </a:lnTo>
                  <a:lnTo>
                    <a:pt x="313" y="219"/>
                  </a:lnTo>
                  <a:lnTo>
                    <a:pt x="94" y="343"/>
                  </a:lnTo>
                  <a:lnTo>
                    <a:pt x="32" y="375"/>
                  </a:lnTo>
                  <a:lnTo>
                    <a:pt x="1" y="437"/>
                  </a:lnTo>
                  <a:lnTo>
                    <a:pt x="1" y="499"/>
                  </a:lnTo>
                  <a:lnTo>
                    <a:pt x="1" y="562"/>
                  </a:lnTo>
                  <a:lnTo>
                    <a:pt x="32" y="593"/>
                  </a:lnTo>
                  <a:lnTo>
                    <a:pt x="94" y="624"/>
                  </a:lnTo>
                  <a:lnTo>
                    <a:pt x="157" y="655"/>
                  </a:lnTo>
                  <a:lnTo>
                    <a:pt x="219" y="624"/>
                  </a:lnTo>
                  <a:lnTo>
                    <a:pt x="406" y="531"/>
                  </a:lnTo>
                  <a:lnTo>
                    <a:pt x="625" y="437"/>
                  </a:lnTo>
                  <a:lnTo>
                    <a:pt x="843" y="375"/>
                  </a:lnTo>
                  <a:lnTo>
                    <a:pt x="1061" y="343"/>
                  </a:lnTo>
                  <a:lnTo>
                    <a:pt x="1280" y="312"/>
                  </a:lnTo>
                  <a:lnTo>
                    <a:pt x="1529" y="312"/>
                  </a:lnTo>
                  <a:lnTo>
                    <a:pt x="1747" y="343"/>
                  </a:lnTo>
                  <a:lnTo>
                    <a:pt x="1966" y="406"/>
                  </a:lnTo>
                  <a:lnTo>
                    <a:pt x="2091" y="406"/>
                  </a:lnTo>
                  <a:lnTo>
                    <a:pt x="2153" y="375"/>
                  </a:lnTo>
                  <a:lnTo>
                    <a:pt x="2153" y="312"/>
                  </a:lnTo>
                  <a:lnTo>
                    <a:pt x="2184" y="250"/>
                  </a:lnTo>
                  <a:lnTo>
                    <a:pt x="2184" y="188"/>
                  </a:lnTo>
                  <a:lnTo>
                    <a:pt x="2153" y="156"/>
                  </a:lnTo>
                  <a:lnTo>
                    <a:pt x="2091" y="125"/>
                  </a:lnTo>
                  <a:lnTo>
                    <a:pt x="1841" y="6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63;p75">
              <a:extLst>
                <a:ext uri="{FF2B5EF4-FFF2-40B4-BE49-F238E27FC236}">
                  <a16:creationId xmlns:a16="http://schemas.microsoft.com/office/drawing/2014/main" xmlns="" id="{2823EFF1-0B6B-4A99-940B-596FD92E68AE}"/>
                </a:ext>
              </a:extLst>
            </p:cNvPr>
            <p:cNvSpPr/>
            <p:nvPr/>
          </p:nvSpPr>
          <p:spPr>
            <a:xfrm>
              <a:off x="1084875" y="2861375"/>
              <a:ext cx="367275" cy="324375"/>
            </a:xfrm>
            <a:custGeom>
              <a:avLst/>
              <a:gdLst/>
              <a:ahLst/>
              <a:cxnLst/>
              <a:rect l="l" t="t" r="r" b="b"/>
              <a:pathLst>
                <a:path w="14691" h="12975" extrusionOk="0">
                  <a:moveTo>
                    <a:pt x="1" y="0"/>
                  </a:moveTo>
                  <a:lnTo>
                    <a:pt x="2496" y="12070"/>
                  </a:lnTo>
                  <a:lnTo>
                    <a:pt x="2808" y="12133"/>
                  </a:lnTo>
                  <a:lnTo>
                    <a:pt x="3681" y="12351"/>
                  </a:lnTo>
                  <a:lnTo>
                    <a:pt x="4991" y="12601"/>
                  </a:lnTo>
                  <a:lnTo>
                    <a:pt x="5771" y="12725"/>
                  </a:lnTo>
                  <a:lnTo>
                    <a:pt x="6644" y="12850"/>
                  </a:lnTo>
                  <a:lnTo>
                    <a:pt x="7580" y="12912"/>
                  </a:lnTo>
                  <a:lnTo>
                    <a:pt x="8547" y="12975"/>
                  </a:lnTo>
                  <a:lnTo>
                    <a:pt x="9545" y="12975"/>
                  </a:lnTo>
                  <a:lnTo>
                    <a:pt x="10574" y="12944"/>
                  </a:lnTo>
                  <a:lnTo>
                    <a:pt x="11634" y="12819"/>
                  </a:lnTo>
                  <a:lnTo>
                    <a:pt x="12133" y="12757"/>
                  </a:lnTo>
                  <a:lnTo>
                    <a:pt x="12663" y="12663"/>
                  </a:lnTo>
                  <a:lnTo>
                    <a:pt x="13162" y="12538"/>
                  </a:lnTo>
                  <a:lnTo>
                    <a:pt x="13661" y="12413"/>
                  </a:lnTo>
                  <a:lnTo>
                    <a:pt x="14160" y="12226"/>
                  </a:lnTo>
                  <a:lnTo>
                    <a:pt x="14659" y="12070"/>
                  </a:lnTo>
                  <a:lnTo>
                    <a:pt x="14691" y="11821"/>
                  </a:lnTo>
                  <a:lnTo>
                    <a:pt x="13849" y="11883"/>
                  </a:lnTo>
                  <a:lnTo>
                    <a:pt x="13006" y="11883"/>
                  </a:lnTo>
                  <a:lnTo>
                    <a:pt x="12164" y="11821"/>
                  </a:lnTo>
                  <a:lnTo>
                    <a:pt x="11322" y="11727"/>
                  </a:lnTo>
                  <a:lnTo>
                    <a:pt x="10480" y="11571"/>
                  </a:lnTo>
                  <a:lnTo>
                    <a:pt x="9669" y="11353"/>
                  </a:lnTo>
                  <a:lnTo>
                    <a:pt x="8858" y="11104"/>
                  </a:lnTo>
                  <a:lnTo>
                    <a:pt x="8047" y="10792"/>
                  </a:lnTo>
                  <a:lnTo>
                    <a:pt x="7268" y="10417"/>
                  </a:lnTo>
                  <a:lnTo>
                    <a:pt x="6519" y="10012"/>
                  </a:lnTo>
                  <a:lnTo>
                    <a:pt x="5802" y="9544"/>
                  </a:lnTo>
                  <a:lnTo>
                    <a:pt x="5085" y="9014"/>
                  </a:lnTo>
                  <a:lnTo>
                    <a:pt x="4398" y="8453"/>
                  </a:lnTo>
                  <a:lnTo>
                    <a:pt x="3775" y="7829"/>
                  </a:lnTo>
                  <a:lnTo>
                    <a:pt x="3182" y="7143"/>
                  </a:lnTo>
                  <a:lnTo>
                    <a:pt x="2621" y="6425"/>
                  </a:lnTo>
                  <a:lnTo>
                    <a:pt x="2621" y="6425"/>
                  </a:lnTo>
                  <a:lnTo>
                    <a:pt x="3837" y="6644"/>
                  </a:lnTo>
                  <a:lnTo>
                    <a:pt x="4461" y="6737"/>
                  </a:lnTo>
                  <a:lnTo>
                    <a:pt x="5116" y="6800"/>
                  </a:lnTo>
                  <a:lnTo>
                    <a:pt x="5771" y="6800"/>
                  </a:lnTo>
                  <a:lnTo>
                    <a:pt x="6394" y="6737"/>
                  </a:lnTo>
                  <a:lnTo>
                    <a:pt x="6706" y="6706"/>
                  </a:lnTo>
                  <a:lnTo>
                    <a:pt x="7018" y="6644"/>
                  </a:lnTo>
                  <a:lnTo>
                    <a:pt x="7330" y="6550"/>
                  </a:lnTo>
                  <a:lnTo>
                    <a:pt x="7611" y="6425"/>
                  </a:lnTo>
                  <a:lnTo>
                    <a:pt x="7018" y="6269"/>
                  </a:lnTo>
                  <a:lnTo>
                    <a:pt x="6426" y="6020"/>
                  </a:lnTo>
                  <a:lnTo>
                    <a:pt x="5864" y="5770"/>
                  </a:lnTo>
                  <a:lnTo>
                    <a:pt x="5334" y="5458"/>
                  </a:lnTo>
                  <a:lnTo>
                    <a:pt x="4804" y="5115"/>
                  </a:lnTo>
                  <a:lnTo>
                    <a:pt x="4305" y="4741"/>
                  </a:lnTo>
                  <a:lnTo>
                    <a:pt x="3806" y="4336"/>
                  </a:lnTo>
                  <a:lnTo>
                    <a:pt x="3338" y="3899"/>
                  </a:lnTo>
                  <a:lnTo>
                    <a:pt x="2870" y="3462"/>
                  </a:lnTo>
                  <a:lnTo>
                    <a:pt x="2434" y="2995"/>
                  </a:lnTo>
                  <a:lnTo>
                    <a:pt x="1560" y="1997"/>
                  </a:lnTo>
                  <a:lnTo>
                    <a:pt x="781" y="9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Imagen 110" descr="Texto&#10;&#10;Descripción generada automáticamente">
            <a:extLst>
              <a:ext uri="{FF2B5EF4-FFF2-40B4-BE49-F238E27FC236}">
                <a16:creationId xmlns:a16="http://schemas.microsoft.com/office/drawing/2014/main" xmlns="" id="{5C6C09A0-1119-4D08-A9D4-017686A3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446027" y="367035"/>
            <a:ext cx="3962746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3. ¿Como potencializar IE?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576825" y="2235327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Descubre qué parte de ti quieres mejorar.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Evalúate, mide y desarrolla tu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Aprende sobre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Aplica lo aprendido.</a:t>
            </a:r>
            <a:endParaRPr lang="es-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11" name="Google Shape;5952;p44">
            <a:extLst>
              <a:ext uri="{FF2B5EF4-FFF2-40B4-BE49-F238E27FC236}">
                <a16:creationId xmlns:a16="http://schemas.microsoft.com/office/drawing/2014/main" xmlns="" id="{F3AED5C5-12B7-4E45-A18D-4F7C5A545A7E}"/>
              </a:ext>
            </a:extLst>
          </p:cNvPr>
          <p:cNvGrpSpPr/>
          <p:nvPr/>
        </p:nvGrpSpPr>
        <p:grpSpPr>
          <a:xfrm flipH="1">
            <a:off x="92074" y="1731005"/>
            <a:ext cx="3606359" cy="3419482"/>
            <a:chOff x="3588975" y="2582225"/>
            <a:chExt cx="1515375" cy="1436850"/>
          </a:xfrm>
        </p:grpSpPr>
        <p:sp>
          <p:nvSpPr>
            <p:cNvPr id="112" name="Google Shape;5953;p44">
              <a:extLst>
                <a:ext uri="{FF2B5EF4-FFF2-40B4-BE49-F238E27FC236}">
                  <a16:creationId xmlns:a16="http://schemas.microsoft.com/office/drawing/2014/main" xmlns="" id="{F566F4EE-200F-401F-AF4B-844DAB5AAFD7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54;p44">
              <a:extLst>
                <a:ext uri="{FF2B5EF4-FFF2-40B4-BE49-F238E27FC236}">
                  <a16:creationId xmlns:a16="http://schemas.microsoft.com/office/drawing/2014/main" xmlns="" id="{C91D2A34-8030-475A-95D3-9341EBA8CA65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955;p44">
              <a:extLst>
                <a:ext uri="{FF2B5EF4-FFF2-40B4-BE49-F238E27FC236}">
                  <a16:creationId xmlns:a16="http://schemas.microsoft.com/office/drawing/2014/main" xmlns="" id="{7F65B505-B997-4892-BF53-5D407E412F37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956;p44">
              <a:extLst>
                <a:ext uri="{FF2B5EF4-FFF2-40B4-BE49-F238E27FC236}">
                  <a16:creationId xmlns:a16="http://schemas.microsoft.com/office/drawing/2014/main" xmlns="" id="{BD04032D-DC9C-4AAB-BDF5-E3D490E16B2D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57;p44">
              <a:extLst>
                <a:ext uri="{FF2B5EF4-FFF2-40B4-BE49-F238E27FC236}">
                  <a16:creationId xmlns:a16="http://schemas.microsoft.com/office/drawing/2014/main" xmlns="" id="{F4CDBAE1-46CC-4A11-8B07-690667E33EE0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58;p44">
              <a:extLst>
                <a:ext uri="{FF2B5EF4-FFF2-40B4-BE49-F238E27FC236}">
                  <a16:creationId xmlns:a16="http://schemas.microsoft.com/office/drawing/2014/main" xmlns="" id="{DA6E4C2E-415F-49BC-BFE1-1AED36E2A471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59;p44">
              <a:extLst>
                <a:ext uri="{FF2B5EF4-FFF2-40B4-BE49-F238E27FC236}">
                  <a16:creationId xmlns:a16="http://schemas.microsoft.com/office/drawing/2014/main" xmlns="" id="{1BF9E71B-5B45-4AC2-8121-65497457BA1E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60;p44">
              <a:extLst>
                <a:ext uri="{FF2B5EF4-FFF2-40B4-BE49-F238E27FC236}">
                  <a16:creationId xmlns:a16="http://schemas.microsoft.com/office/drawing/2014/main" xmlns="" id="{A647690F-F885-4AC5-87F1-F1769CD68EEB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61;p44">
              <a:extLst>
                <a:ext uri="{FF2B5EF4-FFF2-40B4-BE49-F238E27FC236}">
                  <a16:creationId xmlns:a16="http://schemas.microsoft.com/office/drawing/2014/main" xmlns="" id="{6629D90E-1A36-4794-BF18-A6B91EB8CAEC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62;p44">
              <a:extLst>
                <a:ext uri="{FF2B5EF4-FFF2-40B4-BE49-F238E27FC236}">
                  <a16:creationId xmlns:a16="http://schemas.microsoft.com/office/drawing/2014/main" xmlns="" id="{8F1E1DED-7733-4752-8466-979872618A2E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3;p44">
              <a:extLst>
                <a:ext uri="{FF2B5EF4-FFF2-40B4-BE49-F238E27FC236}">
                  <a16:creationId xmlns:a16="http://schemas.microsoft.com/office/drawing/2014/main" xmlns="" id="{C592468D-5677-4FFA-AC73-04D5585B0E0A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64;p44">
              <a:extLst>
                <a:ext uri="{FF2B5EF4-FFF2-40B4-BE49-F238E27FC236}">
                  <a16:creationId xmlns:a16="http://schemas.microsoft.com/office/drawing/2014/main" xmlns="" id="{4D371BF7-FB82-4723-B0B5-C479187C0925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65;p44">
              <a:extLst>
                <a:ext uri="{FF2B5EF4-FFF2-40B4-BE49-F238E27FC236}">
                  <a16:creationId xmlns:a16="http://schemas.microsoft.com/office/drawing/2014/main" xmlns="" id="{18611E0B-4EB2-4311-8458-ABB0E7B10F48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66;p44">
              <a:extLst>
                <a:ext uri="{FF2B5EF4-FFF2-40B4-BE49-F238E27FC236}">
                  <a16:creationId xmlns:a16="http://schemas.microsoft.com/office/drawing/2014/main" xmlns="" id="{60B1CB0E-A92A-4358-8012-AC28F4C46413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67;p44">
              <a:extLst>
                <a:ext uri="{FF2B5EF4-FFF2-40B4-BE49-F238E27FC236}">
                  <a16:creationId xmlns:a16="http://schemas.microsoft.com/office/drawing/2014/main" xmlns="" id="{83230697-71FE-4182-9FF4-FEFD10C123B2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68;p44">
              <a:extLst>
                <a:ext uri="{FF2B5EF4-FFF2-40B4-BE49-F238E27FC236}">
                  <a16:creationId xmlns:a16="http://schemas.microsoft.com/office/drawing/2014/main" xmlns="" id="{6F45EF1A-B8B9-4698-AC96-5DAC253FCF78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69;p44">
              <a:extLst>
                <a:ext uri="{FF2B5EF4-FFF2-40B4-BE49-F238E27FC236}">
                  <a16:creationId xmlns:a16="http://schemas.microsoft.com/office/drawing/2014/main" xmlns="" id="{5A5FE168-D761-4553-B9BD-6726E498DF39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70;p44">
              <a:extLst>
                <a:ext uri="{FF2B5EF4-FFF2-40B4-BE49-F238E27FC236}">
                  <a16:creationId xmlns:a16="http://schemas.microsoft.com/office/drawing/2014/main" xmlns="" id="{68E66664-AEB2-4350-9BD5-C916C3CE60F4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1;p44">
              <a:extLst>
                <a:ext uri="{FF2B5EF4-FFF2-40B4-BE49-F238E27FC236}">
                  <a16:creationId xmlns:a16="http://schemas.microsoft.com/office/drawing/2014/main" xmlns="" id="{41C5F011-4282-4194-AAB0-FFEAB8726316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72;p44">
              <a:extLst>
                <a:ext uri="{FF2B5EF4-FFF2-40B4-BE49-F238E27FC236}">
                  <a16:creationId xmlns:a16="http://schemas.microsoft.com/office/drawing/2014/main" xmlns="" id="{C9FFCE87-2398-4D14-A5F5-F3C5609CDBDF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73;p44">
              <a:extLst>
                <a:ext uri="{FF2B5EF4-FFF2-40B4-BE49-F238E27FC236}">
                  <a16:creationId xmlns:a16="http://schemas.microsoft.com/office/drawing/2014/main" xmlns="" id="{6116E292-E88C-43DE-A64E-E8F5E2EB64F0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974;p44">
              <a:extLst>
                <a:ext uri="{FF2B5EF4-FFF2-40B4-BE49-F238E27FC236}">
                  <a16:creationId xmlns:a16="http://schemas.microsoft.com/office/drawing/2014/main" xmlns="" id="{B6DFF252-2D2C-4E4E-B5C7-26A424D53842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975;p44">
              <a:extLst>
                <a:ext uri="{FF2B5EF4-FFF2-40B4-BE49-F238E27FC236}">
                  <a16:creationId xmlns:a16="http://schemas.microsoft.com/office/drawing/2014/main" xmlns="" id="{4037A5D5-DB04-4B0D-B457-A318EFAD2C75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976;p44">
              <a:extLst>
                <a:ext uri="{FF2B5EF4-FFF2-40B4-BE49-F238E27FC236}">
                  <a16:creationId xmlns:a16="http://schemas.microsoft.com/office/drawing/2014/main" xmlns="" id="{174FC76B-122F-4635-8B63-CC5CBDA7BCD6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977;p44">
              <a:extLst>
                <a:ext uri="{FF2B5EF4-FFF2-40B4-BE49-F238E27FC236}">
                  <a16:creationId xmlns:a16="http://schemas.microsoft.com/office/drawing/2014/main" xmlns="" id="{EBD4E572-0D99-4C5B-ACAD-DD76995EC29B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978;p44">
              <a:extLst>
                <a:ext uri="{FF2B5EF4-FFF2-40B4-BE49-F238E27FC236}">
                  <a16:creationId xmlns:a16="http://schemas.microsoft.com/office/drawing/2014/main" xmlns="" id="{BC21A48E-1842-4BF3-8617-FA19311D6EB2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979;p44">
              <a:extLst>
                <a:ext uri="{FF2B5EF4-FFF2-40B4-BE49-F238E27FC236}">
                  <a16:creationId xmlns:a16="http://schemas.microsoft.com/office/drawing/2014/main" xmlns="" id="{DF09CC6E-9B09-4A2E-B3E4-D32C54F4567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980;p44">
              <a:extLst>
                <a:ext uri="{FF2B5EF4-FFF2-40B4-BE49-F238E27FC236}">
                  <a16:creationId xmlns:a16="http://schemas.microsoft.com/office/drawing/2014/main" xmlns="" id="{DBF2DD88-C24E-49F4-AD89-D9715C6C4127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981;p44">
              <a:extLst>
                <a:ext uri="{FF2B5EF4-FFF2-40B4-BE49-F238E27FC236}">
                  <a16:creationId xmlns:a16="http://schemas.microsoft.com/office/drawing/2014/main" xmlns="" id="{2ED576D8-4759-4C84-97BB-2584F4782AFA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982;p44">
              <a:extLst>
                <a:ext uri="{FF2B5EF4-FFF2-40B4-BE49-F238E27FC236}">
                  <a16:creationId xmlns:a16="http://schemas.microsoft.com/office/drawing/2014/main" xmlns="" id="{CD380457-5A2F-40A9-9A1C-CB52FB7AB008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983;p44">
              <a:extLst>
                <a:ext uri="{FF2B5EF4-FFF2-40B4-BE49-F238E27FC236}">
                  <a16:creationId xmlns:a16="http://schemas.microsoft.com/office/drawing/2014/main" xmlns="" id="{F6BB828A-758F-44FD-87B2-3E1FAED8290B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984;p44">
              <a:extLst>
                <a:ext uri="{FF2B5EF4-FFF2-40B4-BE49-F238E27FC236}">
                  <a16:creationId xmlns:a16="http://schemas.microsoft.com/office/drawing/2014/main" xmlns="" id="{83264F99-8976-488A-8818-258BEBBD94FC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985;p44">
              <a:extLst>
                <a:ext uri="{FF2B5EF4-FFF2-40B4-BE49-F238E27FC236}">
                  <a16:creationId xmlns:a16="http://schemas.microsoft.com/office/drawing/2014/main" xmlns="" id="{9A19B1F2-A6CD-40B2-BEEC-AF531779E4E2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986;p44">
              <a:extLst>
                <a:ext uri="{FF2B5EF4-FFF2-40B4-BE49-F238E27FC236}">
                  <a16:creationId xmlns:a16="http://schemas.microsoft.com/office/drawing/2014/main" xmlns="" id="{05EAB0FC-C88E-483B-BF16-5FAA4E483A0D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987;p44">
              <a:extLst>
                <a:ext uri="{FF2B5EF4-FFF2-40B4-BE49-F238E27FC236}">
                  <a16:creationId xmlns:a16="http://schemas.microsoft.com/office/drawing/2014/main" xmlns="" id="{64ACE905-DB7B-4468-92A2-2D5864FCEF61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988;p44">
              <a:extLst>
                <a:ext uri="{FF2B5EF4-FFF2-40B4-BE49-F238E27FC236}">
                  <a16:creationId xmlns:a16="http://schemas.microsoft.com/office/drawing/2014/main" xmlns="" id="{EFC983AF-526A-4E14-B2C1-B1307902A36B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989;p44">
              <a:extLst>
                <a:ext uri="{FF2B5EF4-FFF2-40B4-BE49-F238E27FC236}">
                  <a16:creationId xmlns:a16="http://schemas.microsoft.com/office/drawing/2014/main" xmlns="" id="{C7492A0C-3411-4B55-A21E-2C514092745F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990;p44">
              <a:extLst>
                <a:ext uri="{FF2B5EF4-FFF2-40B4-BE49-F238E27FC236}">
                  <a16:creationId xmlns:a16="http://schemas.microsoft.com/office/drawing/2014/main" xmlns="" id="{35331E28-8375-4DB6-B7DF-771B578F0B4C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91;p44">
              <a:extLst>
                <a:ext uri="{FF2B5EF4-FFF2-40B4-BE49-F238E27FC236}">
                  <a16:creationId xmlns:a16="http://schemas.microsoft.com/office/drawing/2014/main" xmlns="" id="{6277BDDE-D331-4B72-A216-7344FECD62F8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92;p44">
              <a:extLst>
                <a:ext uri="{FF2B5EF4-FFF2-40B4-BE49-F238E27FC236}">
                  <a16:creationId xmlns:a16="http://schemas.microsoft.com/office/drawing/2014/main" xmlns="" id="{5D5A61C1-0162-40AC-BA39-33B3AB2085EB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4884;p93">
            <a:extLst>
              <a:ext uri="{FF2B5EF4-FFF2-40B4-BE49-F238E27FC236}">
                <a16:creationId xmlns:a16="http://schemas.microsoft.com/office/drawing/2014/main" xmlns="" id="{96EAB23F-AA53-417A-8388-B0D152859CB3}"/>
              </a:ext>
            </a:extLst>
          </p:cNvPr>
          <p:cNvGrpSpPr/>
          <p:nvPr/>
        </p:nvGrpSpPr>
        <p:grpSpPr>
          <a:xfrm>
            <a:off x="4116639" y="2383513"/>
            <a:ext cx="358099" cy="356326"/>
            <a:chOff x="-55202750" y="3198925"/>
            <a:chExt cx="318225" cy="316650"/>
          </a:xfrm>
        </p:grpSpPr>
        <p:sp>
          <p:nvSpPr>
            <p:cNvPr id="153" name="Google Shape;14885;p93">
              <a:extLst>
                <a:ext uri="{FF2B5EF4-FFF2-40B4-BE49-F238E27FC236}">
                  <a16:creationId xmlns:a16="http://schemas.microsoft.com/office/drawing/2014/main" xmlns="" id="{220D9B4E-B0D5-468A-A7FC-681FB2BD306D}"/>
                </a:ext>
              </a:extLst>
            </p:cNvPr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886;p93">
              <a:extLst>
                <a:ext uri="{FF2B5EF4-FFF2-40B4-BE49-F238E27FC236}">
                  <a16:creationId xmlns:a16="http://schemas.microsoft.com/office/drawing/2014/main" xmlns="" id="{DD974AA3-4A61-459B-B1C6-3EF33FD7A273}"/>
                </a:ext>
              </a:extLst>
            </p:cNvPr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6161;p96">
            <a:extLst>
              <a:ext uri="{FF2B5EF4-FFF2-40B4-BE49-F238E27FC236}">
                <a16:creationId xmlns:a16="http://schemas.microsoft.com/office/drawing/2014/main" xmlns="" id="{B51EBB56-BCB7-4DE0-AC21-7CE26ED77E4D}"/>
              </a:ext>
            </a:extLst>
          </p:cNvPr>
          <p:cNvGrpSpPr/>
          <p:nvPr/>
        </p:nvGrpSpPr>
        <p:grpSpPr>
          <a:xfrm>
            <a:off x="4106951" y="3098410"/>
            <a:ext cx="360177" cy="356326"/>
            <a:chOff x="-5611575" y="3272950"/>
            <a:chExt cx="294600" cy="291450"/>
          </a:xfrm>
        </p:grpSpPr>
        <p:sp>
          <p:nvSpPr>
            <p:cNvPr id="156" name="Google Shape;16162;p96">
              <a:extLst>
                <a:ext uri="{FF2B5EF4-FFF2-40B4-BE49-F238E27FC236}">
                  <a16:creationId xmlns:a16="http://schemas.microsoft.com/office/drawing/2014/main" xmlns="" id="{23BF8359-A504-4712-8A57-63EAC50ABAB4}"/>
                </a:ext>
              </a:extLst>
            </p:cNvPr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163;p96">
              <a:extLst>
                <a:ext uri="{FF2B5EF4-FFF2-40B4-BE49-F238E27FC236}">
                  <a16:creationId xmlns:a16="http://schemas.microsoft.com/office/drawing/2014/main" xmlns="" id="{00C0C312-C3FF-4482-A9BF-667BCAB31B59}"/>
                </a:ext>
              </a:extLst>
            </p:cNvPr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164;p96">
              <a:extLst>
                <a:ext uri="{FF2B5EF4-FFF2-40B4-BE49-F238E27FC236}">
                  <a16:creationId xmlns:a16="http://schemas.microsoft.com/office/drawing/2014/main" xmlns="" id="{BE1230CF-1F88-438D-80E1-AF0C6778C487}"/>
                </a:ext>
              </a:extLst>
            </p:cNvPr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165;p96">
              <a:extLst>
                <a:ext uri="{FF2B5EF4-FFF2-40B4-BE49-F238E27FC236}">
                  <a16:creationId xmlns:a16="http://schemas.microsoft.com/office/drawing/2014/main" xmlns="" id="{70FB986C-C13A-487C-8757-BF0BC07BC42B}"/>
                </a:ext>
              </a:extLst>
            </p:cNvPr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166;p96">
              <a:extLst>
                <a:ext uri="{FF2B5EF4-FFF2-40B4-BE49-F238E27FC236}">
                  <a16:creationId xmlns:a16="http://schemas.microsoft.com/office/drawing/2014/main" xmlns="" id="{6500AB46-1A05-40E2-A485-6B6F53025E49}"/>
                </a:ext>
              </a:extLst>
            </p:cNvPr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5207;p94">
            <a:extLst>
              <a:ext uri="{FF2B5EF4-FFF2-40B4-BE49-F238E27FC236}">
                <a16:creationId xmlns:a16="http://schemas.microsoft.com/office/drawing/2014/main" xmlns="" id="{E34E73C5-99A6-42C4-A137-E2D8FA73AD93}"/>
              </a:ext>
            </a:extLst>
          </p:cNvPr>
          <p:cNvGrpSpPr/>
          <p:nvPr/>
        </p:nvGrpSpPr>
        <p:grpSpPr>
          <a:xfrm>
            <a:off x="4107073" y="3643394"/>
            <a:ext cx="379497" cy="358070"/>
            <a:chOff x="-46422300" y="3936925"/>
            <a:chExt cx="320575" cy="302475"/>
          </a:xfrm>
        </p:grpSpPr>
        <p:sp>
          <p:nvSpPr>
            <p:cNvPr id="162" name="Google Shape;15208;p94">
              <a:extLst>
                <a:ext uri="{FF2B5EF4-FFF2-40B4-BE49-F238E27FC236}">
                  <a16:creationId xmlns:a16="http://schemas.microsoft.com/office/drawing/2014/main" xmlns="" id="{2EB90238-21C0-4FEE-AEBD-0C979F63131E}"/>
                </a:ext>
              </a:extLst>
            </p:cNvPr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209;p94">
              <a:extLst>
                <a:ext uri="{FF2B5EF4-FFF2-40B4-BE49-F238E27FC236}">
                  <a16:creationId xmlns:a16="http://schemas.microsoft.com/office/drawing/2014/main" xmlns="" id="{F8D995F5-C65E-4792-97CC-532EB074F3BE}"/>
                </a:ext>
              </a:extLst>
            </p:cNvPr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4589;p93">
            <a:extLst>
              <a:ext uri="{FF2B5EF4-FFF2-40B4-BE49-F238E27FC236}">
                <a16:creationId xmlns:a16="http://schemas.microsoft.com/office/drawing/2014/main" xmlns="" id="{B267E0FC-79B8-41FA-A8A0-D6003C11FE92}"/>
              </a:ext>
            </a:extLst>
          </p:cNvPr>
          <p:cNvGrpSpPr/>
          <p:nvPr/>
        </p:nvGrpSpPr>
        <p:grpSpPr>
          <a:xfrm>
            <a:off x="4131954" y="4170215"/>
            <a:ext cx="354616" cy="354586"/>
            <a:chOff x="-30354000" y="3569100"/>
            <a:chExt cx="292250" cy="292225"/>
          </a:xfrm>
        </p:grpSpPr>
        <p:sp>
          <p:nvSpPr>
            <p:cNvPr id="165" name="Google Shape;14590;p93">
              <a:extLst>
                <a:ext uri="{FF2B5EF4-FFF2-40B4-BE49-F238E27FC236}">
                  <a16:creationId xmlns:a16="http://schemas.microsoft.com/office/drawing/2014/main" xmlns="" id="{A7B0751A-CA56-4C9C-BBF6-367A2D18C355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591;p93">
              <a:extLst>
                <a:ext uri="{FF2B5EF4-FFF2-40B4-BE49-F238E27FC236}">
                  <a16:creationId xmlns:a16="http://schemas.microsoft.com/office/drawing/2014/main" xmlns="" id="{2E264D85-A3BB-4576-A687-4C43C18A6FD5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592;p93">
              <a:extLst>
                <a:ext uri="{FF2B5EF4-FFF2-40B4-BE49-F238E27FC236}">
                  <a16:creationId xmlns:a16="http://schemas.microsoft.com/office/drawing/2014/main" xmlns="" id="{36AD02AF-3E7E-4003-8283-083ADED00881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593;p93">
              <a:extLst>
                <a:ext uri="{FF2B5EF4-FFF2-40B4-BE49-F238E27FC236}">
                  <a16:creationId xmlns:a16="http://schemas.microsoft.com/office/drawing/2014/main" xmlns="" id="{65E367BB-C085-466C-84F9-1974B4689214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594;p93">
              <a:extLst>
                <a:ext uri="{FF2B5EF4-FFF2-40B4-BE49-F238E27FC236}">
                  <a16:creationId xmlns:a16="http://schemas.microsoft.com/office/drawing/2014/main" xmlns="" id="{E298308E-0787-4AFF-8A9B-688A745CD437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595;p93">
              <a:extLst>
                <a:ext uri="{FF2B5EF4-FFF2-40B4-BE49-F238E27FC236}">
                  <a16:creationId xmlns:a16="http://schemas.microsoft.com/office/drawing/2014/main" xmlns="" id="{AEFD9F08-C02A-47D8-8C33-003FA2382B00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Imagen 170" descr="Texto&#10;&#10;Descripción generada automáticamente">
            <a:extLst>
              <a:ext uri="{FF2B5EF4-FFF2-40B4-BE49-F238E27FC236}">
                <a16:creationId xmlns:a16="http://schemas.microsoft.com/office/drawing/2014/main" xmlns="" id="{14BFCD27-9D33-4DCF-8FDD-2B7AEA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Mental Health Day by Slidesgo">
  <a:themeElements>
    <a:clrScheme name="Simple Light">
      <a:dk1>
        <a:srgbClr val="457B9D"/>
      </a:dk1>
      <a:lt1>
        <a:srgbClr val="F1FAEE"/>
      </a:lt1>
      <a:dk2>
        <a:srgbClr val="FFFFFF"/>
      </a:dk2>
      <a:lt2>
        <a:srgbClr val="1D3557"/>
      </a:lt2>
      <a:accent1>
        <a:srgbClr val="50B2B5"/>
      </a:accent1>
      <a:accent2>
        <a:srgbClr val="459A9D"/>
      </a:accent2>
      <a:accent3>
        <a:srgbClr val="FFD797"/>
      </a:accent3>
      <a:accent4>
        <a:srgbClr val="2A4E80"/>
      </a:accent4>
      <a:accent5>
        <a:srgbClr val="315A94"/>
      </a:accent5>
      <a:accent6>
        <a:srgbClr val="E6F2E9"/>
      </a:accent6>
      <a:hlink>
        <a:srgbClr val="1D3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H7EN5MXTHQNV-1513-304</_dlc_DocId>
    <_dlc_DocIdUrl xmlns="ae9388c0-b1e2-40ea-b6a8-c51c7913cbd2">
      <Url>https://www.mincultura.gov.co/ministerio/recursos-humanos/_layouts/15/DocIdRedir.aspx?ID=H7EN5MXTHQNV-1513-304</Url>
      <Description>H7EN5MXTHQNV-1513-304</Description>
    </_dlc_DocIdUrl>
  </documentManagement>
</p:properties>
</file>

<file path=customXml/itemProps1.xml><?xml version="1.0" encoding="utf-8"?>
<ds:datastoreItem xmlns:ds="http://schemas.openxmlformats.org/officeDocument/2006/customXml" ds:itemID="{40BBB9EB-C1CB-4406-A409-10C94DB714CB}"/>
</file>

<file path=customXml/itemProps2.xml><?xml version="1.0" encoding="utf-8"?>
<ds:datastoreItem xmlns:ds="http://schemas.openxmlformats.org/officeDocument/2006/customXml" ds:itemID="{78FC44DE-F897-4E2E-AE7B-D525A5ABE38A}"/>
</file>

<file path=customXml/itemProps3.xml><?xml version="1.0" encoding="utf-8"?>
<ds:datastoreItem xmlns:ds="http://schemas.openxmlformats.org/officeDocument/2006/customXml" ds:itemID="{5D76AD2D-80F7-4583-AE66-DE921602FF59}"/>
</file>

<file path=customXml/itemProps4.xml><?xml version="1.0" encoding="utf-8"?>
<ds:datastoreItem xmlns:ds="http://schemas.openxmlformats.org/officeDocument/2006/customXml" ds:itemID="{F39BDAAD-E942-4966-8261-9685E5B5237E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Presentación en pantalla (16:9)</PresentationFormat>
  <Paragraphs>71</Paragraphs>
  <Slides>20</Slides>
  <Notes>18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Abril Fatface</vt:lpstr>
      <vt:lpstr>Raleway</vt:lpstr>
      <vt:lpstr>Nunito</vt:lpstr>
      <vt:lpstr>World Mental Health Day by Slidesgo</vt:lpstr>
      <vt:lpstr>Inteligencia emocional IE </vt:lpstr>
      <vt:lpstr>1. ¿Que es IE?</vt:lpstr>
      <vt:lpstr>Diapositiva 3</vt:lpstr>
      <vt:lpstr>2. ¿Como desarrollar IE?</vt:lpstr>
      <vt:lpstr>2.2. Desarrolla la inteligencia emocional a través de la motivación. </vt:lpstr>
      <vt:lpstr>2.3. Sé una persona más empática </vt:lpstr>
      <vt:lpstr>2.4. Desarrolla habilidades sociales </vt:lpstr>
      <vt:lpstr>2.5. Aprende a autogestionarte</vt:lpstr>
      <vt:lpstr>3. ¿Como potencializar IE?</vt:lpstr>
      <vt:lpstr>¿Cómo aplico lo aprendido?</vt:lpstr>
      <vt:lpstr>Autoevalúate antes de mirar a los demás</vt:lpstr>
      <vt:lpstr>Incorpora la empatía como un hábito  </vt:lpstr>
      <vt:lpstr>Diapositiva 13</vt:lpstr>
      <vt:lpstr>Diapositiva 14</vt:lpstr>
      <vt:lpstr>Diapositiva 15</vt:lpstr>
      <vt:lpstr>Diapositiva 16</vt:lpstr>
      <vt:lpstr>Ejercicios prácticos  Elimina creencias erróneas   </vt:lpstr>
      <vt:lpstr>3</vt:lpstr>
      <vt:lpstr>Diapositiva 19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IE</dc:title>
  <dc:creator>Gisell Geraldine Lozano Almanza</dc:creator>
  <cp:lastModifiedBy>Mara Victoria Lozano</cp:lastModifiedBy>
  <cp:revision>2</cp:revision>
  <dcterms:modified xsi:type="dcterms:W3CDTF">2022-07-28T13:55:42Z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640a704a-d40f-47e1-8803-f1ba575c3767</vt:lpwstr>
  </property>
</Properties>
</file>