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3"/>
  </p:notesMasterIdLst>
  <p:sldIdLst>
    <p:sldId id="256" r:id="rId2"/>
    <p:sldId id="257" r:id="rId3"/>
    <p:sldId id="261" r:id="rId4"/>
    <p:sldId id="260" r:id="rId5"/>
    <p:sldId id="262" r:id="rId6"/>
    <p:sldId id="263" r:id="rId7"/>
    <p:sldId id="308" r:id="rId8"/>
    <p:sldId id="309" r:id="rId9"/>
    <p:sldId id="310" r:id="rId10"/>
    <p:sldId id="258" r:id="rId11"/>
    <p:sldId id="312" r:id="rId12"/>
    <p:sldId id="259" r:id="rId13"/>
    <p:sldId id="271" r:id="rId14"/>
    <p:sldId id="275" r:id="rId15"/>
    <p:sldId id="266" r:id="rId16"/>
    <p:sldId id="313" r:id="rId17"/>
    <p:sldId id="265" r:id="rId18"/>
    <p:sldId id="314" r:id="rId19"/>
    <p:sldId id="315" r:id="rId20"/>
    <p:sldId id="316" r:id="rId21"/>
    <p:sldId id="317" r:id="rId22"/>
  </p:sldIdLst>
  <p:sldSz cx="9144000" cy="5143500" type="screen16x9"/>
  <p:notesSz cx="6858000" cy="9144000"/>
  <p:embeddedFontLst>
    <p:embeddedFont>
      <p:font typeface="Rajdhani" panose="020B0604020202020204" charset="0"/>
      <p:regular r:id="rId24"/>
      <p:bold r:id="rId25"/>
    </p:embeddedFont>
    <p:embeddedFont>
      <p:font typeface="Roboto Condensed Light" panose="020B0604020202020204" pitchFamily="2" charset="0"/>
      <p:regular r:id="rId26"/>
      <p:italic r:id="rId27"/>
    </p:embeddedFont>
    <p:embeddedFont>
      <p:font typeface="Rubik" panose="020B0604020202020204" charset="-79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EEE6"/>
    <a:srgbClr val="FEFEFE"/>
    <a:srgbClr val="FF3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38C5CE-D2D4-4CEC-8C87-5296341BFC0F}">
  <a:tblStyle styleId="{8438C5CE-D2D4-4CEC-8C87-5296341BFC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07bc87b3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07bc87b3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041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714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80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901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bd6c00e730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bd6c00e730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56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824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115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07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" y="-8897"/>
            <a:ext cx="9141908" cy="3984374"/>
          </a:xfrm>
          <a:custGeom>
            <a:avLst/>
            <a:gdLst/>
            <a:ahLst/>
            <a:cxnLst/>
            <a:rect l="l" t="t" r="r" b="b"/>
            <a:pathLst>
              <a:path w="80349" h="35019" extrusionOk="0">
                <a:moveTo>
                  <a:pt x="0" y="1"/>
                </a:moveTo>
                <a:lnTo>
                  <a:pt x="0" y="32369"/>
                </a:lnTo>
                <a:cubicBezTo>
                  <a:pt x="1736" y="34035"/>
                  <a:pt x="4126" y="35018"/>
                  <a:pt x="6516" y="35018"/>
                </a:cubicBezTo>
                <a:cubicBezTo>
                  <a:pt x="6656" y="35018"/>
                  <a:pt x="6796" y="35015"/>
                  <a:pt x="6936" y="35008"/>
                </a:cubicBezTo>
                <a:cubicBezTo>
                  <a:pt x="10605" y="34829"/>
                  <a:pt x="14033" y="32437"/>
                  <a:pt x="15827" y="29126"/>
                </a:cubicBezTo>
                <a:cubicBezTo>
                  <a:pt x="17615" y="25815"/>
                  <a:pt x="17824" y="21715"/>
                  <a:pt x="16678" y="18115"/>
                </a:cubicBezTo>
                <a:cubicBezTo>
                  <a:pt x="20847" y="16332"/>
                  <a:pt x="25360" y="15420"/>
                  <a:pt x="29873" y="15420"/>
                </a:cubicBezTo>
                <a:cubicBezTo>
                  <a:pt x="31400" y="15420"/>
                  <a:pt x="32927" y="15524"/>
                  <a:pt x="34440" y="15735"/>
                </a:cubicBezTo>
                <a:cubicBezTo>
                  <a:pt x="35927" y="15941"/>
                  <a:pt x="37540" y="16381"/>
                  <a:pt x="39078" y="16381"/>
                </a:cubicBezTo>
                <a:cubicBezTo>
                  <a:pt x="39377" y="16381"/>
                  <a:pt x="39673" y="16365"/>
                  <a:pt x="39965" y="16327"/>
                </a:cubicBezTo>
                <a:cubicBezTo>
                  <a:pt x="41629" y="16111"/>
                  <a:pt x="43362" y="15291"/>
                  <a:pt x="44700" y="14274"/>
                </a:cubicBezTo>
                <a:cubicBezTo>
                  <a:pt x="45347" y="13786"/>
                  <a:pt x="45982" y="13145"/>
                  <a:pt x="46081" y="12325"/>
                </a:cubicBezTo>
                <a:cubicBezTo>
                  <a:pt x="46173" y="11598"/>
                  <a:pt x="45828" y="10889"/>
                  <a:pt x="45421" y="10285"/>
                </a:cubicBezTo>
                <a:cubicBezTo>
                  <a:pt x="44052" y="8231"/>
                  <a:pt x="41851" y="6795"/>
                  <a:pt x="39471" y="6382"/>
                </a:cubicBezTo>
                <a:cubicBezTo>
                  <a:pt x="44300" y="3415"/>
                  <a:pt x="49921" y="1862"/>
                  <a:pt x="55539" y="1862"/>
                </a:cubicBezTo>
                <a:cubicBezTo>
                  <a:pt x="57532" y="1862"/>
                  <a:pt x="59525" y="2057"/>
                  <a:pt x="61482" y="2454"/>
                </a:cubicBezTo>
                <a:cubicBezTo>
                  <a:pt x="60138" y="3126"/>
                  <a:pt x="55082" y="5852"/>
                  <a:pt x="57289" y="7954"/>
                </a:cubicBezTo>
                <a:cubicBezTo>
                  <a:pt x="58393" y="9008"/>
                  <a:pt x="60076" y="9631"/>
                  <a:pt x="61513" y="9989"/>
                </a:cubicBezTo>
                <a:cubicBezTo>
                  <a:pt x="63541" y="10494"/>
                  <a:pt x="65656" y="10525"/>
                  <a:pt x="67746" y="10550"/>
                </a:cubicBezTo>
                <a:cubicBezTo>
                  <a:pt x="68255" y="10554"/>
                  <a:pt x="68764" y="10557"/>
                  <a:pt x="69274" y="10557"/>
                </a:cubicBezTo>
                <a:cubicBezTo>
                  <a:pt x="71704" y="10557"/>
                  <a:pt x="74140" y="10477"/>
                  <a:pt x="76526" y="10013"/>
                </a:cubicBezTo>
                <a:cubicBezTo>
                  <a:pt x="77827" y="9767"/>
                  <a:pt x="79121" y="9397"/>
                  <a:pt x="80348" y="8879"/>
                </a:cubicBezTo>
                <a:lnTo>
                  <a:pt x="8034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8751" y="3571675"/>
            <a:ext cx="40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6799274" y="-347724"/>
            <a:ext cx="1797729" cy="146466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880700" y="2269375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720000" y="3221825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7200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/>
          </p:nvPr>
        </p:nvSpPr>
        <p:spPr>
          <a:xfrm>
            <a:off x="4880700" y="3221822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880700" y="3808338"/>
            <a:ext cx="232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9" hasCustomPrompt="1"/>
          </p:nvPr>
        </p:nvSpPr>
        <p:spPr>
          <a:xfrm>
            <a:off x="3221507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3221507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4" hasCustomPrompt="1"/>
          </p:nvPr>
        </p:nvSpPr>
        <p:spPr>
          <a:xfrm>
            <a:off x="7379100" y="191415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5" hasCustomPrompt="1"/>
          </p:nvPr>
        </p:nvSpPr>
        <p:spPr>
          <a:xfrm>
            <a:off x="7379100" y="342867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523675" y="1523550"/>
            <a:ext cx="4119600" cy="16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523675" y="3305900"/>
            <a:ext cx="41196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70700" y="31348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438525" y="1552988"/>
            <a:ext cx="49923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 rot="1251466">
            <a:off x="565874" y="-378358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3"/>
          <p:cNvSpPr/>
          <p:nvPr/>
        </p:nvSpPr>
        <p:spPr>
          <a:xfrm rot="2700000">
            <a:off x="-778151" y="-151822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/>
          <p:nvPr/>
        </p:nvSpPr>
        <p:spPr>
          <a:xfrm rot="9203483">
            <a:off x="7420793" y="-298380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8220946" y="405272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1101175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110117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3578951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4"/>
          </p:nvPr>
        </p:nvSpPr>
        <p:spPr>
          <a:xfrm>
            <a:off x="3578950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5"/>
          </p:nvPr>
        </p:nvSpPr>
        <p:spPr>
          <a:xfrm>
            <a:off x="1101175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6"/>
          </p:nvPr>
        </p:nvSpPr>
        <p:spPr>
          <a:xfrm>
            <a:off x="110117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7"/>
          </p:nvPr>
        </p:nvSpPr>
        <p:spPr>
          <a:xfrm>
            <a:off x="3578948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8"/>
          </p:nvPr>
        </p:nvSpPr>
        <p:spPr>
          <a:xfrm>
            <a:off x="3578997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9"/>
          </p:nvPr>
        </p:nvSpPr>
        <p:spPr>
          <a:xfrm>
            <a:off x="6056727" y="1694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3"/>
          </p:nvPr>
        </p:nvSpPr>
        <p:spPr>
          <a:xfrm>
            <a:off x="6056725" y="2266950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4"/>
          </p:nvPr>
        </p:nvSpPr>
        <p:spPr>
          <a:xfrm>
            <a:off x="6056727" y="3280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subTitle" idx="15"/>
          </p:nvPr>
        </p:nvSpPr>
        <p:spPr>
          <a:xfrm>
            <a:off x="6056825" y="385434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/>
          <p:nvPr/>
        </p:nvSpPr>
        <p:spPr>
          <a:xfrm rot="-917216">
            <a:off x="5863399" y="-473395"/>
            <a:ext cx="2031822" cy="1313005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 rot="5183073">
            <a:off x="-456832" y="-904642"/>
            <a:ext cx="1883043" cy="2175513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8"/>
          <p:cNvSpPr/>
          <p:nvPr/>
        </p:nvSpPr>
        <p:spPr>
          <a:xfrm rot="5400000">
            <a:off x="6788101" y="-5026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/>
          <p:nvPr/>
        </p:nvSpPr>
        <p:spPr>
          <a:xfrm>
            <a:off x="8032346" y="1581409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8"/>
          <p:cNvSpPr/>
          <p:nvPr/>
        </p:nvSpPr>
        <p:spPr>
          <a:xfrm rot="9203483">
            <a:off x="637793" y="-11710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-69764" y="10288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9"/>
          <p:cNvSpPr/>
          <p:nvPr/>
        </p:nvSpPr>
        <p:spPr>
          <a:xfrm rot="7625110">
            <a:off x="-689675" y="-800128"/>
            <a:ext cx="1868926" cy="2035728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7796601" y="591228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8131676" y="-370325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 rot="4322199">
            <a:off x="1668608" y="4271875"/>
            <a:ext cx="2246500" cy="2392156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0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/>
          <p:nvPr/>
        </p:nvSpPr>
        <p:spPr>
          <a:xfrm>
            <a:off x="7799476" y="-87675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7627796" y="-34091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-1953874" y="-13635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1"/>
          <p:cNvSpPr/>
          <p:nvPr/>
        </p:nvSpPr>
        <p:spPr>
          <a:xfrm rot="10448147">
            <a:off x="-60240" y="972602"/>
            <a:ext cx="1029231" cy="2392159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08FF276-C0ED-4400-BCF9-0F334B13F135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5177097">
            <a:off x="1159112" y="3515517"/>
            <a:ext cx="1863796" cy="2431239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2947101" y="46457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09275" y="2303250"/>
            <a:ext cx="407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937975" y="1337825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19975" y="3055975"/>
            <a:ext cx="3852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6568669" y="-344525"/>
            <a:ext cx="3408892" cy="1030349"/>
          </a:xfrm>
          <a:custGeom>
            <a:avLst/>
            <a:gdLst/>
            <a:ahLst/>
            <a:cxnLst/>
            <a:rect l="l" t="t" r="r" b="b"/>
            <a:pathLst>
              <a:path w="14669" h="7136" extrusionOk="0">
                <a:moveTo>
                  <a:pt x="4516" y="1"/>
                </a:moveTo>
                <a:cubicBezTo>
                  <a:pt x="4061" y="1"/>
                  <a:pt x="3606" y="15"/>
                  <a:pt x="3151" y="42"/>
                </a:cubicBezTo>
                <a:cubicBezTo>
                  <a:pt x="2196" y="98"/>
                  <a:pt x="1129" y="283"/>
                  <a:pt x="593" y="1053"/>
                </a:cubicBezTo>
                <a:cubicBezTo>
                  <a:pt x="1" y="1898"/>
                  <a:pt x="321" y="3069"/>
                  <a:pt x="858" y="3945"/>
                </a:cubicBezTo>
                <a:cubicBezTo>
                  <a:pt x="2258" y="6250"/>
                  <a:pt x="4367" y="7136"/>
                  <a:pt x="6807" y="7136"/>
                </a:cubicBezTo>
                <a:cubicBezTo>
                  <a:pt x="7310" y="7136"/>
                  <a:pt x="7827" y="7098"/>
                  <a:pt x="8355" y="7028"/>
                </a:cubicBezTo>
                <a:cubicBezTo>
                  <a:pt x="8965" y="6941"/>
                  <a:pt x="9557" y="6806"/>
                  <a:pt x="10112" y="6602"/>
                </a:cubicBezTo>
                <a:cubicBezTo>
                  <a:pt x="12147" y="5844"/>
                  <a:pt x="14668" y="2132"/>
                  <a:pt x="11580" y="1121"/>
                </a:cubicBezTo>
                <a:cubicBezTo>
                  <a:pt x="9305" y="380"/>
                  <a:pt x="6910" y="1"/>
                  <a:pt x="45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3932015">
            <a:off x="7940276" y="394156"/>
            <a:ext cx="1552155" cy="526974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51750" y="78321"/>
            <a:ext cx="881636" cy="637297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/>
          <p:nvPr/>
        </p:nvSpPr>
        <p:spPr>
          <a:xfrm>
            <a:off x="7575996" y="-152478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8080412" y="-152468"/>
            <a:ext cx="1301302" cy="940633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rot="3549485">
            <a:off x="-1009205" y="-49026"/>
            <a:ext cx="2477700" cy="184327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170070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5499550" y="2702750"/>
            <a:ext cx="1943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1001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1301300" y="33174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7"/>
          <p:cNvGrpSpPr/>
          <p:nvPr/>
        </p:nvGrpSpPr>
        <p:grpSpPr>
          <a:xfrm>
            <a:off x="1422603" y="4459855"/>
            <a:ext cx="2609277" cy="1163242"/>
            <a:chOff x="7468003" y="2690080"/>
            <a:chExt cx="2609277" cy="1163242"/>
          </a:xfrm>
        </p:grpSpPr>
        <p:sp>
          <p:nvSpPr>
            <p:cNvPr id="41" name="Google Shape;41;p7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>
              <a:off x="8724006" y="26900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720000" y="1843250"/>
            <a:ext cx="4117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680100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-663174" y="-1064925"/>
            <a:ext cx="4463646" cy="3636677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530425" y="1717900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91775" y="2731325"/>
            <a:ext cx="3760800" cy="12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2007400" y="2625325"/>
            <a:ext cx="5129100" cy="13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2007400" y="4107000"/>
            <a:ext cx="51291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jdhani"/>
              <a:buNone/>
              <a:defRPr sz="4000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jdhani"/>
              <a:buNone/>
              <a:defRPr sz="4000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9" r:id="rId13"/>
    <p:sldLayoutId id="2147483674" r:id="rId14"/>
    <p:sldLayoutId id="2147483675" r:id="rId15"/>
    <p:sldLayoutId id="2147483676" r:id="rId16"/>
    <p:sldLayoutId id="2147483677" r:id="rId17"/>
    <p:sldLayoutId id="2147483681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251466">
            <a:off x="2387524" y="3197754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>
            <a:off x="2947802" y="823359"/>
            <a:ext cx="1309345" cy="1394230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5"/>
          <p:cNvSpPr/>
          <p:nvPr/>
        </p:nvSpPr>
        <p:spPr>
          <a:xfrm rot="2700000">
            <a:off x="1043499" y="3424291"/>
            <a:ext cx="2077469" cy="1382437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269264" y="3275015"/>
            <a:ext cx="648912" cy="46905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5"/>
          <p:cNvSpPr/>
          <p:nvPr/>
        </p:nvSpPr>
        <p:spPr>
          <a:xfrm>
            <a:off x="24277" y="2191026"/>
            <a:ext cx="1485460" cy="121023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5"/>
          <p:cNvSpPr/>
          <p:nvPr/>
        </p:nvSpPr>
        <p:spPr>
          <a:xfrm rot="9203483">
            <a:off x="316318" y="466045"/>
            <a:ext cx="2031822" cy="131300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5"/>
          <p:cNvSpPr/>
          <p:nvPr/>
        </p:nvSpPr>
        <p:spPr>
          <a:xfrm>
            <a:off x="2495296" y="666997"/>
            <a:ext cx="986218" cy="706818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/>
          <p:nvPr/>
        </p:nvSpPr>
        <p:spPr>
          <a:xfrm>
            <a:off x="3839325" y="3507875"/>
            <a:ext cx="4924903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74550" y="1092273"/>
            <a:ext cx="4220614" cy="2896341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A5A1C9">
              <a:alpha val="702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subTitle" idx="1"/>
          </p:nvPr>
        </p:nvSpPr>
        <p:spPr>
          <a:xfrm>
            <a:off x="4257147" y="3535461"/>
            <a:ext cx="4433763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Mara Lozano – Psicóloga, Especialista en  Gestión Humana 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/>
              <a:t>Seguridad y salud e el trabajo</a:t>
            </a:r>
            <a:endParaRPr sz="1100" dirty="0"/>
          </a:p>
        </p:txBody>
      </p:sp>
      <p:sp>
        <p:nvSpPr>
          <p:cNvPr id="260" name="Google Shape;260;p35"/>
          <p:cNvSpPr/>
          <p:nvPr/>
        </p:nvSpPr>
        <p:spPr>
          <a:xfrm>
            <a:off x="3839328" y="3848215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5"/>
          <p:cNvSpPr/>
          <p:nvPr/>
        </p:nvSpPr>
        <p:spPr>
          <a:xfrm>
            <a:off x="8150677" y="3902382"/>
            <a:ext cx="789171" cy="316368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35"/>
          <p:cNvPicPr preferRelativeResize="0"/>
          <p:nvPr/>
        </p:nvPicPr>
        <p:blipFill rotWithShape="1">
          <a:blip r:embed="rId3">
            <a:alphaModFix/>
          </a:blip>
          <a:srcRect t="7969" b="7961"/>
          <a:stretch/>
        </p:blipFill>
        <p:spPr>
          <a:xfrm>
            <a:off x="790450" y="1656350"/>
            <a:ext cx="2743100" cy="192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/>
          <p:nvPr/>
        </p:nvSpPr>
        <p:spPr>
          <a:xfrm>
            <a:off x="999265" y="3327745"/>
            <a:ext cx="125412" cy="128962"/>
          </a:xfrm>
          <a:custGeom>
            <a:avLst/>
            <a:gdLst/>
            <a:ahLst/>
            <a:cxnLst/>
            <a:rect l="l" t="t" r="r" b="b"/>
            <a:pathLst>
              <a:path w="882" h="907" extrusionOk="0">
                <a:moveTo>
                  <a:pt x="352" y="1"/>
                </a:moveTo>
                <a:cubicBezTo>
                  <a:pt x="327" y="1"/>
                  <a:pt x="308" y="19"/>
                  <a:pt x="308" y="44"/>
                </a:cubicBezTo>
                <a:lnTo>
                  <a:pt x="308" y="327"/>
                </a:lnTo>
                <a:lnTo>
                  <a:pt x="37" y="327"/>
                </a:lnTo>
                <a:cubicBezTo>
                  <a:pt x="19" y="327"/>
                  <a:pt x="0" y="340"/>
                  <a:pt x="0" y="364"/>
                </a:cubicBezTo>
                <a:lnTo>
                  <a:pt x="0" y="549"/>
                </a:lnTo>
                <a:cubicBezTo>
                  <a:pt x="0" y="574"/>
                  <a:pt x="19" y="586"/>
                  <a:pt x="37" y="586"/>
                </a:cubicBezTo>
                <a:lnTo>
                  <a:pt x="308" y="586"/>
                </a:lnTo>
                <a:lnTo>
                  <a:pt x="308" y="870"/>
                </a:lnTo>
                <a:cubicBezTo>
                  <a:pt x="308" y="895"/>
                  <a:pt x="327" y="907"/>
                  <a:pt x="352" y="907"/>
                </a:cubicBezTo>
                <a:lnTo>
                  <a:pt x="537" y="907"/>
                </a:lnTo>
                <a:cubicBezTo>
                  <a:pt x="561" y="907"/>
                  <a:pt x="574" y="895"/>
                  <a:pt x="574" y="870"/>
                </a:cubicBezTo>
                <a:lnTo>
                  <a:pt x="574" y="586"/>
                </a:lnTo>
                <a:lnTo>
                  <a:pt x="845" y="586"/>
                </a:lnTo>
                <a:cubicBezTo>
                  <a:pt x="870" y="586"/>
                  <a:pt x="882" y="574"/>
                  <a:pt x="882" y="549"/>
                </a:cubicBezTo>
                <a:lnTo>
                  <a:pt x="882" y="364"/>
                </a:lnTo>
                <a:cubicBezTo>
                  <a:pt x="882" y="340"/>
                  <a:pt x="870" y="327"/>
                  <a:pt x="845" y="327"/>
                </a:cubicBezTo>
                <a:lnTo>
                  <a:pt x="574" y="327"/>
                </a:lnTo>
                <a:lnTo>
                  <a:pt x="574" y="44"/>
                </a:lnTo>
                <a:cubicBezTo>
                  <a:pt x="574" y="19"/>
                  <a:pt x="561" y="1"/>
                  <a:pt x="5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5"/>
          <p:cNvSpPr/>
          <p:nvPr/>
        </p:nvSpPr>
        <p:spPr>
          <a:xfrm>
            <a:off x="975798" y="146365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5"/>
          <p:cNvSpPr/>
          <p:nvPr/>
        </p:nvSpPr>
        <p:spPr>
          <a:xfrm>
            <a:off x="3125092" y="17897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5"/>
          <p:cNvSpPr/>
          <p:nvPr/>
        </p:nvSpPr>
        <p:spPr>
          <a:xfrm>
            <a:off x="2846541" y="32216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5"/>
          <p:cNvSpPr/>
          <p:nvPr/>
        </p:nvSpPr>
        <p:spPr>
          <a:xfrm>
            <a:off x="610500" y="1725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/>
          <p:nvPr/>
        </p:nvSpPr>
        <p:spPr>
          <a:xfrm>
            <a:off x="2008900" y="1623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/>
          <p:cNvSpPr/>
          <p:nvPr/>
        </p:nvSpPr>
        <p:spPr>
          <a:xfrm>
            <a:off x="106017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/>
          <p:cNvSpPr/>
          <p:nvPr/>
        </p:nvSpPr>
        <p:spPr>
          <a:xfrm>
            <a:off x="3481525" y="23949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178450" y="19590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/>
          <p:cNvSpPr/>
          <p:nvPr/>
        </p:nvSpPr>
        <p:spPr>
          <a:xfrm>
            <a:off x="2430800" y="1533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/>
          <p:cNvSpPr/>
          <p:nvPr/>
        </p:nvSpPr>
        <p:spPr>
          <a:xfrm>
            <a:off x="1585625" y="1193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/>
          <p:cNvSpPr/>
          <p:nvPr/>
        </p:nvSpPr>
        <p:spPr>
          <a:xfrm flipH="1">
            <a:off x="56850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26840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1650125" y="181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5"/>
          <p:cNvSpPr/>
          <p:nvPr/>
        </p:nvSpPr>
        <p:spPr>
          <a:xfrm>
            <a:off x="2061238" y="1556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 flipH="1">
            <a:off x="3533550" y="2406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3051875" y="14523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135263" y="1544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3093563" y="1438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5"/>
          <p:cNvSpPr/>
          <p:nvPr/>
        </p:nvSpPr>
        <p:spPr>
          <a:xfrm flipH="1">
            <a:off x="129875" y="28502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5"/>
          <p:cNvSpPr/>
          <p:nvPr/>
        </p:nvSpPr>
        <p:spPr>
          <a:xfrm flipH="1">
            <a:off x="2720188" y="1844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5"/>
          <p:cNvSpPr/>
          <p:nvPr/>
        </p:nvSpPr>
        <p:spPr>
          <a:xfrm>
            <a:off x="2020150" y="3371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5"/>
          <p:cNvSpPr/>
          <p:nvPr/>
        </p:nvSpPr>
        <p:spPr>
          <a:xfrm>
            <a:off x="2720200" y="3180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/>
          <p:nvPr/>
        </p:nvSpPr>
        <p:spPr>
          <a:xfrm>
            <a:off x="1944400" y="3679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5"/>
          <p:cNvSpPr/>
          <p:nvPr/>
        </p:nvSpPr>
        <p:spPr>
          <a:xfrm>
            <a:off x="1978150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5"/>
          <p:cNvSpPr/>
          <p:nvPr/>
        </p:nvSpPr>
        <p:spPr>
          <a:xfrm>
            <a:off x="1876163" y="369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5"/>
          <p:cNvSpPr/>
          <p:nvPr/>
        </p:nvSpPr>
        <p:spPr>
          <a:xfrm>
            <a:off x="2400350" y="3584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5"/>
          <p:cNvSpPr/>
          <p:nvPr/>
        </p:nvSpPr>
        <p:spPr>
          <a:xfrm>
            <a:off x="2495300" y="3615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5"/>
          <p:cNvSpPr/>
          <p:nvPr/>
        </p:nvSpPr>
        <p:spPr>
          <a:xfrm>
            <a:off x="2025440" y="5815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2039156" y="2647425"/>
            <a:ext cx="1169400" cy="11694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/>
          <p:nvPr/>
        </p:nvSpPr>
        <p:spPr>
          <a:xfrm>
            <a:off x="2525750" y="1727564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5"/>
          <p:cNvSpPr/>
          <p:nvPr/>
        </p:nvSpPr>
        <p:spPr>
          <a:xfrm>
            <a:off x="3575550" y="10185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5"/>
          <p:cNvSpPr/>
          <p:nvPr/>
        </p:nvSpPr>
        <p:spPr>
          <a:xfrm>
            <a:off x="1089246" y="35619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178450" y="6526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472850" y="3507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 flipH="1">
            <a:off x="537350" y="35191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>
            <a:off x="65375" y="23038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 flipH="1">
            <a:off x="98350" y="2361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3913963" y="17588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3966300" y="1691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 flipH="1">
            <a:off x="692650" y="23635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5"/>
          <p:cNvSpPr/>
          <p:nvPr/>
        </p:nvSpPr>
        <p:spPr>
          <a:xfrm flipH="1">
            <a:off x="816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5"/>
          <p:cNvSpPr/>
          <p:nvPr/>
        </p:nvSpPr>
        <p:spPr>
          <a:xfrm flipH="1">
            <a:off x="858975" y="3275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2470075" y="411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flipH="1">
            <a:off x="255980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flipH="1">
            <a:off x="2510850" y="4175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3417025" y="30378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>
            <a:off x="2928225" y="823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1124675" y="940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5"/>
          <p:cNvSpPr/>
          <p:nvPr/>
        </p:nvSpPr>
        <p:spPr>
          <a:xfrm>
            <a:off x="3966300" y="1691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5"/>
          <p:cNvSpPr/>
          <p:nvPr/>
        </p:nvSpPr>
        <p:spPr>
          <a:xfrm>
            <a:off x="1650125" y="1204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5"/>
          <p:cNvSpPr/>
          <p:nvPr/>
        </p:nvSpPr>
        <p:spPr>
          <a:xfrm flipH="1">
            <a:off x="227275" y="26987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5"/>
          <p:cNvSpPr/>
          <p:nvPr/>
        </p:nvSpPr>
        <p:spPr>
          <a:xfrm flipH="1">
            <a:off x="748450" y="242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 flipH="1">
            <a:off x="3107375" y="21906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1705523" y="14331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>
            <a:spLocks noGrp="1"/>
          </p:cNvSpPr>
          <p:nvPr>
            <p:ph type="ctrTitle"/>
          </p:nvPr>
        </p:nvSpPr>
        <p:spPr>
          <a:xfrm>
            <a:off x="4388725" y="1193650"/>
            <a:ext cx="4042200" cy="23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GESTIÓN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 LAS </a:t>
            </a:r>
            <a:b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s-CO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EMOCIONES</a:t>
            </a:r>
            <a:endParaRPr dirty="0"/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991F956-1B51-4FCB-9613-8305E3490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1AC1D6D-CC39-49D7-A4DC-4E809794BAB3}"/>
              </a:ext>
            </a:extLst>
          </p:cNvPr>
          <p:cNvSpPr/>
          <p:nvPr/>
        </p:nvSpPr>
        <p:spPr>
          <a:xfrm>
            <a:off x="8747109" y="-3080"/>
            <a:ext cx="416262" cy="5146579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5FD29040-9F51-46E5-86F3-5A1AAE881D2A}"/>
              </a:ext>
            </a:extLst>
          </p:cNvPr>
          <p:cNvSpPr/>
          <p:nvPr/>
        </p:nvSpPr>
        <p:spPr>
          <a:xfrm>
            <a:off x="8638874" y="-3080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A8D966E8-B507-441B-97A5-D83AB045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895" y="4457250"/>
            <a:ext cx="2056405" cy="328700"/>
          </a:xfrm>
          <a:prstGeom prst="rect">
            <a:avLst/>
          </a:prstGeom>
        </p:spPr>
      </p:pic>
      <p:pic>
        <p:nvPicPr>
          <p:cNvPr id="10" name="Imagen 9" descr="Patrón de fondo&#10;&#10;Descripción generada automáticamente">
            <a:extLst>
              <a:ext uri="{FF2B5EF4-FFF2-40B4-BE49-F238E27FC236}">
                <a16:creationId xmlns:a16="http://schemas.microsoft.com/office/drawing/2014/main" id="{EAF2D487-C51A-4565-AAEF-BD2004226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8769" y="4463306"/>
            <a:ext cx="1273465" cy="34187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064" y="4320141"/>
            <a:ext cx="2056406" cy="6291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47349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574299" y="1645000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056982" y="1520019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7295395" y="1480381"/>
            <a:ext cx="1301297" cy="932634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092606" y="1645000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48" name="Google Shape;348;p37"/>
          <p:cNvSpPr txBox="1">
            <a:spLocks noGrp="1"/>
          </p:cNvSpPr>
          <p:nvPr>
            <p:ph type="title" idx="14"/>
          </p:nvPr>
        </p:nvSpPr>
        <p:spPr>
          <a:xfrm>
            <a:off x="7379100" y="1603625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7200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rgbClr val="6699FF"/>
                </a:solidFill>
              </a:rPr>
              <a:t>Hemisferio derecho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1" name="Google Shape;351;p37"/>
          <p:cNvSpPr txBox="1">
            <a:spLocks noGrp="1"/>
          </p:cNvSpPr>
          <p:nvPr>
            <p:ph type="subTitle" idx="1"/>
          </p:nvPr>
        </p:nvSpPr>
        <p:spPr>
          <a:xfrm>
            <a:off x="4467525" y="3492612"/>
            <a:ext cx="33675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positivas</a:t>
            </a:r>
            <a:r>
              <a:rPr lang="es-ES" b="1" dirty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Control cognitivo estados emocionales, conductas de aproximación, control, vigilancia y superación de estados disfóricos y media sistema inmunitario.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</a:t>
            </a:r>
            <a:r>
              <a:rPr lang="es-ES" dirty="0" err="1">
                <a:solidFill>
                  <a:srgbClr val="002060"/>
                </a:solidFill>
              </a:rPr>
              <a:t>pseudodepresivo</a:t>
            </a:r>
            <a:r>
              <a:rPr lang="es-ES" dirty="0">
                <a:solidFill>
                  <a:srgbClr val="002060"/>
                </a:solidFill>
              </a:rPr>
              <a:t> (hipocinesia, apatía, falta de impulso, reduce el habla, indiferencia, falta de planificación, inercia psíquica y ausencia de motivación).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37"/>
          <p:cNvSpPr txBox="1">
            <a:spLocks noGrp="1"/>
          </p:cNvSpPr>
          <p:nvPr>
            <p:ph type="title" idx="3"/>
          </p:nvPr>
        </p:nvSpPr>
        <p:spPr>
          <a:xfrm>
            <a:off x="4880700" y="1682850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O" sz="1600" b="1" dirty="0">
                <a:solidFill>
                  <a:srgbClr val="6699FF"/>
                </a:solidFill>
              </a:rPr>
              <a:t>Hemisferio izquierdo </a:t>
            </a:r>
            <a:endParaRPr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695309" y="3186079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b="1" dirty="0">
                <a:solidFill>
                  <a:srgbClr val="002060"/>
                </a:solidFill>
              </a:rPr>
              <a:t>Maneja emociones negativas: </a:t>
            </a: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Ira y miedo, supervivencia inmediata, </a:t>
            </a:r>
            <a:r>
              <a:rPr lang="es-ES" dirty="0">
                <a:solidFill>
                  <a:srgbClr val="002060"/>
                </a:solidFill>
              </a:rPr>
              <a:t>promueve conductas de alejamiento, timidez, depresión, etc.</a:t>
            </a:r>
            <a:endParaRPr lang="es-CO" dirty="0">
              <a:solidFill>
                <a:srgbClr val="002060"/>
              </a:solidFill>
            </a:endParaRPr>
          </a:p>
          <a:p>
            <a:pPr marL="514350" indent="-514350">
              <a:buAutoNum type="arabicPeriod"/>
            </a:pPr>
            <a:endParaRPr lang="es-CO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Su lesión genera síndrome psicopático </a:t>
            </a:r>
            <a:r>
              <a:rPr lang="es-ES" dirty="0">
                <a:solidFill>
                  <a:srgbClr val="002060"/>
                </a:solidFill>
              </a:rPr>
              <a:t>euforia injustificados y anosognosia.</a:t>
            </a:r>
            <a:r>
              <a:rPr lang="es-CO" dirty="0">
                <a:solidFill>
                  <a:srgbClr val="002060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B9600D10-3235-4832-9B84-808299D8689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7"/>
          <p:cNvSpPr/>
          <p:nvPr/>
        </p:nvSpPr>
        <p:spPr>
          <a:xfrm>
            <a:off x="726128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3212845" y="1624304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title" idx="9"/>
          </p:nvPr>
        </p:nvSpPr>
        <p:spPr>
          <a:xfrm>
            <a:off x="3280435" y="1788916"/>
            <a:ext cx="1044900" cy="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50" name="Google Shape;350;p37"/>
          <p:cNvSpPr txBox="1">
            <a:spLocks noGrp="1"/>
          </p:cNvSpPr>
          <p:nvPr>
            <p:ph type="title" idx="2"/>
          </p:nvPr>
        </p:nvSpPr>
        <p:spPr>
          <a:xfrm>
            <a:off x="871826" y="1862713"/>
            <a:ext cx="2498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s-MX" sz="1600" dirty="0">
                <a:solidFill>
                  <a:srgbClr val="6699FF"/>
                </a:solidFill>
              </a:rPr>
            </a:br>
            <a:r>
              <a:rPr lang="es-MX" sz="1600" dirty="0">
                <a:solidFill>
                  <a:srgbClr val="6699FF"/>
                </a:solidFill>
              </a:rPr>
              <a:t>Corteza Orbital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subTitle" idx="4"/>
          </p:nvPr>
        </p:nvSpPr>
        <p:spPr>
          <a:xfrm>
            <a:off x="785677" y="3367748"/>
            <a:ext cx="303481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Cauce de órdenes emocionales del lóbulo frontal: planificación, creación de estrategias y control de los impulsos irracionales.</a:t>
            </a:r>
          </a:p>
          <a:p>
            <a:pPr marL="0" indent="0" algn="just">
              <a:buNone/>
            </a:pPr>
            <a:endParaRPr lang="es-CO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</a:rPr>
              <a:t>Lesión</a:t>
            </a:r>
            <a:r>
              <a:rPr lang="es-CO" b="1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conductas impulsivas e irritables, patrones de psicopatía o sociopatía adquirida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8" name="Google Shape;358;p37"/>
          <p:cNvSpPr/>
          <p:nvPr/>
        </p:nvSpPr>
        <p:spPr>
          <a:xfrm>
            <a:off x="8320875" y="918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/>
          <p:nvPr/>
        </p:nvSpPr>
        <p:spPr>
          <a:xfrm flipH="1">
            <a:off x="771092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7207800" y="43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7"/>
          <p:cNvSpPr/>
          <p:nvPr/>
        </p:nvSpPr>
        <p:spPr>
          <a:xfrm flipH="1">
            <a:off x="7240775" y="49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7"/>
          <p:cNvSpPr/>
          <p:nvPr/>
        </p:nvSpPr>
        <p:spPr>
          <a:xfrm flipH="1">
            <a:off x="7835075" y="4964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flipH="1">
            <a:off x="7890875" y="55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>
            <a:off x="8075167" y="441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8001950" y="1045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7"/>
          <p:cNvSpPr/>
          <p:nvPr/>
        </p:nvSpPr>
        <p:spPr>
          <a:xfrm>
            <a:off x="8085338" y="1970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8043638" y="90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 flipH="1">
            <a:off x="7670263" y="49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 flipH="1">
            <a:off x="8057450" y="842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188117" y="1420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705867" y="68505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D112E78-BFF6-49D9-92D6-1E3E237D4FC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Imagen 3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7AC2593-BC7D-4A5F-B8BF-D490A148B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4" name="Google Shape;341;p37">
            <a:extLst>
              <a:ext uri="{FF2B5EF4-FFF2-40B4-BE49-F238E27FC236}">
                <a16:creationId xmlns:a16="http://schemas.microsoft.com/office/drawing/2014/main" id="{7D142ABC-EC7E-4629-AFB1-8F5DD3D5B3E2}"/>
              </a:ext>
            </a:extLst>
          </p:cNvPr>
          <p:cNvSpPr/>
          <p:nvPr/>
        </p:nvSpPr>
        <p:spPr>
          <a:xfrm>
            <a:off x="4781909" y="1830844"/>
            <a:ext cx="2789796" cy="603396"/>
          </a:xfrm>
          <a:custGeom>
            <a:avLst/>
            <a:gdLst/>
            <a:ahLst/>
            <a:cxnLst/>
            <a:rect l="l" t="t" r="r" b="b"/>
            <a:pathLst>
              <a:path w="26673" h="3734" extrusionOk="0">
                <a:moveTo>
                  <a:pt x="14523" y="1"/>
                </a:moveTo>
                <a:cubicBezTo>
                  <a:pt x="12014" y="1"/>
                  <a:pt x="9503" y="83"/>
                  <a:pt x="7017" y="218"/>
                </a:cubicBezTo>
                <a:cubicBezTo>
                  <a:pt x="5753" y="280"/>
                  <a:pt x="4495" y="366"/>
                  <a:pt x="3250" y="539"/>
                </a:cubicBezTo>
                <a:cubicBezTo>
                  <a:pt x="3201" y="545"/>
                  <a:pt x="3133" y="551"/>
                  <a:pt x="3053" y="563"/>
                </a:cubicBezTo>
                <a:cubicBezTo>
                  <a:pt x="2263" y="656"/>
                  <a:pt x="321" y="859"/>
                  <a:pt x="44" y="1383"/>
                </a:cubicBezTo>
                <a:cubicBezTo>
                  <a:pt x="13" y="1433"/>
                  <a:pt x="1" y="1482"/>
                  <a:pt x="7" y="1537"/>
                </a:cubicBezTo>
                <a:cubicBezTo>
                  <a:pt x="19" y="1667"/>
                  <a:pt x="118" y="1809"/>
                  <a:pt x="328" y="1963"/>
                </a:cubicBezTo>
                <a:cubicBezTo>
                  <a:pt x="1289" y="2672"/>
                  <a:pt x="2905" y="2851"/>
                  <a:pt x="4162" y="3017"/>
                </a:cubicBezTo>
                <a:cubicBezTo>
                  <a:pt x="7924" y="3515"/>
                  <a:pt x="11686" y="3733"/>
                  <a:pt x="15471" y="3733"/>
                </a:cubicBezTo>
                <a:cubicBezTo>
                  <a:pt x="16977" y="3733"/>
                  <a:pt x="18487" y="3699"/>
                  <a:pt x="20001" y="3634"/>
                </a:cubicBezTo>
                <a:cubicBezTo>
                  <a:pt x="21278" y="3578"/>
                  <a:pt x="22591" y="3492"/>
                  <a:pt x="23793" y="3134"/>
                </a:cubicBezTo>
                <a:cubicBezTo>
                  <a:pt x="23904" y="3103"/>
                  <a:pt x="24015" y="3066"/>
                  <a:pt x="24120" y="3029"/>
                </a:cubicBezTo>
                <a:cubicBezTo>
                  <a:pt x="24675" y="2838"/>
                  <a:pt x="25976" y="2265"/>
                  <a:pt x="26407" y="1698"/>
                </a:cubicBezTo>
                <a:cubicBezTo>
                  <a:pt x="26672" y="1340"/>
                  <a:pt x="26605" y="995"/>
                  <a:pt x="25785" y="748"/>
                </a:cubicBezTo>
                <a:cubicBezTo>
                  <a:pt x="24749" y="434"/>
                  <a:pt x="23818" y="428"/>
                  <a:pt x="22751" y="335"/>
                </a:cubicBezTo>
                <a:cubicBezTo>
                  <a:pt x="20031" y="100"/>
                  <a:pt x="17278" y="1"/>
                  <a:pt x="145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42;p37">
            <a:extLst>
              <a:ext uri="{FF2B5EF4-FFF2-40B4-BE49-F238E27FC236}">
                <a16:creationId xmlns:a16="http://schemas.microsoft.com/office/drawing/2014/main" id="{8D293608-27E0-47E0-A3B8-DC5DA2DF8991}"/>
              </a:ext>
            </a:extLst>
          </p:cNvPr>
          <p:cNvSpPr/>
          <p:nvPr/>
        </p:nvSpPr>
        <p:spPr>
          <a:xfrm>
            <a:off x="7257005" y="1627137"/>
            <a:ext cx="1301297" cy="932620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46;p37">
            <a:extLst>
              <a:ext uri="{FF2B5EF4-FFF2-40B4-BE49-F238E27FC236}">
                <a16:creationId xmlns:a16="http://schemas.microsoft.com/office/drawing/2014/main" id="{F86E061E-CE29-4064-A8ED-B6341D744451}"/>
              </a:ext>
            </a:extLst>
          </p:cNvPr>
          <p:cNvSpPr txBox="1">
            <a:spLocks/>
          </p:cNvSpPr>
          <p:nvPr/>
        </p:nvSpPr>
        <p:spPr>
          <a:xfrm>
            <a:off x="7361525" y="1797763"/>
            <a:ext cx="10449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Rajdhani"/>
              <a:buNone/>
              <a:defRPr sz="5200" b="0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jdhani"/>
              <a:buNone/>
              <a:defRPr sz="36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40" name="Google Shape;350;p37">
            <a:extLst>
              <a:ext uri="{FF2B5EF4-FFF2-40B4-BE49-F238E27FC236}">
                <a16:creationId xmlns:a16="http://schemas.microsoft.com/office/drawing/2014/main" id="{2149111F-87F5-43A6-B2DD-63E3C3AF520A}"/>
              </a:ext>
            </a:extLst>
          </p:cNvPr>
          <p:cNvSpPr txBox="1">
            <a:spLocks/>
          </p:cNvSpPr>
          <p:nvPr/>
        </p:nvSpPr>
        <p:spPr>
          <a:xfrm>
            <a:off x="4905106" y="1853866"/>
            <a:ext cx="24984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Rajdhani"/>
              <a:buNone/>
              <a:defRPr sz="2500" b="1" i="0" u="none" strike="noStrike" cap="none">
                <a:solidFill>
                  <a:schemeClr val="dk2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jdhani"/>
              <a:buNone/>
              <a:defRPr sz="2500" b="0" i="0" u="none" strike="noStrike" cap="none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br>
              <a:rPr lang="es-MX" sz="1600" dirty="0">
                <a:solidFill>
                  <a:srgbClr val="6699FF"/>
                </a:solidFill>
              </a:rPr>
            </a:br>
            <a:r>
              <a:rPr lang="es-CO" sz="1600" b="1" dirty="0">
                <a:solidFill>
                  <a:srgbClr val="6699FF"/>
                </a:solidFill>
              </a:rPr>
              <a:t>Corteza cerebral </a:t>
            </a:r>
            <a:br>
              <a:rPr lang="es-MX" sz="1600" dirty="0">
                <a:solidFill>
                  <a:srgbClr val="6699FF"/>
                </a:solidFill>
              </a:rPr>
            </a:br>
            <a:endParaRPr lang="es-MX" sz="1600" dirty="0">
              <a:solidFill>
                <a:srgbClr val="6699FF"/>
              </a:solidFill>
            </a:endParaRPr>
          </a:p>
        </p:txBody>
      </p:sp>
      <p:sp>
        <p:nvSpPr>
          <p:cNvPr id="41" name="Google Shape;353;p37">
            <a:extLst>
              <a:ext uri="{FF2B5EF4-FFF2-40B4-BE49-F238E27FC236}">
                <a16:creationId xmlns:a16="http://schemas.microsoft.com/office/drawing/2014/main" id="{E1C7501F-904B-4903-9211-DD94A3BE7BA1}"/>
              </a:ext>
            </a:extLst>
          </p:cNvPr>
          <p:cNvSpPr txBox="1">
            <a:spLocks/>
          </p:cNvSpPr>
          <p:nvPr/>
        </p:nvSpPr>
        <p:spPr>
          <a:xfrm>
            <a:off x="4800263" y="3133664"/>
            <a:ext cx="303481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Expresión  e interpretación de las emociones.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Regulación y monitorización respuestas emocionales.</a:t>
            </a:r>
          </a:p>
          <a:p>
            <a:pPr lvl="0" algn="just" fontAlgn="ctr"/>
            <a:r>
              <a:rPr lang="es-ES" dirty="0">
                <a:solidFill>
                  <a:srgbClr val="002060"/>
                </a:solidFill>
              </a:rPr>
              <a:t>Experiencia consciente  (los sentimientos).</a:t>
            </a:r>
          </a:p>
          <a:p>
            <a:pPr marL="0" indent="0"/>
            <a:endParaRPr lang="es-MX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239FDCF-C4F7-4317-A96B-D2A3337FAC7B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166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 rot="9784833">
            <a:off x="800890" y="399653"/>
            <a:ext cx="4147759" cy="2353635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8"/>
          <p:cNvSpPr/>
          <p:nvPr/>
        </p:nvSpPr>
        <p:spPr>
          <a:xfrm rot="5183085">
            <a:off x="221442" y="2670834"/>
            <a:ext cx="2293812" cy="2498534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 rot="-1816200">
            <a:off x="2382145" y="715573"/>
            <a:ext cx="4617045" cy="2861491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38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01525" y="2291250"/>
            <a:ext cx="2333625" cy="23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/>
          <p:nvPr/>
        </p:nvSpPr>
        <p:spPr>
          <a:xfrm>
            <a:off x="4474726" y="1150953"/>
            <a:ext cx="648912" cy="469060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>
            <a:off x="344973" y="4459930"/>
            <a:ext cx="736262" cy="469053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6741723" y="1223073"/>
            <a:ext cx="1994456" cy="706825"/>
          </a:xfrm>
          <a:custGeom>
            <a:avLst/>
            <a:gdLst/>
            <a:ahLst/>
            <a:cxnLst/>
            <a:rect l="l" t="t" r="r" b="b"/>
            <a:pathLst>
              <a:path w="3490" h="1237" extrusionOk="0">
                <a:moveTo>
                  <a:pt x="1199" y="0"/>
                </a:moveTo>
                <a:cubicBezTo>
                  <a:pt x="1035" y="0"/>
                  <a:pt x="872" y="18"/>
                  <a:pt x="722" y="62"/>
                </a:cubicBezTo>
                <a:cubicBezTo>
                  <a:pt x="506" y="124"/>
                  <a:pt x="62" y="296"/>
                  <a:pt x="37" y="561"/>
                </a:cubicBezTo>
                <a:cubicBezTo>
                  <a:pt x="0" y="944"/>
                  <a:pt x="679" y="1116"/>
                  <a:pt x="950" y="1166"/>
                </a:cubicBezTo>
                <a:cubicBezTo>
                  <a:pt x="1187" y="1208"/>
                  <a:pt x="1453" y="1236"/>
                  <a:pt x="1714" y="1236"/>
                </a:cubicBezTo>
                <a:cubicBezTo>
                  <a:pt x="1908" y="1236"/>
                  <a:pt x="2100" y="1221"/>
                  <a:pt x="2275" y="1184"/>
                </a:cubicBezTo>
                <a:cubicBezTo>
                  <a:pt x="2596" y="1122"/>
                  <a:pt x="3003" y="962"/>
                  <a:pt x="3219" y="709"/>
                </a:cubicBezTo>
                <a:cubicBezTo>
                  <a:pt x="3490" y="395"/>
                  <a:pt x="3243" y="179"/>
                  <a:pt x="2904" y="124"/>
                </a:cubicBezTo>
                <a:cubicBezTo>
                  <a:pt x="2605" y="73"/>
                  <a:pt x="2309" y="36"/>
                  <a:pt x="2022" y="36"/>
                </a:cubicBezTo>
                <a:cubicBezTo>
                  <a:pt x="1924" y="36"/>
                  <a:pt x="1828" y="40"/>
                  <a:pt x="1733" y="50"/>
                </a:cubicBezTo>
                <a:cubicBezTo>
                  <a:pt x="1560" y="21"/>
                  <a:pt x="1378" y="0"/>
                  <a:pt x="1199" y="0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6427876" y="1620000"/>
            <a:ext cx="2246512" cy="2392162"/>
          </a:xfrm>
          <a:custGeom>
            <a:avLst/>
            <a:gdLst/>
            <a:ahLst/>
            <a:cxnLst/>
            <a:rect l="l" t="t" r="r" b="b"/>
            <a:pathLst>
              <a:path w="11789" h="12553" extrusionOk="0">
                <a:moveTo>
                  <a:pt x="8224" y="1"/>
                </a:moveTo>
                <a:cubicBezTo>
                  <a:pt x="6188" y="1"/>
                  <a:pt x="3792" y="774"/>
                  <a:pt x="2646" y="1180"/>
                </a:cubicBezTo>
                <a:cubicBezTo>
                  <a:pt x="2621" y="1192"/>
                  <a:pt x="2590" y="1198"/>
                  <a:pt x="2559" y="1211"/>
                </a:cubicBezTo>
                <a:cubicBezTo>
                  <a:pt x="1782" y="1494"/>
                  <a:pt x="981" y="1901"/>
                  <a:pt x="574" y="2709"/>
                </a:cubicBezTo>
                <a:cubicBezTo>
                  <a:pt x="1" y="3868"/>
                  <a:pt x="469" y="5335"/>
                  <a:pt x="1073" y="6476"/>
                </a:cubicBezTo>
                <a:cubicBezTo>
                  <a:pt x="2276" y="8732"/>
                  <a:pt x="4002" y="10625"/>
                  <a:pt x="6018" y="11902"/>
                </a:cubicBezTo>
                <a:cubicBezTo>
                  <a:pt x="6265" y="12056"/>
                  <a:pt x="6530" y="12210"/>
                  <a:pt x="6807" y="12321"/>
                </a:cubicBezTo>
                <a:cubicBezTo>
                  <a:pt x="7135" y="12462"/>
                  <a:pt x="7471" y="12552"/>
                  <a:pt x="7801" y="12552"/>
                </a:cubicBezTo>
                <a:cubicBezTo>
                  <a:pt x="8048" y="12552"/>
                  <a:pt x="8292" y="12501"/>
                  <a:pt x="8527" y="12382"/>
                </a:cubicBezTo>
                <a:cubicBezTo>
                  <a:pt x="9095" y="12099"/>
                  <a:pt x="9465" y="11470"/>
                  <a:pt x="9773" y="10853"/>
                </a:cubicBezTo>
                <a:cubicBezTo>
                  <a:pt x="10772" y="8843"/>
                  <a:pt x="11419" y="6605"/>
                  <a:pt x="11666" y="4312"/>
                </a:cubicBezTo>
                <a:cubicBezTo>
                  <a:pt x="11752" y="3461"/>
                  <a:pt x="11789" y="2567"/>
                  <a:pt x="11518" y="1772"/>
                </a:cubicBezTo>
                <a:cubicBezTo>
                  <a:pt x="11067" y="432"/>
                  <a:pt x="9746" y="1"/>
                  <a:pt x="8224" y="1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267125" y="352438"/>
            <a:ext cx="1670899" cy="280100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8"/>
          <p:cNvSpPr/>
          <p:nvPr/>
        </p:nvSpPr>
        <p:spPr>
          <a:xfrm>
            <a:off x="2731398" y="970733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366100" y="12323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3764500" y="1130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2934050" y="14661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341225" y="70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 flipH="1">
            <a:off x="232410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3405725" y="1326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3816838" y="1063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8"/>
          <p:cNvSpPr/>
          <p:nvPr/>
        </p:nvSpPr>
        <p:spPr>
          <a:xfrm flipH="1">
            <a:off x="2448250" y="18706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3405725" y="71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8"/>
          <p:cNvSpPr/>
          <p:nvPr/>
        </p:nvSpPr>
        <p:spPr>
          <a:xfrm flipH="1">
            <a:off x="2504050" y="19341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7420341" y="2737994"/>
            <a:ext cx="205322" cy="211429"/>
          </a:xfrm>
          <a:custGeom>
            <a:avLst/>
            <a:gdLst/>
            <a:ahLst/>
            <a:cxnLst/>
            <a:rect l="l" t="t" r="r" b="b"/>
            <a:pathLst>
              <a:path w="1444" h="1487" extrusionOk="0">
                <a:moveTo>
                  <a:pt x="568" y="1"/>
                </a:moveTo>
                <a:cubicBezTo>
                  <a:pt x="537" y="1"/>
                  <a:pt x="507" y="32"/>
                  <a:pt x="507" y="62"/>
                </a:cubicBezTo>
                <a:lnTo>
                  <a:pt x="507" y="531"/>
                </a:lnTo>
                <a:lnTo>
                  <a:pt x="63" y="531"/>
                </a:lnTo>
                <a:cubicBezTo>
                  <a:pt x="26" y="531"/>
                  <a:pt x="1" y="556"/>
                  <a:pt x="1" y="593"/>
                </a:cubicBezTo>
                <a:lnTo>
                  <a:pt x="1" y="901"/>
                </a:lnTo>
                <a:cubicBezTo>
                  <a:pt x="1" y="932"/>
                  <a:pt x="26" y="962"/>
                  <a:pt x="63" y="962"/>
                </a:cubicBezTo>
                <a:lnTo>
                  <a:pt x="507" y="962"/>
                </a:lnTo>
                <a:lnTo>
                  <a:pt x="507" y="1425"/>
                </a:lnTo>
                <a:cubicBezTo>
                  <a:pt x="507" y="1462"/>
                  <a:pt x="537" y="1487"/>
                  <a:pt x="568" y="1487"/>
                </a:cubicBezTo>
                <a:lnTo>
                  <a:pt x="876" y="1487"/>
                </a:lnTo>
                <a:cubicBezTo>
                  <a:pt x="913" y="1487"/>
                  <a:pt x="938" y="1462"/>
                  <a:pt x="938" y="1425"/>
                </a:cubicBezTo>
                <a:lnTo>
                  <a:pt x="938" y="962"/>
                </a:lnTo>
                <a:lnTo>
                  <a:pt x="1382" y="962"/>
                </a:lnTo>
                <a:cubicBezTo>
                  <a:pt x="1419" y="962"/>
                  <a:pt x="1444" y="932"/>
                  <a:pt x="1444" y="901"/>
                </a:cubicBezTo>
                <a:lnTo>
                  <a:pt x="1444" y="593"/>
                </a:lnTo>
                <a:cubicBezTo>
                  <a:pt x="1444" y="556"/>
                  <a:pt x="1419" y="531"/>
                  <a:pt x="1382" y="531"/>
                </a:cubicBezTo>
                <a:lnTo>
                  <a:pt x="938" y="531"/>
                </a:lnTo>
                <a:lnTo>
                  <a:pt x="938" y="62"/>
                </a:lnTo>
                <a:cubicBezTo>
                  <a:pt x="938" y="32"/>
                  <a:pt x="913" y="1"/>
                  <a:pt x="8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72578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7294000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6974150" y="3101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7069100" y="3131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6871838" y="2475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7293738" y="2385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6448563" y="2045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6513063" y="2671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6924175" y="2408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8"/>
          <p:cNvSpPr/>
          <p:nvPr/>
        </p:nvSpPr>
        <p:spPr>
          <a:xfrm flipH="1">
            <a:off x="7583125" y="26967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6513063" y="2056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2098550" y="41618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2282100" y="4322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1618250" y="45130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1542500" y="4821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1576250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1474263" y="48326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1998450" y="47266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2093400" y="4757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1873050" y="38574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2093400" y="3887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7742050" y="37320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7465363" y="330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8"/>
          <p:cNvSpPr/>
          <p:nvPr/>
        </p:nvSpPr>
        <p:spPr>
          <a:xfrm>
            <a:off x="7499113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7397125" y="3315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8"/>
          <p:cNvSpPr/>
          <p:nvPr/>
        </p:nvSpPr>
        <p:spPr>
          <a:xfrm>
            <a:off x="7921313" y="3209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8"/>
          <p:cNvSpPr/>
          <p:nvPr/>
        </p:nvSpPr>
        <p:spPr>
          <a:xfrm>
            <a:off x="8016263" y="3239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"/>
          <p:cNvSpPr/>
          <p:nvPr/>
        </p:nvSpPr>
        <p:spPr>
          <a:xfrm>
            <a:off x="3447715" y="688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8"/>
          <p:cNvSpPr/>
          <p:nvPr/>
        </p:nvSpPr>
        <p:spPr>
          <a:xfrm>
            <a:off x="152926" y="3488263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8"/>
          <p:cNvSpPr/>
          <p:nvPr/>
        </p:nvSpPr>
        <p:spPr>
          <a:xfrm>
            <a:off x="6538928" y="1324763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8"/>
          <p:cNvSpPr/>
          <p:nvPr/>
        </p:nvSpPr>
        <p:spPr>
          <a:xfrm>
            <a:off x="7111175" y="11361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"/>
          <p:cNvSpPr/>
          <p:nvPr/>
        </p:nvSpPr>
        <p:spPr>
          <a:xfrm>
            <a:off x="1721871" y="401214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>
            <a:off x="2022911" y="3643003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8"/>
          <p:cNvSpPr/>
          <p:nvPr/>
        </p:nvSpPr>
        <p:spPr>
          <a:xfrm>
            <a:off x="7921321" y="3238021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38A2439A-708C-4435-B4C1-DC4D0A24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70000"/>
          </a:blip>
          <a:srcRect l="18229" t="35214" r="20138" b="14293"/>
          <a:stretch>
            <a:fillRect/>
          </a:stretch>
        </p:blipFill>
        <p:spPr bwMode="auto">
          <a:xfrm>
            <a:off x="2297452" y="1441746"/>
            <a:ext cx="5032911" cy="219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Rectángulo 63">
            <a:extLst>
              <a:ext uri="{FF2B5EF4-FFF2-40B4-BE49-F238E27FC236}">
                <a16:creationId xmlns:a16="http://schemas.microsoft.com/office/drawing/2014/main" id="{9D324CCB-6B62-44A4-8A48-5E9C57633D3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58D8E70-9906-46DB-B8A4-F8614E565407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5094083-204C-4576-BEBD-DF0877AEC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75085" y="39812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2361550" y="4394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603800" y="9894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Secuestro neuronal</a:t>
            </a:r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781493" y="2522738"/>
            <a:ext cx="417864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ES" dirty="0">
                <a:solidFill>
                  <a:srgbClr val="002060"/>
                </a:solidFill>
              </a:rPr>
              <a:t>Es cuando nuestro cerebro límbico, encargado de nuestras emociones, es capaz de controlar nuestra racionalidad e impulsados solo por nuestras emociones, tenemos comportamientos irracionales como gritar, insultar e incluso golpear a alguien en un momento de ira. </a:t>
            </a:r>
            <a:endParaRPr lang="es-MX" dirty="0">
              <a:solidFill>
                <a:srgbClr val="002060"/>
              </a:solidFill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963D315C-5708-4E89-A3A7-134243C242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168543" y="2221458"/>
            <a:ext cx="1749198" cy="2623798"/>
          </a:xfrm>
          <a:prstGeom prst="rect">
            <a:avLst/>
          </a:prstGeom>
        </p:spPr>
      </p:pic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oogle Shape;1209;p54"/>
          <p:cNvGrpSpPr/>
          <p:nvPr/>
        </p:nvGrpSpPr>
        <p:grpSpPr>
          <a:xfrm>
            <a:off x="1017921" y="-325175"/>
            <a:ext cx="6571171" cy="3246245"/>
            <a:chOff x="1017921" y="-325175"/>
            <a:chExt cx="6571171" cy="3246245"/>
          </a:xfrm>
        </p:grpSpPr>
        <p:sp>
          <p:nvSpPr>
            <p:cNvPr id="1210" name="Google Shape;1210;p54"/>
            <p:cNvSpPr/>
            <p:nvPr/>
          </p:nvSpPr>
          <p:spPr>
            <a:xfrm rot="2003958">
              <a:off x="1066175" y="1457548"/>
              <a:ext cx="1458825" cy="612977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4"/>
            <p:cNvSpPr/>
            <p:nvPr/>
          </p:nvSpPr>
          <p:spPr>
            <a:xfrm rot="-4955348">
              <a:off x="6311540" y="1220298"/>
              <a:ext cx="1204945" cy="1204806"/>
            </a:xfrm>
            <a:custGeom>
              <a:avLst/>
              <a:gdLst/>
              <a:ahLst/>
              <a:cxnLst/>
              <a:rect l="l" t="t" r="r" b="b"/>
              <a:pathLst>
                <a:path w="3490" h="1237" extrusionOk="0">
                  <a:moveTo>
                    <a:pt x="1199" y="0"/>
                  </a:moveTo>
                  <a:cubicBezTo>
                    <a:pt x="1035" y="0"/>
                    <a:pt x="872" y="18"/>
                    <a:pt x="722" y="62"/>
                  </a:cubicBezTo>
                  <a:cubicBezTo>
                    <a:pt x="506" y="124"/>
                    <a:pt x="62" y="296"/>
                    <a:pt x="37" y="561"/>
                  </a:cubicBezTo>
                  <a:cubicBezTo>
                    <a:pt x="0" y="944"/>
                    <a:pt x="679" y="1116"/>
                    <a:pt x="950" y="1166"/>
                  </a:cubicBezTo>
                  <a:cubicBezTo>
                    <a:pt x="1187" y="1208"/>
                    <a:pt x="1453" y="1236"/>
                    <a:pt x="1714" y="1236"/>
                  </a:cubicBezTo>
                  <a:cubicBezTo>
                    <a:pt x="1908" y="1236"/>
                    <a:pt x="2100" y="1221"/>
                    <a:pt x="2275" y="1184"/>
                  </a:cubicBezTo>
                  <a:cubicBezTo>
                    <a:pt x="2596" y="1122"/>
                    <a:pt x="3003" y="962"/>
                    <a:pt x="3219" y="709"/>
                  </a:cubicBezTo>
                  <a:cubicBezTo>
                    <a:pt x="3490" y="395"/>
                    <a:pt x="3243" y="179"/>
                    <a:pt x="2904" y="124"/>
                  </a:cubicBezTo>
                  <a:cubicBezTo>
                    <a:pt x="2605" y="73"/>
                    <a:pt x="2309" y="36"/>
                    <a:pt x="2022" y="36"/>
                  </a:cubicBezTo>
                  <a:cubicBezTo>
                    <a:pt x="1924" y="36"/>
                    <a:pt x="1828" y="40"/>
                    <a:pt x="1733" y="50"/>
                  </a:cubicBezTo>
                  <a:cubicBezTo>
                    <a:pt x="1560" y="21"/>
                    <a:pt x="1378" y="0"/>
                    <a:pt x="119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4"/>
            <p:cNvSpPr/>
            <p:nvPr/>
          </p:nvSpPr>
          <p:spPr>
            <a:xfrm rot="5183090">
              <a:off x="4026722" y="656805"/>
              <a:ext cx="1252254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4059750" y="143350"/>
              <a:ext cx="307675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4"/>
            <p:cNvSpPr/>
            <p:nvPr/>
          </p:nvSpPr>
          <p:spPr>
            <a:xfrm rot="4916943">
              <a:off x="1769535" y="-419504"/>
              <a:ext cx="2792707" cy="3434902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2983398" y="143355"/>
              <a:ext cx="736262" cy="469053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54"/>
          <p:cNvSpPr/>
          <p:nvPr/>
        </p:nvSpPr>
        <p:spPr>
          <a:xfrm rot="-8700207">
            <a:off x="-406755" y="2889537"/>
            <a:ext cx="1679517" cy="141119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54"/>
          <p:cNvSpPr/>
          <p:nvPr/>
        </p:nvSpPr>
        <p:spPr>
          <a:xfrm rot="-3873457">
            <a:off x="7636272" y="2732088"/>
            <a:ext cx="1372823" cy="992285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54"/>
          <p:cNvSpPr/>
          <p:nvPr/>
        </p:nvSpPr>
        <p:spPr>
          <a:xfrm rot="7548457">
            <a:off x="8337867" y="3257981"/>
            <a:ext cx="910095" cy="605626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54"/>
          <p:cNvSpPr/>
          <p:nvPr/>
        </p:nvSpPr>
        <p:spPr>
          <a:xfrm>
            <a:off x="1956117" y="7949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54"/>
          <p:cNvSpPr/>
          <p:nvPr/>
        </p:nvSpPr>
        <p:spPr>
          <a:xfrm>
            <a:off x="6570667" y="17467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54"/>
          <p:cNvSpPr/>
          <p:nvPr/>
        </p:nvSpPr>
        <p:spPr>
          <a:xfrm>
            <a:off x="31919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54"/>
          <p:cNvSpPr/>
          <p:nvPr/>
        </p:nvSpPr>
        <p:spPr>
          <a:xfrm>
            <a:off x="2528075" y="7302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54"/>
          <p:cNvSpPr/>
          <p:nvPr/>
        </p:nvSpPr>
        <p:spPr>
          <a:xfrm>
            <a:off x="3228125" y="5394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54"/>
          <p:cNvSpPr/>
          <p:nvPr/>
        </p:nvSpPr>
        <p:spPr>
          <a:xfrm>
            <a:off x="2452325" y="10385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54"/>
          <p:cNvSpPr/>
          <p:nvPr/>
        </p:nvSpPr>
        <p:spPr>
          <a:xfrm>
            <a:off x="2486075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54"/>
          <p:cNvSpPr/>
          <p:nvPr/>
        </p:nvSpPr>
        <p:spPr>
          <a:xfrm>
            <a:off x="2384088" y="1049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54"/>
          <p:cNvSpPr/>
          <p:nvPr/>
        </p:nvSpPr>
        <p:spPr>
          <a:xfrm>
            <a:off x="2908275" y="9437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54"/>
          <p:cNvSpPr/>
          <p:nvPr/>
        </p:nvSpPr>
        <p:spPr>
          <a:xfrm>
            <a:off x="3003225" y="974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4"/>
          <p:cNvSpPr/>
          <p:nvPr/>
        </p:nvSpPr>
        <p:spPr>
          <a:xfrm>
            <a:off x="2158900" y="13694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4"/>
          <p:cNvSpPr/>
          <p:nvPr/>
        </p:nvSpPr>
        <p:spPr>
          <a:xfrm>
            <a:off x="5239850" y="2958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4"/>
          <p:cNvSpPr/>
          <p:nvPr/>
        </p:nvSpPr>
        <p:spPr>
          <a:xfrm>
            <a:off x="6712475" y="10673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54"/>
          <p:cNvSpPr/>
          <p:nvPr/>
        </p:nvSpPr>
        <p:spPr>
          <a:xfrm>
            <a:off x="2726850" y="160321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54"/>
          <p:cNvSpPr/>
          <p:nvPr/>
        </p:nvSpPr>
        <p:spPr>
          <a:xfrm flipH="1">
            <a:off x="211690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54"/>
          <p:cNvSpPr/>
          <p:nvPr/>
        </p:nvSpPr>
        <p:spPr>
          <a:xfrm>
            <a:off x="4881075" y="491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54"/>
          <p:cNvSpPr/>
          <p:nvPr/>
        </p:nvSpPr>
        <p:spPr>
          <a:xfrm flipH="1">
            <a:off x="6764500" y="10786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54"/>
          <p:cNvSpPr/>
          <p:nvPr/>
        </p:nvSpPr>
        <p:spPr>
          <a:xfrm flipH="1">
            <a:off x="3360825" y="15226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54"/>
          <p:cNvSpPr/>
          <p:nvPr/>
        </p:nvSpPr>
        <p:spPr>
          <a:xfrm flipH="1">
            <a:off x="5951138" y="517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54"/>
          <p:cNvSpPr/>
          <p:nvPr/>
        </p:nvSpPr>
        <p:spPr>
          <a:xfrm>
            <a:off x="3296325" y="9762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54"/>
          <p:cNvSpPr/>
          <p:nvPr/>
        </p:nvSpPr>
        <p:spPr>
          <a:xfrm flipH="1">
            <a:off x="3329300" y="10341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54"/>
          <p:cNvSpPr/>
          <p:nvPr/>
        </p:nvSpPr>
        <p:spPr>
          <a:xfrm flipH="1">
            <a:off x="2241050" y="20077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54"/>
          <p:cNvSpPr/>
          <p:nvPr/>
        </p:nvSpPr>
        <p:spPr>
          <a:xfrm flipH="1">
            <a:off x="3458225" y="137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54"/>
          <p:cNvSpPr/>
          <p:nvPr/>
        </p:nvSpPr>
        <p:spPr>
          <a:xfrm flipH="1">
            <a:off x="2296850" y="20712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54"/>
          <p:cNvSpPr/>
          <p:nvPr/>
        </p:nvSpPr>
        <p:spPr>
          <a:xfrm flipH="1">
            <a:off x="6338325" y="8630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54"/>
          <p:cNvSpPr/>
          <p:nvPr/>
        </p:nvSpPr>
        <p:spPr>
          <a:xfrm>
            <a:off x="6226075" y="13482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54"/>
          <p:cNvSpPr/>
          <p:nvPr/>
        </p:nvSpPr>
        <p:spPr>
          <a:xfrm>
            <a:off x="6647975" y="12584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54"/>
          <p:cNvSpPr/>
          <p:nvPr/>
        </p:nvSpPr>
        <p:spPr>
          <a:xfrm>
            <a:off x="6278413" y="12809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54"/>
          <p:cNvSpPr/>
          <p:nvPr/>
        </p:nvSpPr>
        <p:spPr>
          <a:xfrm>
            <a:off x="5877325" y="2324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54"/>
          <p:cNvSpPr/>
          <p:nvPr/>
        </p:nvSpPr>
        <p:spPr>
          <a:xfrm>
            <a:off x="6445275" y="4662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54"/>
          <p:cNvSpPr/>
          <p:nvPr/>
        </p:nvSpPr>
        <p:spPr>
          <a:xfrm flipH="1">
            <a:off x="583532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54"/>
          <p:cNvSpPr/>
          <p:nvPr/>
        </p:nvSpPr>
        <p:spPr>
          <a:xfrm flipH="1">
            <a:off x="5959475" y="870763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54"/>
          <p:cNvSpPr/>
          <p:nvPr/>
        </p:nvSpPr>
        <p:spPr>
          <a:xfrm flipH="1">
            <a:off x="6015275" y="9342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54"/>
          <p:cNvSpPr/>
          <p:nvPr/>
        </p:nvSpPr>
        <p:spPr>
          <a:xfrm>
            <a:off x="4998650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54"/>
          <p:cNvSpPr/>
          <p:nvPr/>
        </p:nvSpPr>
        <p:spPr>
          <a:xfrm>
            <a:off x="4622775" y="23499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54"/>
          <p:cNvSpPr/>
          <p:nvPr/>
        </p:nvSpPr>
        <p:spPr>
          <a:xfrm>
            <a:off x="2421089" y="295850"/>
            <a:ext cx="740100" cy="740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54"/>
          <p:cNvSpPr/>
          <p:nvPr/>
        </p:nvSpPr>
        <p:spPr>
          <a:xfrm>
            <a:off x="1936950" y="972115"/>
            <a:ext cx="1166700" cy="1166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54"/>
          <p:cNvSpPr/>
          <p:nvPr/>
        </p:nvSpPr>
        <p:spPr>
          <a:xfrm>
            <a:off x="5885950" y="9493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54"/>
          <p:cNvSpPr/>
          <p:nvPr/>
        </p:nvSpPr>
        <p:spPr>
          <a:xfrm>
            <a:off x="5742250" y="1215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54"/>
          <p:cNvSpPr/>
          <p:nvPr/>
        </p:nvSpPr>
        <p:spPr>
          <a:xfrm>
            <a:off x="4652775" y="4165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54"/>
          <p:cNvSpPr/>
          <p:nvPr/>
        </p:nvSpPr>
        <p:spPr>
          <a:xfrm>
            <a:off x="4710013" y="20711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54"/>
          <p:cNvSpPr/>
          <p:nvPr/>
        </p:nvSpPr>
        <p:spPr>
          <a:xfrm>
            <a:off x="5872475" y="0"/>
            <a:ext cx="1615500" cy="16155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36D0B182-6970-4BB9-A47E-3E0BD7D7E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866" t="35285" r="22575" b="15407"/>
          <a:stretch/>
        </p:blipFill>
        <p:spPr bwMode="auto">
          <a:xfrm>
            <a:off x="156513" y="2267177"/>
            <a:ext cx="4422643" cy="201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E4E08F6F-D9FF-473C-9D54-A3B4C5A7E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4826" t="20555" r="20486" b="14293"/>
          <a:stretch>
            <a:fillRect/>
          </a:stretch>
        </p:blipFill>
        <p:spPr bwMode="auto">
          <a:xfrm>
            <a:off x="4472226" y="1841666"/>
            <a:ext cx="4329407" cy="274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325086-D4BF-457D-B092-67A7CEF23C8C}"/>
              </a:ext>
            </a:extLst>
          </p:cNvPr>
          <p:cNvSpPr txBox="1"/>
          <p:nvPr/>
        </p:nvSpPr>
        <p:spPr>
          <a:xfrm>
            <a:off x="1695687" y="458893"/>
            <a:ext cx="5218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6699FF"/>
                </a:solidFill>
                <a:latin typeface="Rajdhani"/>
                <a:cs typeface="Rajdhani"/>
                <a:sym typeface="Rajdhani"/>
              </a:rPr>
              <a:t>Cómo controlar nuestros impulsos </a:t>
            </a:r>
          </a:p>
        </p:txBody>
      </p:sp>
      <p:pic>
        <p:nvPicPr>
          <p:cNvPr id="66" name="Imagen 6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AB32E6B-6153-4095-8CAD-B06D07E72F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7" name="Rectángulo 66">
            <a:extLst>
              <a:ext uri="{FF2B5EF4-FFF2-40B4-BE49-F238E27FC236}">
                <a16:creationId xmlns:a16="http://schemas.microsoft.com/office/drawing/2014/main" id="{56B4EB5D-8D03-44D6-9713-89B054A0BD5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FF03B9E1-F358-4AD7-854F-A89F3C6DD82D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5"/>
          <p:cNvSpPr/>
          <p:nvPr/>
        </p:nvSpPr>
        <p:spPr>
          <a:xfrm rot="1268200">
            <a:off x="1044402" y="1017098"/>
            <a:ext cx="2408229" cy="965407"/>
          </a:xfrm>
          <a:custGeom>
            <a:avLst/>
            <a:gdLst/>
            <a:ahLst/>
            <a:cxnLst/>
            <a:rect l="l" t="t" r="r" b="b"/>
            <a:pathLst>
              <a:path w="4027" h="1614" extrusionOk="0">
                <a:moveTo>
                  <a:pt x="2048" y="0"/>
                </a:moveTo>
                <a:cubicBezTo>
                  <a:pt x="1572" y="0"/>
                  <a:pt x="1072" y="121"/>
                  <a:pt x="587" y="348"/>
                </a:cubicBezTo>
                <a:cubicBezTo>
                  <a:pt x="451" y="410"/>
                  <a:pt x="315" y="478"/>
                  <a:pt x="204" y="607"/>
                </a:cubicBezTo>
                <a:cubicBezTo>
                  <a:pt x="87" y="737"/>
                  <a:pt x="1" y="940"/>
                  <a:pt x="13" y="1113"/>
                </a:cubicBezTo>
                <a:cubicBezTo>
                  <a:pt x="38" y="1360"/>
                  <a:pt x="340" y="1501"/>
                  <a:pt x="772" y="1563"/>
                </a:cubicBezTo>
                <a:cubicBezTo>
                  <a:pt x="1010" y="1599"/>
                  <a:pt x="1285" y="1614"/>
                  <a:pt x="1571" y="1614"/>
                </a:cubicBezTo>
                <a:cubicBezTo>
                  <a:pt x="2448" y="1614"/>
                  <a:pt x="3420" y="1479"/>
                  <a:pt x="3694" y="1427"/>
                </a:cubicBezTo>
                <a:cubicBezTo>
                  <a:pt x="3787" y="1409"/>
                  <a:pt x="3898" y="1378"/>
                  <a:pt x="3953" y="1255"/>
                </a:cubicBezTo>
                <a:cubicBezTo>
                  <a:pt x="4027" y="1107"/>
                  <a:pt x="3953" y="953"/>
                  <a:pt x="3879" y="854"/>
                </a:cubicBezTo>
                <a:cubicBezTo>
                  <a:pt x="3848" y="817"/>
                  <a:pt x="3817" y="780"/>
                  <a:pt x="3780" y="743"/>
                </a:cubicBezTo>
                <a:cubicBezTo>
                  <a:pt x="3322" y="234"/>
                  <a:pt x="2708" y="0"/>
                  <a:pt x="2048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5"/>
          <p:cNvSpPr/>
          <p:nvPr/>
        </p:nvSpPr>
        <p:spPr>
          <a:xfrm rot="1251452">
            <a:off x="1893741" y="2211930"/>
            <a:ext cx="1773353" cy="1931596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3825475" y="2989650"/>
            <a:ext cx="5120453" cy="927591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5"/>
          <p:cNvSpPr/>
          <p:nvPr/>
        </p:nvSpPr>
        <p:spPr>
          <a:xfrm>
            <a:off x="219981" y="1365513"/>
            <a:ext cx="4017086" cy="3272783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5"/>
          <p:cNvSpPr/>
          <p:nvPr/>
        </p:nvSpPr>
        <p:spPr>
          <a:xfrm>
            <a:off x="441118" y="3311707"/>
            <a:ext cx="1959460" cy="1416406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5"/>
          <p:cNvSpPr/>
          <p:nvPr/>
        </p:nvSpPr>
        <p:spPr>
          <a:xfrm rot="-2314199">
            <a:off x="6440071" y="-290739"/>
            <a:ext cx="2231722" cy="1660268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5"/>
          <p:cNvSpPr/>
          <p:nvPr/>
        </p:nvSpPr>
        <p:spPr>
          <a:xfrm>
            <a:off x="8045318" y="539395"/>
            <a:ext cx="802998" cy="580439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5"/>
          <p:cNvSpPr/>
          <p:nvPr/>
        </p:nvSpPr>
        <p:spPr>
          <a:xfrm>
            <a:off x="1282625" y="17680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5"/>
          <p:cNvSpPr/>
          <p:nvPr/>
        </p:nvSpPr>
        <p:spPr>
          <a:xfrm>
            <a:off x="2681025" y="1666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5"/>
          <p:cNvSpPr/>
          <p:nvPr/>
        </p:nvSpPr>
        <p:spPr>
          <a:xfrm>
            <a:off x="1732300" y="30807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5"/>
          <p:cNvSpPr/>
          <p:nvPr/>
        </p:nvSpPr>
        <p:spPr>
          <a:xfrm>
            <a:off x="3372200" y="27836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5"/>
          <p:cNvSpPr/>
          <p:nvPr/>
        </p:nvSpPr>
        <p:spPr>
          <a:xfrm>
            <a:off x="3102925" y="1576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5"/>
          <p:cNvSpPr/>
          <p:nvPr/>
        </p:nvSpPr>
        <p:spPr>
          <a:xfrm flipH="1">
            <a:off x="124062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5"/>
          <p:cNvSpPr/>
          <p:nvPr/>
        </p:nvSpPr>
        <p:spPr>
          <a:xfrm>
            <a:off x="2322250" y="18623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5"/>
          <p:cNvSpPr/>
          <p:nvPr/>
        </p:nvSpPr>
        <p:spPr>
          <a:xfrm>
            <a:off x="2733363" y="1598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5"/>
          <p:cNvSpPr/>
          <p:nvPr/>
        </p:nvSpPr>
        <p:spPr>
          <a:xfrm flipH="1">
            <a:off x="802000" y="28931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5"/>
          <p:cNvSpPr/>
          <p:nvPr/>
        </p:nvSpPr>
        <p:spPr>
          <a:xfrm>
            <a:off x="2692275" y="3414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5"/>
          <p:cNvSpPr/>
          <p:nvPr/>
        </p:nvSpPr>
        <p:spPr>
          <a:xfrm>
            <a:off x="2616525" y="372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5"/>
          <p:cNvSpPr/>
          <p:nvPr/>
        </p:nvSpPr>
        <p:spPr>
          <a:xfrm>
            <a:off x="2650275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5"/>
          <p:cNvSpPr/>
          <p:nvPr/>
        </p:nvSpPr>
        <p:spPr>
          <a:xfrm>
            <a:off x="2548288" y="373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5"/>
          <p:cNvSpPr/>
          <p:nvPr/>
        </p:nvSpPr>
        <p:spPr>
          <a:xfrm>
            <a:off x="3072475" y="36275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5"/>
          <p:cNvSpPr/>
          <p:nvPr/>
        </p:nvSpPr>
        <p:spPr>
          <a:xfrm>
            <a:off x="1144975" y="3550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5"/>
          <p:cNvSpPr/>
          <p:nvPr/>
        </p:nvSpPr>
        <p:spPr>
          <a:xfrm flipH="1">
            <a:off x="1209475" y="3561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5"/>
          <p:cNvSpPr/>
          <p:nvPr/>
        </p:nvSpPr>
        <p:spPr>
          <a:xfrm>
            <a:off x="737500" y="23467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5"/>
          <p:cNvSpPr/>
          <p:nvPr/>
        </p:nvSpPr>
        <p:spPr>
          <a:xfrm flipH="1">
            <a:off x="770475" y="24045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5"/>
          <p:cNvSpPr/>
          <p:nvPr/>
        </p:nvSpPr>
        <p:spPr>
          <a:xfrm>
            <a:off x="1152675" y="2227824"/>
            <a:ext cx="309128" cy="522678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"/>
          <p:cNvSpPr/>
          <p:nvPr/>
        </p:nvSpPr>
        <p:spPr>
          <a:xfrm flipH="1">
            <a:off x="1489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5"/>
          <p:cNvSpPr/>
          <p:nvPr/>
        </p:nvSpPr>
        <p:spPr>
          <a:xfrm flipH="1">
            <a:off x="1531100" y="3317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5"/>
          <p:cNvSpPr/>
          <p:nvPr/>
        </p:nvSpPr>
        <p:spPr>
          <a:xfrm flipH="1">
            <a:off x="899400" y="27416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5"/>
          <p:cNvSpPr/>
          <p:nvPr/>
        </p:nvSpPr>
        <p:spPr>
          <a:xfrm flipH="1">
            <a:off x="1420575" y="24699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5"/>
          <p:cNvSpPr/>
          <p:nvPr/>
        </p:nvSpPr>
        <p:spPr>
          <a:xfrm>
            <a:off x="289355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5"/>
          <p:cNvSpPr/>
          <p:nvPr/>
        </p:nvSpPr>
        <p:spPr>
          <a:xfrm>
            <a:off x="1170075" y="16977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5"/>
          <p:cNvSpPr/>
          <p:nvPr/>
        </p:nvSpPr>
        <p:spPr>
          <a:xfrm>
            <a:off x="582088" y="38416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5"/>
          <p:cNvSpPr/>
          <p:nvPr/>
        </p:nvSpPr>
        <p:spPr>
          <a:xfrm>
            <a:off x="339625" y="20333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5"/>
          <p:cNvSpPr/>
          <p:nvPr/>
        </p:nvSpPr>
        <p:spPr>
          <a:xfrm>
            <a:off x="1591975" y="16079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5"/>
          <p:cNvSpPr/>
          <p:nvPr/>
        </p:nvSpPr>
        <p:spPr>
          <a:xfrm flipH="1">
            <a:off x="285155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5"/>
          <p:cNvSpPr/>
          <p:nvPr/>
        </p:nvSpPr>
        <p:spPr>
          <a:xfrm>
            <a:off x="811300" y="18938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>
            <a:off x="1222413" y="16304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5"/>
          <p:cNvSpPr/>
          <p:nvPr/>
        </p:nvSpPr>
        <p:spPr>
          <a:xfrm flipH="1">
            <a:off x="-3770000" y="3045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5"/>
          <p:cNvSpPr/>
          <p:nvPr/>
        </p:nvSpPr>
        <p:spPr>
          <a:xfrm>
            <a:off x="1542063" y="4175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5"/>
          <p:cNvSpPr/>
          <p:nvPr/>
        </p:nvSpPr>
        <p:spPr>
          <a:xfrm>
            <a:off x="1922263" y="4388563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5"/>
          <p:cNvSpPr/>
          <p:nvPr/>
        </p:nvSpPr>
        <p:spPr>
          <a:xfrm>
            <a:off x="-3427025" y="3703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5"/>
          <p:cNvSpPr/>
          <p:nvPr/>
        </p:nvSpPr>
        <p:spPr>
          <a:xfrm>
            <a:off x="-3834500" y="24991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5"/>
          <p:cNvSpPr/>
          <p:nvPr/>
        </p:nvSpPr>
        <p:spPr>
          <a:xfrm flipH="1">
            <a:off x="-3801525" y="25569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5"/>
          <p:cNvSpPr/>
          <p:nvPr/>
        </p:nvSpPr>
        <p:spPr>
          <a:xfrm flipH="1">
            <a:off x="2975700" y="31374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5"/>
          <p:cNvSpPr/>
          <p:nvPr/>
        </p:nvSpPr>
        <p:spPr>
          <a:xfrm flipH="1">
            <a:off x="-3672600" y="28940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5"/>
          <p:cNvSpPr/>
          <p:nvPr/>
        </p:nvSpPr>
        <p:spPr>
          <a:xfrm flipH="1">
            <a:off x="3031500" y="32009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5"/>
          <p:cNvSpPr/>
          <p:nvPr/>
        </p:nvSpPr>
        <p:spPr>
          <a:xfrm>
            <a:off x="856600" y="1274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5"/>
          <p:cNvSpPr/>
          <p:nvPr/>
        </p:nvSpPr>
        <p:spPr>
          <a:xfrm>
            <a:off x="530400" y="17305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5"/>
          <p:cNvSpPr/>
          <p:nvPr/>
        </p:nvSpPr>
        <p:spPr>
          <a:xfrm>
            <a:off x="1466537" y="3693875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5"/>
          <p:cNvSpPr/>
          <p:nvPr/>
        </p:nvSpPr>
        <p:spPr>
          <a:xfrm>
            <a:off x="7652225" y="142475"/>
            <a:ext cx="1196100" cy="1196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title"/>
          </p:nvPr>
        </p:nvSpPr>
        <p:spPr>
          <a:xfrm>
            <a:off x="1652940" y="578008"/>
            <a:ext cx="702809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rgbClr val="6699FF"/>
                </a:solidFill>
              </a:rPr>
              <a:t>Emociones más importantes que </a:t>
            </a:r>
            <a:br>
              <a:rPr lang="es-CO" sz="2800" b="1" dirty="0">
                <a:solidFill>
                  <a:srgbClr val="6699FF"/>
                </a:solidFill>
              </a:rPr>
            </a:br>
            <a:r>
              <a:rPr lang="es-CO" sz="2800" b="1" dirty="0">
                <a:solidFill>
                  <a:srgbClr val="6699FF"/>
                </a:solidFill>
              </a:rPr>
              <a:t>debemos aprender a controlar</a:t>
            </a:r>
            <a:endParaRPr sz="2800" dirty="0">
              <a:solidFill>
                <a:srgbClr val="6699FF"/>
              </a:solidFill>
            </a:endParaRPr>
          </a:p>
        </p:txBody>
      </p:sp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02C56FC5-F14D-4714-B842-A5606364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" y="421096"/>
            <a:ext cx="2160586" cy="429298"/>
          </a:xfrm>
          <a:prstGeom prst="rect">
            <a:avLst/>
          </a:prstGeom>
        </p:spPr>
      </p:pic>
      <p:sp>
        <p:nvSpPr>
          <p:cNvPr id="59" name="Google Shape;611;p43">
            <a:extLst>
              <a:ext uri="{FF2B5EF4-FFF2-40B4-BE49-F238E27FC236}">
                <a16:creationId xmlns:a16="http://schemas.microsoft.com/office/drawing/2014/main" id="{1A3B28BC-73E0-4633-AEC5-2EB461CB871A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14;p43">
            <a:extLst>
              <a:ext uri="{FF2B5EF4-FFF2-40B4-BE49-F238E27FC236}">
                <a16:creationId xmlns:a16="http://schemas.microsoft.com/office/drawing/2014/main" id="{D7051961-F962-48F7-9EA3-1079612DC36B}"/>
              </a:ext>
            </a:extLst>
          </p:cNvPr>
          <p:cNvSpPr txBox="1">
            <a:spLocks/>
          </p:cNvSpPr>
          <p:nvPr/>
        </p:nvSpPr>
        <p:spPr>
          <a:xfrm>
            <a:off x="543425" y="1374101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Ira</a:t>
            </a:r>
          </a:p>
        </p:txBody>
      </p:sp>
      <p:sp>
        <p:nvSpPr>
          <p:cNvPr id="62" name="Google Shape;611;p43">
            <a:extLst>
              <a:ext uri="{FF2B5EF4-FFF2-40B4-BE49-F238E27FC236}">
                <a16:creationId xmlns:a16="http://schemas.microsoft.com/office/drawing/2014/main" id="{52F07EE9-A8B0-40C7-993D-870BA1A2843F}"/>
              </a:ext>
            </a:extLst>
          </p:cNvPr>
          <p:cNvSpPr/>
          <p:nvPr/>
        </p:nvSpPr>
        <p:spPr>
          <a:xfrm>
            <a:off x="3178835" y="1399474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4;p43">
            <a:extLst>
              <a:ext uri="{FF2B5EF4-FFF2-40B4-BE49-F238E27FC236}">
                <a16:creationId xmlns:a16="http://schemas.microsoft.com/office/drawing/2014/main" id="{87EF1EE8-9523-4A48-8109-DBFCFCF56356}"/>
              </a:ext>
            </a:extLst>
          </p:cNvPr>
          <p:cNvSpPr txBox="1">
            <a:spLocks/>
          </p:cNvSpPr>
          <p:nvPr/>
        </p:nvSpPr>
        <p:spPr>
          <a:xfrm>
            <a:off x="3487678" y="1426918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Ansiedad </a:t>
            </a:r>
          </a:p>
        </p:txBody>
      </p:sp>
      <p:sp>
        <p:nvSpPr>
          <p:cNvPr id="64" name="Google Shape;611;p43">
            <a:extLst>
              <a:ext uri="{FF2B5EF4-FFF2-40B4-BE49-F238E27FC236}">
                <a16:creationId xmlns:a16="http://schemas.microsoft.com/office/drawing/2014/main" id="{60DFCC2A-CB3E-48C2-B62A-3CE1B052904A}"/>
              </a:ext>
            </a:extLst>
          </p:cNvPr>
          <p:cNvSpPr/>
          <p:nvPr/>
        </p:nvSpPr>
        <p:spPr>
          <a:xfrm>
            <a:off x="6139880" y="144361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14;p43">
            <a:extLst>
              <a:ext uri="{FF2B5EF4-FFF2-40B4-BE49-F238E27FC236}">
                <a16:creationId xmlns:a16="http://schemas.microsoft.com/office/drawing/2014/main" id="{EFBD8818-B429-4372-BE51-6046F784796D}"/>
              </a:ext>
            </a:extLst>
          </p:cNvPr>
          <p:cNvSpPr txBox="1">
            <a:spLocks/>
          </p:cNvSpPr>
          <p:nvPr/>
        </p:nvSpPr>
        <p:spPr>
          <a:xfrm>
            <a:off x="6416736" y="1461476"/>
            <a:ext cx="154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dirty="0"/>
              <a:t>Depresión </a:t>
            </a:r>
          </a:p>
        </p:txBody>
      </p:sp>
      <p:pic>
        <p:nvPicPr>
          <p:cNvPr id="65" name="Google Shape;385;p38">
            <a:extLst>
              <a:ext uri="{FF2B5EF4-FFF2-40B4-BE49-F238E27FC236}">
                <a16:creationId xmlns:a16="http://schemas.microsoft.com/office/drawing/2014/main" id="{D7C17FF9-11CC-4C3D-A68E-5CC88C97EE4C}"/>
              </a:ext>
            </a:extLst>
          </p:cNvPr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4106420" y="1988712"/>
            <a:ext cx="573896" cy="9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2165;p68">
            <a:extLst>
              <a:ext uri="{FF2B5EF4-FFF2-40B4-BE49-F238E27FC236}">
                <a16:creationId xmlns:a16="http://schemas.microsoft.com/office/drawing/2014/main" id="{9E648C8C-4551-40A6-92FD-3E31A118F626}"/>
              </a:ext>
            </a:extLst>
          </p:cNvPr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834329" y="2087308"/>
            <a:ext cx="806939" cy="81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AC5EB03F-DB93-4AD5-B9D8-C2A04BC88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60519" t="21419" r="24203" b="15051"/>
          <a:stretch/>
        </p:blipFill>
        <p:spPr bwMode="auto">
          <a:xfrm>
            <a:off x="6206490" y="1856659"/>
            <a:ext cx="1739757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8F658CFA-DDF1-42C6-8470-A6CDB8A3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25971" t="20959" r="59240" b="11283"/>
          <a:stretch/>
        </p:blipFill>
        <p:spPr bwMode="auto">
          <a:xfrm>
            <a:off x="507998" y="1887096"/>
            <a:ext cx="1686562" cy="30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1" name="Google Shape;701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65" y="979009"/>
            <a:ext cx="1065530" cy="1028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630FFC7D-55B1-40A4-A4B5-67793B2D8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44204" t="21972" r="42086" b="12151"/>
          <a:stretch/>
        </p:blipFill>
        <p:spPr bwMode="auto">
          <a:xfrm>
            <a:off x="3360420" y="1878748"/>
            <a:ext cx="1691640" cy="2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589FE3-D357-4512-9590-26BB1252B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351" y="1880060"/>
            <a:ext cx="589768" cy="6707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F6C551-740D-4F7F-9E2A-AC7BCDA6CA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6246" y="1841661"/>
            <a:ext cx="667353" cy="817320"/>
          </a:xfrm>
          <a:prstGeom prst="rect">
            <a:avLst/>
          </a:prstGeom>
        </p:spPr>
      </p:pic>
      <p:sp>
        <p:nvSpPr>
          <p:cNvPr id="76" name="Rectángulo 75">
            <a:extLst>
              <a:ext uri="{FF2B5EF4-FFF2-40B4-BE49-F238E27FC236}">
                <a16:creationId xmlns:a16="http://schemas.microsoft.com/office/drawing/2014/main" id="{D946F2F2-6171-473E-89E2-DEF9479356EE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572C5AE2-DBB6-4620-A997-23AEC463974C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50"/>
          <p:cNvSpPr/>
          <p:nvPr/>
        </p:nvSpPr>
        <p:spPr>
          <a:xfrm rot="-6779535">
            <a:off x="96763" y="3484580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0"/>
          <p:cNvSpPr/>
          <p:nvPr/>
        </p:nvSpPr>
        <p:spPr>
          <a:xfrm rot="-914113">
            <a:off x="2194905" y="3778447"/>
            <a:ext cx="1672397" cy="115489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0"/>
          <p:cNvSpPr/>
          <p:nvPr/>
        </p:nvSpPr>
        <p:spPr>
          <a:xfrm rot="-715145">
            <a:off x="981725" y="1839408"/>
            <a:ext cx="1797725" cy="1464666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0"/>
          <p:cNvSpPr/>
          <p:nvPr/>
        </p:nvSpPr>
        <p:spPr>
          <a:xfrm rot="5400000">
            <a:off x="311021" y="2288567"/>
            <a:ext cx="3139122" cy="2861087"/>
          </a:xfrm>
          <a:custGeom>
            <a:avLst/>
            <a:gdLst/>
            <a:ahLst/>
            <a:cxnLst/>
            <a:rect l="l" t="t" r="r" b="b"/>
            <a:pathLst>
              <a:path w="57888" h="27814" extrusionOk="0">
                <a:moveTo>
                  <a:pt x="24329" y="0"/>
                </a:moveTo>
                <a:cubicBezTo>
                  <a:pt x="20137" y="0"/>
                  <a:pt x="15944" y="292"/>
                  <a:pt x="11795" y="876"/>
                </a:cubicBezTo>
                <a:cubicBezTo>
                  <a:pt x="8059" y="1400"/>
                  <a:pt x="3909" y="2467"/>
                  <a:pt x="2041" y="5691"/>
                </a:cubicBezTo>
                <a:cubicBezTo>
                  <a:pt x="0" y="9206"/>
                  <a:pt x="1640" y="13707"/>
                  <a:pt x="4033" y="17005"/>
                </a:cubicBezTo>
                <a:cubicBezTo>
                  <a:pt x="9661" y="24748"/>
                  <a:pt x="17144" y="27813"/>
                  <a:pt x="25551" y="27813"/>
                </a:cubicBezTo>
                <a:cubicBezTo>
                  <a:pt x="28471" y="27813"/>
                  <a:pt x="31503" y="27443"/>
                  <a:pt x="34607" y="26771"/>
                </a:cubicBezTo>
                <a:cubicBezTo>
                  <a:pt x="36981" y="26253"/>
                  <a:pt x="39274" y="25538"/>
                  <a:pt x="41395" y="24545"/>
                </a:cubicBezTo>
                <a:cubicBezTo>
                  <a:pt x="49157" y="20920"/>
                  <a:pt x="57888" y="5494"/>
                  <a:pt x="45372" y="2485"/>
                </a:cubicBezTo>
                <a:cubicBezTo>
                  <a:pt x="38494" y="832"/>
                  <a:pt x="31411" y="0"/>
                  <a:pt x="2432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0"/>
          <p:cNvSpPr/>
          <p:nvPr/>
        </p:nvSpPr>
        <p:spPr>
          <a:xfrm rot="3611019">
            <a:off x="3845525" y="230181"/>
            <a:ext cx="4114582" cy="4627112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0"/>
          <p:cNvSpPr/>
          <p:nvPr/>
        </p:nvSpPr>
        <p:spPr>
          <a:xfrm rot="6651466">
            <a:off x="151410" y="3788955"/>
            <a:ext cx="1123380" cy="1223641"/>
          </a:xfrm>
          <a:custGeom>
            <a:avLst/>
            <a:gdLst/>
            <a:ahLst/>
            <a:cxnLst/>
            <a:rect l="l" t="t" r="r" b="b"/>
            <a:pathLst>
              <a:path w="2757" h="3020" extrusionOk="0">
                <a:moveTo>
                  <a:pt x="1727" y="1"/>
                </a:moveTo>
                <a:cubicBezTo>
                  <a:pt x="815" y="1"/>
                  <a:pt x="275" y="1495"/>
                  <a:pt x="93" y="2170"/>
                </a:cubicBezTo>
                <a:cubicBezTo>
                  <a:pt x="43" y="2361"/>
                  <a:pt x="0" y="2571"/>
                  <a:pt x="93" y="2750"/>
                </a:cubicBezTo>
                <a:cubicBezTo>
                  <a:pt x="196" y="2948"/>
                  <a:pt x="423" y="3020"/>
                  <a:pt x="655" y="3020"/>
                </a:cubicBezTo>
                <a:cubicBezTo>
                  <a:pt x="756" y="3020"/>
                  <a:pt x="857" y="3006"/>
                  <a:pt x="950" y="2984"/>
                </a:cubicBezTo>
                <a:cubicBezTo>
                  <a:pt x="1418" y="2879"/>
                  <a:pt x="1850" y="2639"/>
                  <a:pt x="2183" y="2293"/>
                </a:cubicBezTo>
                <a:cubicBezTo>
                  <a:pt x="2479" y="1991"/>
                  <a:pt x="2707" y="1597"/>
                  <a:pt x="2731" y="1171"/>
                </a:cubicBezTo>
                <a:cubicBezTo>
                  <a:pt x="2756" y="746"/>
                  <a:pt x="2540" y="296"/>
                  <a:pt x="2164" y="111"/>
                </a:cubicBezTo>
                <a:cubicBezTo>
                  <a:pt x="2010" y="35"/>
                  <a:pt x="1864" y="1"/>
                  <a:pt x="1727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0"/>
          <p:cNvSpPr/>
          <p:nvPr/>
        </p:nvSpPr>
        <p:spPr>
          <a:xfrm>
            <a:off x="3311128" y="3413540"/>
            <a:ext cx="498638" cy="317676"/>
          </a:xfrm>
          <a:custGeom>
            <a:avLst/>
            <a:gdLst/>
            <a:ahLst/>
            <a:cxnLst/>
            <a:rect l="l" t="t" r="r" b="b"/>
            <a:pathLst>
              <a:path w="6288" h="4006" extrusionOk="0">
                <a:moveTo>
                  <a:pt x="1968" y="0"/>
                </a:moveTo>
                <a:cubicBezTo>
                  <a:pt x="1034" y="0"/>
                  <a:pt x="15" y="202"/>
                  <a:pt x="11" y="1161"/>
                </a:cubicBezTo>
                <a:cubicBezTo>
                  <a:pt x="1" y="2649"/>
                  <a:pt x="2559" y="4006"/>
                  <a:pt x="4330" y="4006"/>
                </a:cubicBezTo>
                <a:cubicBezTo>
                  <a:pt x="4797" y="4006"/>
                  <a:pt x="5208" y="3912"/>
                  <a:pt x="5504" y="3701"/>
                </a:cubicBezTo>
                <a:cubicBezTo>
                  <a:pt x="5991" y="3349"/>
                  <a:pt x="6096" y="2684"/>
                  <a:pt x="6164" y="2086"/>
                </a:cubicBezTo>
                <a:cubicBezTo>
                  <a:pt x="6287" y="1000"/>
                  <a:pt x="5708" y="550"/>
                  <a:pt x="4918" y="335"/>
                </a:cubicBezTo>
                <a:cubicBezTo>
                  <a:pt x="4364" y="187"/>
                  <a:pt x="3704" y="143"/>
                  <a:pt x="3106" y="76"/>
                </a:cubicBezTo>
                <a:cubicBezTo>
                  <a:pt x="2820" y="44"/>
                  <a:pt x="2403" y="0"/>
                  <a:pt x="1968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0"/>
          <p:cNvSpPr/>
          <p:nvPr/>
        </p:nvSpPr>
        <p:spPr>
          <a:xfrm>
            <a:off x="1284950" y="1016342"/>
            <a:ext cx="648891" cy="469074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EF92A4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0"/>
          <p:cNvSpPr/>
          <p:nvPr/>
        </p:nvSpPr>
        <p:spPr>
          <a:xfrm>
            <a:off x="1668825" y="2309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0"/>
          <p:cNvSpPr/>
          <p:nvPr/>
        </p:nvSpPr>
        <p:spPr>
          <a:xfrm flipH="1">
            <a:off x="1720850" y="232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0"/>
          <p:cNvSpPr/>
          <p:nvPr/>
        </p:nvSpPr>
        <p:spPr>
          <a:xfrm flipH="1">
            <a:off x="1294675" y="21049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0"/>
          <p:cNvSpPr/>
          <p:nvPr/>
        </p:nvSpPr>
        <p:spPr>
          <a:xfrm>
            <a:off x="1182425" y="2590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0"/>
          <p:cNvSpPr/>
          <p:nvPr/>
        </p:nvSpPr>
        <p:spPr>
          <a:xfrm>
            <a:off x="1604325" y="250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0"/>
          <p:cNvSpPr/>
          <p:nvPr/>
        </p:nvSpPr>
        <p:spPr>
          <a:xfrm>
            <a:off x="1234763" y="2522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0"/>
          <p:cNvSpPr/>
          <p:nvPr/>
        </p:nvSpPr>
        <p:spPr>
          <a:xfrm>
            <a:off x="3019350" y="43344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0"/>
          <p:cNvSpPr/>
          <p:nvPr/>
        </p:nvSpPr>
        <p:spPr>
          <a:xfrm>
            <a:off x="3137625" y="325562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0"/>
          <p:cNvSpPr/>
          <p:nvPr/>
        </p:nvSpPr>
        <p:spPr>
          <a:xfrm flipH="1">
            <a:off x="252767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0"/>
          <p:cNvSpPr/>
          <p:nvPr/>
        </p:nvSpPr>
        <p:spPr>
          <a:xfrm flipH="1">
            <a:off x="2089050" y="4146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0"/>
          <p:cNvSpPr/>
          <p:nvPr/>
        </p:nvSpPr>
        <p:spPr>
          <a:xfrm>
            <a:off x="2432025" y="4804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0"/>
          <p:cNvSpPr/>
          <p:nvPr/>
        </p:nvSpPr>
        <p:spPr>
          <a:xfrm flipH="1">
            <a:off x="2496525" y="48157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024550" y="3600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0"/>
          <p:cNvSpPr/>
          <p:nvPr/>
        </p:nvSpPr>
        <p:spPr>
          <a:xfrm flipH="1">
            <a:off x="2057525" y="36583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0"/>
          <p:cNvSpPr/>
          <p:nvPr/>
        </p:nvSpPr>
        <p:spPr>
          <a:xfrm flipH="1">
            <a:off x="2651825" y="36601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0"/>
          <p:cNvSpPr/>
          <p:nvPr/>
        </p:nvSpPr>
        <p:spPr>
          <a:xfrm flipH="1">
            <a:off x="2776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0"/>
          <p:cNvSpPr/>
          <p:nvPr/>
        </p:nvSpPr>
        <p:spPr>
          <a:xfrm flipH="1">
            <a:off x="2818150" y="45716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0"/>
          <p:cNvSpPr/>
          <p:nvPr/>
        </p:nvSpPr>
        <p:spPr>
          <a:xfrm flipH="1">
            <a:off x="2186450" y="39953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50"/>
          <p:cNvSpPr/>
          <p:nvPr/>
        </p:nvSpPr>
        <p:spPr>
          <a:xfrm flipH="1">
            <a:off x="2707625" y="372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50"/>
          <p:cNvSpPr/>
          <p:nvPr/>
        </p:nvSpPr>
        <p:spPr>
          <a:xfrm>
            <a:off x="909288" y="433023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50"/>
          <p:cNvSpPr/>
          <p:nvPr/>
        </p:nvSpPr>
        <p:spPr>
          <a:xfrm flipH="1">
            <a:off x="961313" y="43414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50"/>
          <p:cNvSpPr/>
          <p:nvPr/>
        </p:nvSpPr>
        <p:spPr>
          <a:xfrm flipH="1">
            <a:off x="535138" y="412593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50"/>
          <p:cNvSpPr/>
          <p:nvPr/>
        </p:nvSpPr>
        <p:spPr>
          <a:xfrm>
            <a:off x="422888" y="46111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50"/>
          <p:cNvSpPr/>
          <p:nvPr/>
        </p:nvSpPr>
        <p:spPr>
          <a:xfrm>
            <a:off x="844788" y="45212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50"/>
          <p:cNvSpPr/>
          <p:nvPr/>
        </p:nvSpPr>
        <p:spPr>
          <a:xfrm>
            <a:off x="475225" y="45437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50"/>
          <p:cNvSpPr/>
          <p:nvPr/>
        </p:nvSpPr>
        <p:spPr>
          <a:xfrm>
            <a:off x="855350" y="2651275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50"/>
          <p:cNvSpPr/>
          <p:nvPr/>
        </p:nvSpPr>
        <p:spPr>
          <a:xfrm>
            <a:off x="332775" y="3244912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50"/>
          <p:cNvSpPr/>
          <p:nvPr/>
        </p:nvSpPr>
        <p:spPr>
          <a:xfrm>
            <a:off x="1727253" y="251817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0"/>
          <p:cNvSpPr/>
          <p:nvPr/>
        </p:nvSpPr>
        <p:spPr>
          <a:xfrm>
            <a:off x="1996413" y="1774300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0"/>
          <p:cNvSpPr/>
          <p:nvPr/>
        </p:nvSpPr>
        <p:spPr>
          <a:xfrm>
            <a:off x="487388" y="3892625"/>
            <a:ext cx="1344300" cy="1344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0"/>
          <p:cNvSpPr txBox="1">
            <a:spLocks noGrp="1"/>
          </p:cNvSpPr>
          <p:nvPr>
            <p:ph type="title"/>
          </p:nvPr>
        </p:nvSpPr>
        <p:spPr>
          <a:xfrm>
            <a:off x="3178500" y="517225"/>
            <a:ext cx="4842600" cy="12572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6699FF"/>
                </a:solidFill>
              </a:rPr>
              <a:t>Emociones más importantes que debemos cultivar</a:t>
            </a:r>
          </a:p>
        </p:txBody>
      </p:sp>
      <p:pic>
        <p:nvPicPr>
          <p:cNvPr id="46" name="Imagen 4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9C545B25-7FC6-4596-9303-9337CB318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F06DB384-8C3C-494D-8478-5FB34FEE569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73B66A6-C7A6-4115-BC31-CBF9F38AD566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2" name="Google Shape;353;p37">
            <a:extLst>
              <a:ext uri="{FF2B5EF4-FFF2-40B4-BE49-F238E27FC236}">
                <a16:creationId xmlns:a16="http://schemas.microsoft.com/office/drawing/2014/main" id="{12F3E64F-D682-47FC-B9C3-54065935AA67}"/>
              </a:ext>
            </a:extLst>
          </p:cNvPr>
          <p:cNvSpPr txBox="1">
            <a:spLocks/>
          </p:cNvSpPr>
          <p:nvPr/>
        </p:nvSpPr>
        <p:spPr>
          <a:xfrm>
            <a:off x="3280515" y="4036938"/>
            <a:ext cx="462588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sz="1200" dirty="0"/>
              <a:t>        </a:t>
            </a:r>
            <a:r>
              <a:rPr lang="es-MX" sz="1200" dirty="0">
                <a:solidFill>
                  <a:srgbClr val="002060"/>
                </a:solidFill>
              </a:rPr>
              <a:t>Entender nuestras emociones y controlar nuestros impulsos, nos permite mejorar muchos aspectos de nuestra vida. Todo esto nos ayuda a tener más empatía con las personas, lo que a la larga nos brinda la posibilidad de tener mejores relaciones </a:t>
            </a:r>
          </a:p>
        </p:txBody>
      </p:sp>
      <p:sp>
        <p:nvSpPr>
          <p:cNvPr id="53" name="Google Shape;611;p43">
            <a:extLst>
              <a:ext uri="{FF2B5EF4-FFF2-40B4-BE49-F238E27FC236}">
                <a16:creationId xmlns:a16="http://schemas.microsoft.com/office/drawing/2014/main" id="{E07A93B5-7397-4210-91E0-FBAFFD209FEB}"/>
              </a:ext>
            </a:extLst>
          </p:cNvPr>
          <p:cNvSpPr/>
          <p:nvPr/>
        </p:nvSpPr>
        <p:spPr>
          <a:xfrm>
            <a:off x="275772" y="1339250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611;p43">
            <a:extLst>
              <a:ext uri="{FF2B5EF4-FFF2-40B4-BE49-F238E27FC236}">
                <a16:creationId xmlns:a16="http://schemas.microsoft.com/office/drawing/2014/main" id="{C3DC8749-1D31-45B1-8DB4-52D2716BE195}"/>
              </a:ext>
            </a:extLst>
          </p:cNvPr>
          <p:cNvSpPr/>
          <p:nvPr/>
        </p:nvSpPr>
        <p:spPr>
          <a:xfrm>
            <a:off x="5723332" y="206184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53;p37">
            <a:extLst>
              <a:ext uri="{FF2B5EF4-FFF2-40B4-BE49-F238E27FC236}">
                <a16:creationId xmlns:a16="http://schemas.microsoft.com/office/drawing/2014/main" id="{3E4662E3-B5DE-49D1-8B2A-7D6F48228305}"/>
              </a:ext>
            </a:extLst>
          </p:cNvPr>
          <p:cNvSpPr txBox="1">
            <a:spLocks/>
          </p:cNvSpPr>
          <p:nvPr/>
        </p:nvSpPr>
        <p:spPr>
          <a:xfrm>
            <a:off x="5664304" y="2146948"/>
            <a:ext cx="21605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Esperanza</a:t>
            </a:r>
          </a:p>
        </p:txBody>
      </p:sp>
      <p:sp>
        <p:nvSpPr>
          <p:cNvPr id="55" name="Google Shape;611;p43">
            <a:extLst>
              <a:ext uri="{FF2B5EF4-FFF2-40B4-BE49-F238E27FC236}">
                <a16:creationId xmlns:a16="http://schemas.microsoft.com/office/drawing/2014/main" id="{30E1264F-6BD0-453B-A11C-1BBDD169CF36}"/>
              </a:ext>
            </a:extLst>
          </p:cNvPr>
          <p:cNvSpPr/>
          <p:nvPr/>
        </p:nvSpPr>
        <p:spPr>
          <a:xfrm>
            <a:off x="3034285" y="2025862"/>
            <a:ext cx="2160586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53;p37">
            <a:extLst>
              <a:ext uri="{FF2B5EF4-FFF2-40B4-BE49-F238E27FC236}">
                <a16:creationId xmlns:a16="http://schemas.microsoft.com/office/drawing/2014/main" id="{D91902F9-BCE5-41B8-922A-BD2185BF2F9D}"/>
              </a:ext>
            </a:extLst>
          </p:cNvPr>
          <p:cNvSpPr txBox="1">
            <a:spLocks/>
          </p:cNvSpPr>
          <p:nvPr/>
        </p:nvSpPr>
        <p:spPr>
          <a:xfrm>
            <a:off x="3044883" y="2092299"/>
            <a:ext cx="209399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fontAlgn="ctr"/>
            <a:r>
              <a:rPr lang="es-MX" dirty="0"/>
              <a:t>Optimismo</a:t>
            </a:r>
          </a:p>
        </p:txBody>
      </p:sp>
      <p:sp>
        <p:nvSpPr>
          <p:cNvPr id="51" name="Google Shape;353;p37">
            <a:extLst>
              <a:ext uri="{FF2B5EF4-FFF2-40B4-BE49-F238E27FC236}">
                <a16:creationId xmlns:a16="http://schemas.microsoft.com/office/drawing/2014/main" id="{53644CDD-1A03-40AF-B137-FF79EAC34ACC}"/>
              </a:ext>
            </a:extLst>
          </p:cNvPr>
          <p:cNvSpPr txBox="1">
            <a:spLocks/>
          </p:cNvSpPr>
          <p:nvPr/>
        </p:nvSpPr>
        <p:spPr>
          <a:xfrm>
            <a:off x="3887517" y="2974466"/>
            <a:ext cx="3311743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lvl="0" algn="just" fontAlgn="ctr"/>
            <a:r>
              <a:rPr lang="es-MX" dirty="0"/>
              <a:t>       </a:t>
            </a:r>
            <a:r>
              <a:rPr lang="es-MX" sz="1200" dirty="0">
                <a:solidFill>
                  <a:srgbClr val="002060"/>
                </a:solidFill>
              </a:rPr>
              <a:t>Estas nos ayudan a tener grandes expectativas sobre nuestros resultados, a ver las debilidades como oportunidades y a tener una mentalidad más positiva</a:t>
            </a:r>
            <a:r>
              <a:rPr lang="es-MX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CE0FE2-3A01-4A08-95F4-2ACB9C396F7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41" b="99258" l="104" r="99689">
                        <a14:foregroundMark x1="23627" y1="33024" x2="25285" y2="50464"/>
                        <a14:foregroundMark x1="26425" y1="36178" x2="25285" y2="39147"/>
                        <a14:foregroundMark x1="26218" y1="38033" x2="25596" y2="45455"/>
                        <a14:foregroundMark x1="25803" y1="33395" x2="26632" y2="38033"/>
                        <a14:foregroundMark x1="2383" y1="98887" x2="70881" y2="92208"/>
                        <a14:foregroundMark x1="70881" y1="92208" x2="25285" y2="99258"/>
                        <a14:foregroundMark x1="25285" y1="99258" x2="25285" y2="99258"/>
                        <a14:foregroundMark x1="44041" y1="96104" x2="10777" y2="88497"/>
                        <a14:foregroundMark x1="10777" y1="88497" x2="5803" y2="61596"/>
                        <a14:foregroundMark x1="5181" y1="62709" x2="3834" y2="89610"/>
                        <a14:foregroundMark x1="2383" y1="79221" x2="829" y2="95362"/>
                        <a14:foregroundMark x1="6010" y1="64193" x2="6114" y2="33210"/>
                        <a14:foregroundMark x1="6114" y1="33210" x2="14197" y2="32282"/>
                        <a14:foregroundMark x1="6632" y1="33766" x2="4041" y2="59926"/>
                        <a14:foregroundMark x1="5803" y1="36549" x2="3627" y2="61967"/>
                        <a14:foregroundMark x1="4767" y1="40445" x2="4767" y2="63451"/>
                        <a14:foregroundMark x1="4767" y1="38033" x2="3834" y2="63451"/>
                        <a14:foregroundMark x1="3627" y1="49165" x2="11606" y2="29685"/>
                        <a14:foregroundMark x1="7047" y1="32653" x2="1969" y2="61410"/>
                        <a14:foregroundMark x1="1969" y1="61410" x2="3834" y2="74212"/>
                        <a14:foregroundMark x1="4456" y1="67347" x2="2798" y2="38404"/>
                        <a14:foregroundMark x1="2798" y1="38404" x2="3834" y2="38033"/>
                        <a14:foregroundMark x1="3005" y1="37662" x2="415" y2="41929"/>
                        <a14:foregroundMark x1="829" y1="42672" x2="207" y2="59926"/>
                        <a14:foregroundMark x1="7772" y1="31911" x2="16788" y2="33395"/>
                        <a14:foregroundMark x1="15648" y1="32653" x2="23834" y2="33395"/>
                        <a14:foregroundMark x1="23212" y1="31540" x2="14819" y2="30427"/>
                        <a14:foregroundMark x1="17409" y1="28015" x2="17824" y2="24304"/>
                        <a14:foregroundMark x1="18860" y1="26902" x2="21451" y2="31169"/>
                        <a14:foregroundMark x1="18238" y1="27644" x2="19275" y2="27644"/>
                        <a14:foregroundMark x1="17409" y1="26531" x2="16062" y2="29685"/>
                        <a14:foregroundMark x1="18446" y1="28015" x2="18446" y2="28015"/>
                        <a14:foregroundMark x1="18653" y1="25788" x2="18238" y2="29685"/>
                        <a14:foregroundMark x1="11399" y1="28942" x2="6425" y2="31169"/>
                        <a14:foregroundMark x1="23005" y1="31540" x2="57617" y2="9833"/>
                        <a14:foregroundMark x1="57617" y1="9833" x2="70155" y2="25046"/>
                        <a14:foregroundMark x1="35648" y1="20037" x2="49948" y2="5195"/>
                        <a14:foregroundMark x1="49948" y1="5195" x2="61658" y2="11503"/>
                        <a14:foregroundMark x1="56477" y1="10761" x2="71606" y2="45269"/>
                        <a14:foregroundMark x1="71606" y1="45269" x2="72124" y2="49165"/>
                        <a14:foregroundMark x1="61140" y1="20779" x2="72746" y2="78293"/>
                        <a14:foregroundMark x1="72746" y1="78293" x2="41244" y2="96846"/>
                        <a14:foregroundMark x1="41244" y1="96846" x2="22591" y2="94991"/>
                        <a14:foregroundMark x1="22591" y1="94991" x2="13264" y2="65677"/>
                        <a14:foregroundMark x1="13264" y1="65677" x2="26632" y2="29870"/>
                        <a14:foregroundMark x1="26632" y1="29870" x2="44145" y2="18553"/>
                        <a14:foregroundMark x1="44145" y1="18553" x2="61451" y2="22635"/>
                        <a14:foregroundMark x1="61451" y1="22635" x2="61658" y2="23006"/>
                        <a14:foregroundMark x1="47047" y1="16141" x2="29223" y2="33952"/>
                        <a14:foregroundMark x1="29223" y1="33952" x2="14819" y2="61410"/>
                        <a14:foregroundMark x1="14819" y1="61410" x2="26321" y2="88312"/>
                        <a14:foregroundMark x1="26321" y1="88312" x2="47461" y2="92022"/>
                        <a14:foregroundMark x1="47461" y1="92022" x2="66943" y2="79777"/>
                        <a14:foregroundMark x1="66943" y1="79777" x2="65492" y2="49722"/>
                        <a14:foregroundMark x1="65492" y1="49722" x2="48497" y2="28200"/>
                        <a14:foregroundMark x1="48497" y1="28200" x2="46114" y2="17254"/>
                        <a14:foregroundMark x1="45907" y1="33766" x2="26114" y2="41558"/>
                        <a14:foregroundMark x1="26114" y1="41558" x2="16788" y2="74397"/>
                        <a14:foregroundMark x1="16788" y1="74397" x2="43523" y2="83673"/>
                        <a14:foregroundMark x1="43523" y1="83673" x2="61658" y2="83488"/>
                        <a14:foregroundMark x1="61658" y1="83488" x2="60415" y2="55844"/>
                        <a14:foregroundMark x1="60415" y1="55844" x2="45492" y2="33395"/>
                        <a14:foregroundMark x1="44456" y1="35436" x2="18446" y2="39889"/>
                        <a14:foregroundMark x1="18446" y1="39889" x2="32539" y2="78293"/>
                        <a14:foregroundMark x1="32539" y1="78293" x2="52642" y2="80891"/>
                        <a14:foregroundMark x1="52642" y1="80891" x2="46321" y2="45826"/>
                        <a14:foregroundMark x1="46321" y1="45826" x2="38031" y2="34694"/>
                        <a14:foregroundMark x1="33472" y1="36920" x2="32953" y2="68460"/>
                        <a14:foregroundMark x1="32953" y1="68460" x2="32850" y2="38961"/>
                        <a14:foregroundMark x1="32850" y1="38961" x2="34093" y2="37291"/>
                        <a14:foregroundMark x1="28808" y1="39703" x2="28083" y2="71614"/>
                        <a14:foregroundMark x1="28083" y1="71614" x2="29326" y2="43228"/>
                        <a14:foregroundMark x1="29326" y1="43228" x2="24663" y2="58442"/>
                        <a14:foregroundMark x1="52642" y1="44156" x2="36373" y2="54731"/>
                        <a14:foregroundMark x1="36373" y1="54731" x2="44249" y2="87384"/>
                        <a14:foregroundMark x1="44249" y1="87384" x2="59585" y2="77737"/>
                        <a14:foregroundMark x1="59585" y1="77737" x2="53472" y2="45455"/>
                        <a14:foregroundMark x1="53472" y1="45455" x2="52850" y2="44527"/>
                        <a14:foregroundMark x1="46114" y1="51206" x2="44041" y2="87755"/>
                        <a14:foregroundMark x1="44041" y1="87755" x2="46114" y2="57699"/>
                        <a14:foregroundMark x1="46114" y1="57699" x2="44870" y2="50835"/>
                        <a14:foregroundMark x1="415" y1="58071" x2="622" y2="58442"/>
                        <a14:foregroundMark x1="1036" y1="62338" x2="1244" y2="82746"/>
                        <a14:foregroundMark x1="1244" y1="59555" x2="1036" y2="68831"/>
                        <a14:foregroundMark x1="39689" y1="15770" x2="55648" y2="5009"/>
                        <a14:foregroundMark x1="55648" y1="5009" x2="68290" y2="24119"/>
                        <a14:foregroundMark x1="68290" y1="24119" x2="68497" y2="24675"/>
                        <a14:foregroundMark x1="35855" y1="19666" x2="52332" y2="5009"/>
                        <a14:foregroundMark x1="52332" y1="5009" x2="66010" y2="20223"/>
                        <a14:foregroundMark x1="66010" y1="20223" x2="70674" y2="31911"/>
                        <a14:foregroundMark x1="38238" y1="18182" x2="54197" y2="3711"/>
                        <a14:foregroundMark x1="54197" y1="3711" x2="69948" y2="25046"/>
                        <a14:foregroundMark x1="57098" y1="2783" x2="40104" y2="15028"/>
                        <a14:foregroundMark x1="32850" y1="23562" x2="48497" y2="4638"/>
                        <a14:foregroundMark x1="48497" y1="4638" x2="65492" y2="13173"/>
                        <a14:foregroundMark x1="65492" y1="13173" x2="69948" y2="21892"/>
                        <a14:foregroundMark x1="68083" y1="19666" x2="49741" y2="2041"/>
                        <a14:foregroundMark x1="49741" y1="2041" x2="36580" y2="19666"/>
                        <a14:foregroundMark x1="36580" y1="19666" x2="36477" y2="20037"/>
                        <a14:foregroundMark x1="65285" y1="15028" x2="56062" y2="2412"/>
                        <a14:foregroundMark x1="69534" y1="21150" x2="90155" y2="30798"/>
                        <a14:foregroundMark x1="90155" y1="30798" x2="99482" y2="61781"/>
                        <a14:foregroundMark x1="99482" y1="61781" x2="99689" y2="90909"/>
                        <a14:foregroundMark x1="99689" y1="90909" x2="83523" y2="99258"/>
                        <a14:foregroundMark x1="83523" y1="99258" x2="66425" y2="99072"/>
                        <a14:foregroundMark x1="66425" y1="99072" x2="59689" y2="64564"/>
                        <a14:foregroundMark x1="59689" y1="64564" x2="69948" y2="21150"/>
                        <a14:foregroundMark x1="72124" y1="23006" x2="70466" y2="24304"/>
                        <a14:foregroundMark x1="75751" y1="13173" x2="76891" y2="24675"/>
                        <a14:backgroundMark x1="2478" y1="45934" x2="2732" y2="45355"/>
                        <a14:backgroundMark x1="21664" y1="27273" x2="26170" y2="27273"/>
                        <a14:backgroundMark x1="12143" y1="27273" x2="14880" y2="27273"/>
                        <a14:backgroundMark x1="10674" y1="27273" x2="12046" y2="27273"/>
                        <a14:backgroundMark x1="27489" y1="26446" x2="40104" y2="10390"/>
                        <a14:backgroundMark x1="40104" y1="10390" x2="41031" y2="9829"/>
                        <a14:backgroundMark x1="78196" y1="19777" x2="83523" y2="20408"/>
                        <a14:backgroundMark x1="71281" y1="18957" x2="74573" y2="19347"/>
                        <a14:backgroundMark x1="91120" y1="28527" x2="96891" y2="34694"/>
                        <a14:backgroundMark x1="83523" y1="20408" x2="90640" y2="28014"/>
                        <a14:backgroundMark x1="96891" y1="34694" x2="99378" y2="50093"/>
                        <a14:backgroundMark x1="0" y1="1484" x2="35648" y2="3711"/>
                        <a14:backgroundMark x1="57579" y1="2598" x2="75855" y2="1670"/>
                        <a14:backgroundMark x1="35648" y1="3711" x2="45991" y2="3186"/>
                        <a14:backgroundMark x1="75855" y1="1670" x2="94508" y2="3525"/>
                        <a14:backgroundMark x1="94508" y1="3525" x2="99793" y2="23562"/>
                        <a14:backgroundMark x1="25803" y1="32282" x2="25870" y2="333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97" y="2638300"/>
            <a:ext cx="3131608" cy="17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4"/>
          <p:cNvSpPr/>
          <p:nvPr/>
        </p:nvSpPr>
        <p:spPr>
          <a:xfrm>
            <a:off x="4731987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4"/>
          <p:cNvSpPr/>
          <p:nvPr/>
        </p:nvSpPr>
        <p:spPr>
          <a:xfrm>
            <a:off x="1596118" y="161653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4"/>
          <p:cNvSpPr/>
          <p:nvPr/>
        </p:nvSpPr>
        <p:spPr>
          <a:xfrm>
            <a:off x="4599575" y="162797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" name="Google Shape;663;p44"/>
          <p:cNvSpPr/>
          <p:nvPr/>
        </p:nvSpPr>
        <p:spPr>
          <a:xfrm>
            <a:off x="1588029" y="3406249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4"/>
          <p:cNvSpPr txBox="1">
            <a:spLocks noGrp="1"/>
          </p:cNvSpPr>
          <p:nvPr>
            <p:ph type="subTitle" idx="13"/>
          </p:nvPr>
        </p:nvSpPr>
        <p:spPr>
          <a:xfrm>
            <a:off x="1766255" y="4043551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Sé persistente: los fallos en un proceso de cambio son normales.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6" name="Google Shape;666;p44"/>
          <p:cNvSpPr txBox="1">
            <a:spLocks noGrp="1"/>
          </p:cNvSpPr>
          <p:nvPr>
            <p:ph type="title" idx="9"/>
          </p:nvPr>
        </p:nvSpPr>
        <p:spPr>
          <a:xfrm>
            <a:off x="4910213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04</a:t>
            </a:r>
            <a:endParaRPr dirty="0"/>
          </a:p>
        </p:txBody>
      </p:sp>
      <p:sp>
        <p:nvSpPr>
          <p:cNvPr id="668" name="Google Shape;668;p44"/>
          <p:cNvSpPr txBox="1">
            <a:spLocks noGrp="1"/>
          </p:cNvSpPr>
          <p:nvPr>
            <p:ph type="title" idx="2"/>
          </p:nvPr>
        </p:nvSpPr>
        <p:spPr>
          <a:xfrm>
            <a:off x="1766255" y="162797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01</a:t>
            </a:r>
            <a:endParaRPr dirty="0"/>
          </a:p>
        </p:txBody>
      </p:sp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853700" y="2296432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Identifica cuáles son tus emociones y reacciones más frecuentes.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0" name="Google Shape;670;p44"/>
          <p:cNvSpPr txBox="1">
            <a:spLocks noGrp="1"/>
          </p:cNvSpPr>
          <p:nvPr>
            <p:ph type="title" idx="3"/>
          </p:nvPr>
        </p:nvSpPr>
        <p:spPr>
          <a:xfrm>
            <a:off x="4777801" y="168277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02</a:t>
            </a:r>
            <a:endParaRPr dirty="0"/>
          </a:p>
        </p:txBody>
      </p:sp>
      <p:sp>
        <p:nvSpPr>
          <p:cNvPr id="671" name="Google Shape;671;p44"/>
          <p:cNvSpPr txBox="1">
            <a:spLocks noGrp="1"/>
          </p:cNvSpPr>
          <p:nvPr>
            <p:ph type="subTitle" idx="4"/>
          </p:nvPr>
        </p:nvSpPr>
        <p:spPr>
          <a:xfrm>
            <a:off x="4910213" y="2295366"/>
            <a:ext cx="19860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Regula tus emociones y ten autocontrol de tus acciones.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2" name="Google Shape;672;p44"/>
          <p:cNvSpPr txBox="1">
            <a:spLocks noGrp="1"/>
          </p:cNvSpPr>
          <p:nvPr>
            <p:ph type="title" idx="5"/>
          </p:nvPr>
        </p:nvSpPr>
        <p:spPr>
          <a:xfrm>
            <a:off x="1774344" y="34610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03</a:t>
            </a:r>
            <a:endParaRPr dirty="0"/>
          </a:p>
        </p:txBody>
      </p:sp>
      <p:sp>
        <p:nvSpPr>
          <p:cNvPr id="673" name="Google Shape;673;p44"/>
          <p:cNvSpPr txBox="1">
            <a:spLocks noGrp="1"/>
          </p:cNvSpPr>
          <p:nvPr>
            <p:ph type="subTitle" idx="6"/>
          </p:nvPr>
        </p:nvSpPr>
        <p:spPr>
          <a:xfrm>
            <a:off x="5012581" y="4043551"/>
            <a:ext cx="2061857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>
                <a:solidFill>
                  <a:srgbClr val="002060"/>
                </a:solidFill>
              </a:rPr>
              <a:t>Ten empatía: comprende las emociones que tienen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984BA564-BF2B-4FC2-8772-FC34E6C9A8A2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810FA59-8C6C-449A-91A5-17E724BB878C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7" name="Google Shape;2051;p67">
            <a:extLst>
              <a:ext uri="{FF2B5EF4-FFF2-40B4-BE49-F238E27FC236}">
                <a16:creationId xmlns:a16="http://schemas.microsoft.com/office/drawing/2014/main" id="{6160038C-A876-4F44-A9DC-612F3AAC3302}"/>
              </a:ext>
            </a:extLst>
          </p:cNvPr>
          <p:cNvGrpSpPr/>
          <p:nvPr/>
        </p:nvGrpSpPr>
        <p:grpSpPr>
          <a:xfrm>
            <a:off x="3735065" y="2481099"/>
            <a:ext cx="1175148" cy="1014135"/>
            <a:chOff x="5901652" y="3612757"/>
            <a:chExt cx="443958" cy="383129"/>
          </a:xfrm>
        </p:grpSpPr>
        <p:sp>
          <p:nvSpPr>
            <p:cNvPr id="48" name="Google Shape;2052;p67">
              <a:extLst>
                <a:ext uri="{FF2B5EF4-FFF2-40B4-BE49-F238E27FC236}">
                  <a16:creationId xmlns:a16="http://schemas.microsoft.com/office/drawing/2014/main" id="{C6EA730F-3E75-42CD-A5C5-BF1DDEF62C4E}"/>
                </a:ext>
              </a:extLst>
            </p:cNvPr>
            <p:cNvSpPr/>
            <p:nvPr/>
          </p:nvSpPr>
          <p:spPr>
            <a:xfrm>
              <a:off x="6109280" y="3634039"/>
              <a:ext cx="223583" cy="349100"/>
            </a:xfrm>
            <a:custGeom>
              <a:avLst/>
              <a:gdLst/>
              <a:ahLst/>
              <a:cxnLst/>
              <a:rect l="l" t="t" r="r" b="b"/>
              <a:pathLst>
                <a:path w="8226" h="12844" extrusionOk="0">
                  <a:moveTo>
                    <a:pt x="4113" y="10760"/>
                  </a:moveTo>
                  <a:cubicBezTo>
                    <a:pt x="4113" y="10766"/>
                    <a:pt x="4113" y="10778"/>
                    <a:pt x="4113" y="10784"/>
                  </a:cubicBezTo>
                  <a:cubicBezTo>
                    <a:pt x="4113" y="11919"/>
                    <a:pt x="3195" y="12844"/>
                    <a:pt x="2054" y="12844"/>
                  </a:cubicBezTo>
                  <a:cubicBezTo>
                    <a:pt x="920" y="12844"/>
                    <a:pt x="1" y="11919"/>
                    <a:pt x="1" y="10784"/>
                  </a:cubicBezTo>
                  <a:cubicBezTo>
                    <a:pt x="1" y="10667"/>
                    <a:pt x="654" y="6345"/>
                    <a:pt x="654" y="2560"/>
                  </a:cubicBezTo>
                  <a:cubicBezTo>
                    <a:pt x="654" y="1148"/>
                    <a:pt x="1795" y="1"/>
                    <a:pt x="3207" y="1"/>
                  </a:cubicBezTo>
                  <a:cubicBezTo>
                    <a:pt x="4576" y="1"/>
                    <a:pt x="5698" y="1080"/>
                    <a:pt x="5759" y="2436"/>
                  </a:cubicBezTo>
                  <a:cubicBezTo>
                    <a:pt x="6635" y="2683"/>
                    <a:pt x="7276" y="3491"/>
                    <a:pt x="7276" y="4440"/>
                  </a:cubicBezTo>
                  <a:cubicBezTo>
                    <a:pt x="7276" y="4711"/>
                    <a:pt x="7227" y="4970"/>
                    <a:pt x="7128" y="5205"/>
                  </a:cubicBezTo>
                  <a:cubicBezTo>
                    <a:pt x="7782" y="5562"/>
                    <a:pt x="8226" y="6253"/>
                    <a:pt x="8226" y="7042"/>
                  </a:cubicBezTo>
                  <a:cubicBezTo>
                    <a:pt x="8226" y="8195"/>
                    <a:pt x="7288" y="9132"/>
                    <a:pt x="6135" y="9132"/>
                  </a:cubicBezTo>
                  <a:cubicBezTo>
                    <a:pt x="6055" y="9132"/>
                    <a:pt x="5975" y="9126"/>
                    <a:pt x="5895" y="9120"/>
                  </a:cubicBezTo>
                  <a:cubicBezTo>
                    <a:pt x="5710" y="9983"/>
                    <a:pt x="5001" y="10649"/>
                    <a:pt x="4113" y="1076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53;p67">
              <a:extLst>
                <a:ext uri="{FF2B5EF4-FFF2-40B4-BE49-F238E27FC236}">
                  <a16:creationId xmlns:a16="http://schemas.microsoft.com/office/drawing/2014/main" id="{EAD914AC-6483-409F-80B8-FF6D59E8CFAC}"/>
                </a:ext>
              </a:extLst>
            </p:cNvPr>
            <p:cNvSpPr/>
            <p:nvPr/>
          </p:nvSpPr>
          <p:spPr>
            <a:xfrm>
              <a:off x="6096559" y="3621318"/>
              <a:ext cx="249050" cy="374377"/>
            </a:xfrm>
            <a:custGeom>
              <a:avLst/>
              <a:gdLst/>
              <a:ahLst/>
              <a:cxnLst/>
              <a:rect l="l" t="t" r="r" b="b"/>
              <a:pathLst>
                <a:path w="9163" h="13774" extrusionOk="0">
                  <a:moveTo>
                    <a:pt x="3675" y="937"/>
                  </a:moveTo>
                  <a:cubicBezTo>
                    <a:pt x="4791" y="937"/>
                    <a:pt x="5709" y="1807"/>
                    <a:pt x="5759" y="2923"/>
                  </a:cubicBezTo>
                  <a:cubicBezTo>
                    <a:pt x="5759" y="2929"/>
                    <a:pt x="5759" y="2935"/>
                    <a:pt x="5765" y="2935"/>
                  </a:cubicBezTo>
                  <a:cubicBezTo>
                    <a:pt x="5765" y="2954"/>
                    <a:pt x="5765" y="2972"/>
                    <a:pt x="5765" y="2991"/>
                  </a:cubicBezTo>
                  <a:cubicBezTo>
                    <a:pt x="5765" y="3367"/>
                    <a:pt x="5660" y="3724"/>
                    <a:pt x="5475" y="4039"/>
                  </a:cubicBezTo>
                  <a:cubicBezTo>
                    <a:pt x="5259" y="3712"/>
                    <a:pt x="4951" y="3453"/>
                    <a:pt x="4575" y="3299"/>
                  </a:cubicBezTo>
                  <a:cubicBezTo>
                    <a:pt x="4517" y="3275"/>
                    <a:pt x="4458" y="3264"/>
                    <a:pt x="4399" y="3264"/>
                  </a:cubicBezTo>
                  <a:cubicBezTo>
                    <a:pt x="4195" y="3264"/>
                    <a:pt x="4004" y="3399"/>
                    <a:pt x="3946" y="3619"/>
                  </a:cubicBezTo>
                  <a:cubicBezTo>
                    <a:pt x="3891" y="3848"/>
                    <a:pt x="4014" y="4076"/>
                    <a:pt x="4230" y="4168"/>
                  </a:cubicBezTo>
                  <a:cubicBezTo>
                    <a:pt x="4575" y="4310"/>
                    <a:pt x="4815" y="4624"/>
                    <a:pt x="4865" y="4994"/>
                  </a:cubicBezTo>
                  <a:cubicBezTo>
                    <a:pt x="4889" y="5179"/>
                    <a:pt x="5025" y="5327"/>
                    <a:pt x="5198" y="5377"/>
                  </a:cubicBezTo>
                  <a:cubicBezTo>
                    <a:pt x="5243" y="5389"/>
                    <a:pt x="5286" y="5395"/>
                    <a:pt x="5328" y="5395"/>
                  </a:cubicBezTo>
                  <a:cubicBezTo>
                    <a:pt x="5468" y="5395"/>
                    <a:pt x="5588" y="5328"/>
                    <a:pt x="5697" y="5229"/>
                  </a:cubicBezTo>
                  <a:cubicBezTo>
                    <a:pt x="6178" y="4803"/>
                    <a:pt x="6499" y="4236"/>
                    <a:pt x="6634" y="3619"/>
                  </a:cubicBezTo>
                  <a:cubicBezTo>
                    <a:pt x="7029" y="3922"/>
                    <a:pt x="7276" y="4396"/>
                    <a:pt x="7276" y="4908"/>
                  </a:cubicBezTo>
                  <a:cubicBezTo>
                    <a:pt x="7276" y="5111"/>
                    <a:pt x="7239" y="5309"/>
                    <a:pt x="7165" y="5494"/>
                  </a:cubicBezTo>
                  <a:cubicBezTo>
                    <a:pt x="7078" y="5716"/>
                    <a:pt x="7165" y="5975"/>
                    <a:pt x="7374" y="6086"/>
                  </a:cubicBezTo>
                  <a:cubicBezTo>
                    <a:pt x="7898" y="6369"/>
                    <a:pt x="8225" y="6918"/>
                    <a:pt x="8225" y="7510"/>
                  </a:cubicBezTo>
                  <a:cubicBezTo>
                    <a:pt x="8225" y="8299"/>
                    <a:pt x="7664" y="8953"/>
                    <a:pt x="6924" y="9101"/>
                  </a:cubicBezTo>
                  <a:cubicBezTo>
                    <a:pt x="6930" y="9033"/>
                    <a:pt x="6930" y="8965"/>
                    <a:pt x="6930" y="8897"/>
                  </a:cubicBezTo>
                  <a:cubicBezTo>
                    <a:pt x="6930" y="7966"/>
                    <a:pt x="6486" y="7072"/>
                    <a:pt x="5740" y="6505"/>
                  </a:cubicBezTo>
                  <a:cubicBezTo>
                    <a:pt x="5655" y="6442"/>
                    <a:pt x="5557" y="6412"/>
                    <a:pt x="5459" y="6412"/>
                  </a:cubicBezTo>
                  <a:cubicBezTo>
                    <a:pt x="5317" y="6412"/>
                    <a:pt x="5176" y="6477"/>
                    <a:pt x="5081" y="6597"/>
                  </a:cubicBezTo>
                  <a:cubicBezTo>
                    <a:pt x="4926" y="6807"/>
                    <a:pt x="4970" y="7097"/>
                    <a:pt x="5179" y="7257"/>
                  </a:cubicBezTo>
                  <a:cubicBezTo>
                    <a:pt x="5691" y="7639"/>
                    <a:pt x="5999" y="8256"/>
                    <a:pt x="5999" y="8897"/>
                  </a:cubicBezTo>
                  <a:cubicBezTo>
                    <a:pt x="5999" y="9458"/>
                    <a:pt x="5777" y="10068"/>
                    <a:pt x="5321" y="10426"/>
                  </a:cubicBezTo>
                  <a:cubicBezTo>
                    <a:pt x="5297" y="10450"/>
                    <a:pt x="4992" y="10636"/>
                    <a:pt x="4976" y="10636"/>
                  </a:cubicBezTo>
                  <a:cubicBezTo>
                    <a:pt x="4976" y="10636"/>
                    <a:pt x="4976" y="10636"/>
                    <a:pt x="4976" y="10636"/>
                  </a:cubicBezTo>
                  <a:cubicBezTo>
                    <a:pt x="4877" y="10223"/>
                    <a:pt x="4668" y="9834"/>
                    <a:pt x="4378" y="9520"/>
                  </a:cubicBezTo>
                  <a:cubicBezTo>
                    <a:pt x="4581" y="9458"/>
                    <a:pt x="4729" y="9255"/>
                    <a:pt x="4705" y="9020"/>
                  </a:cubicBezTo>
                  <a:cubicBezTo>
                    <a:pt x="4680" y="8774"/>
                    <a:pt x="4464" y="8601"/>
                    <a:pt x="4217" y="8601"/>
                  </a:cubicBezTo>
                  <a:cubicBezTo>
                    <a:pt x="3459" y="8613"/>
                    <a:pt x="2806" y="9131"/>
                    <a:pt x="2627" y="9871"/>
                  </a:cubicBezTo>
                  <a:cubicBezTo>
                    <a:pt x="2543" y="10218"/>
                    <a:pt x="2826" y="10437"/>
                    <a:pt x="3100" y="10437"/>
                  </a:cubicBezTo>
                  <a:cubicBezTo>
                    <a:pt x="3290" y="10437"/>
                    <a:pt x="3475" y="10332"/>
                    <a:pt x="3533" y="10093"/>
                  </a:cubicBezTo>
                  <a:cubicBezTo>
                    <a:pt x="3539" y="10062"/>
                    <a:pt x="3552" y="10031"/>
                    <a:pt x="3564" y="10007"/>
                  </a:cubicBezTo>
                  <a:cubicBezTo>
                    <a:pt x="3582" y="10038"/>
                    <a:pt x="3607" y="10068"/>
                    <a:pt x="3632" y="10093"/>
                  </a:cubicBezTo>
                  <a:cubicBezTo>
                    <a:pt x="3928" y="10377"/>
                    <a:pt x="4100" y="10765"/>
                    <a:pt x="4113" y="11172"/>
                  </a:cubicBezTo>
                  <a:cubicBezTo>
                    <a:pt x="4113" y="11191"/>
                    <a:pt x="4113" y="11209"/>
                    <a:pt x="4113" y="11234"/>
                  </a:cubicBezTo>
                  <a:lnTo>
                    <a:pt x="4113" y="11252"/>
                  </a:lnTo>
                  <a:cubicBezTo>
                    <a:pt x="4113" y="12128"/>
                    <a:pt x="3397" y="12843"/>
                    <a:pt x="2522" y="12843"/>
                  </a:cubicBezTo>
                  <a:cubicBezTo>
                    <a:pt x="1653" y="12843"/>
                    <a:pt x="944" y="12140"/>
                    <a:pt x="931" y="11271"/>
                  </a:cubicBezTo>
                  <a:cubicBezTo>
                    <a:pt x="937" y="11228"/>
                    <a:pt x="950" y="11117"/>
                    <a:pt x="968" y="10999"/>
                  </a:cubicBezTo>
                  <a:cubicBezTo>
                    <a:pt x="1381" y="7867"/>
                    <a:pt x="1480" y="5155"/>
                    <a:pt x="1480" y="2991"/>
                  </a:cubicBezTo>
                  <a:cubicBezTo>
                    <a:pt x="1480" y="1838"/>
                    <a:pt x="2522" y="937"/>
                    <a:pt x="3675" y="937"/>
                  </a:cubicBezTo>
                  <a:close/>
                  <a:moveTo>
                    <a:pt x="3675" y="0"/>
                  </a:moveTo>
                  <a:cubicBezTo>
                    <a:pt x="2010" y="0"/>
                    <a:pt x="654" y="1357"/>
                    <a:pt x="654" y="3028"/>
                  </a:cubicBezTo>
                  <a:cubicBezTo>
                    <a:pt x="654" y="5148"/>
                    <a:pt x="450" y="7787"/>
                    <a:pt x="43" y="10876"/>
                  </a:cubicBezTo>
                  <a:cubicBezTo>
                    <a:pt x="0" y="11178"/>
                    <a:pt x="0" y="11203"/>
                    <a:pt x="0" y="11252"/>
                  </a:cubicBezTo>
                  <a:cubicBezTo>
                    <a:pt x="0" y="12646"/>
                    <a:pt x="1135" y="13774"/>
                    <a:pt x="2522" y="13774"/>
                  </a:cubicBezTo>
                  <a:cubicBezTo>
                    <a:pt x="3792" y="13774"/>
                    <a:pt x="4846" y="12837"/>
                    <a:pt x="5025" y="11610"/>
                  </a:cubicBezTo>
                  <a:cubicBezTo>
                    <a:pt x="5796" y="11394"/>
                    <a:pt x="6425" y="10815"/>
                    <a:pt x="6708" y="10068"/>
                  </a:cubicBezTo>
                  <a:cubicBezTo>
                    <a:pt x="8071" y="10013"/>
                    <a:pt x="9162" y="8885"/>
                    <a:pt x="9162" y="7510"/>
                  </a:cubicBezTo>
                  <a:cubicBezTo>
                    <a:pt x="9162" y="6702"/>
                    <a:pt x="8780" y="5956"/>
                    <a:pt x="8151" y="5475"/>
                  </a:cubicBezTo>
                  <a:cubicBezTo>
                    <a:pt x="8188" y="5290"/>
                    <a:pt x="8213" y="5099"/>
                    <a:pt x="8213" y="4908"/>
                  </a:cubicBezTo>
                  <a:cubicBezTo>
                    <a:pt x="8213" y="3885"/>
                    <a:pt x="7590" y="2960"/>
                    <a:pt x="6665" y="2559"/>
                  </a:cubicBezTo>
                  <a:cubicBezTo>
                    <a:pt x="6443" y="1104"/>
                    <a:pt x="5185" y="0"/>
                    <a:pt x="3675" y="0"/>
                  </a:cubicBezTo>
                  <a:close/>
                </a:path>
              </a:pathLst>
            </a:custGeom>
            <a:solidFill>
              <a:srgbClr val="FFB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54;p67">
              <a:extLst>
                <a:ext uri="{FF2B5EF4-FFF2-40B4-BE49-F238E27FC236}">
                  <a16:creationId xmlns:a16="http://schemas.microsoft.com/office/drawing/2014/main" id="{D16695F5-67CB-4CFC-B402-DFD975A9D98F}"/>
                </a:ext>
              </a:extLst>
            </p:cNvPr>
            <p:cNvSpPr/>
            <p:nvPr/>
          </p:nvSpPr>
          <p:spPr>
            <a:xfrm>
              <a:off x="5901652" y="3612757"/>
              <a:ext cx="234808" cy="383129"/>
            </a:xfrm>
            <a:custGeom>
              <a:avLst/>
              <a:gdLst/>
              <a:ahLst/>
              <a:cxnLst/>
              <a:rect l="l" t="t" r="r" b="b"/>
              <a:pathLst>
                <a:path w="8639" h="14096" extrusionOk="0">
                  <a:moveTo>
                    <a:pt x="4526" y="1"/>
                  </a:moveTo>
                  <a:cubicBezTo>
                    <a:pt x="2029" y="1"/>
                    <a:pt x="1" y="2029"/>
                    <a:pt x="1" y="4520"/>
                  </a:cubicBezTo>
                  <a:cubicBezTo>
                    <a:pt x="1" y="7054"/>
                    <a:pt x="2294" y="9773"/>
                    <a:pt x="3281" y="10821"/>
                  </a:cubicBezTo>
                  <a:cubicBezTo>
                    <a:pt x="4119" y="11715"/>
                    <a:pt x="5050" y="12535"/>
                    <a:pt x="5907" y="13127"/>
                  </a:cubicBezTo>
                  <a:cubicBezTo>
                    <a:pt x="6845" y="13768"/>
                    <a:pt x="7603" y="14095"/>
                    <a:pt x="8158" y="14095"/>
                  </a:cubicBezTo>
                  <a:cubicBezTo>
                    <a:pt x="8287" y="14095"/>
                    <a:pt x="8411" y="14046"/>
                    <a:pt x="8497" y="13959"/>
                  </a:cubicBezTo>
                  <a:cubicBezTo>
                    <a:pt x="8589" y="13867"/>
                    <a:pt x="8639" y="13744"/>
                    <a:pt x="8639" y="13620"/>
                  </a:cubicBezTo>
                  <a:lnTo>
                    <a:pt x="8639" y="2751"/>
                  </a:lnTo>
                  <a:cubicBezTo>
                    <a:pt x="8639" y="2677"/>
                    <a:pt x="8620" y="2603"/>
                    <a:pt x="8589" y="2541"/>
                  </a:cubicBezTo>
                  <a:cubicBezTo>
                    <a:pt x="8226" y="1789"/>
                    <a:pt x="7658" y="1154"/>
                    <a:pt x="6955" y="704"/>
                  </a:cubicBezTo>
                  <a:cubicBezTo>
                    <a:pt x="6228" y="241"/>
                    <a:pt x="5389" y="1"/>
                    <a:pt x="4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73DE872-217F-4CDB-8A4D-8A810258F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00" y="2788180"/>
            <a:ext cx="5665572" cy="202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 algn="just">
              <a:buNone/>
            </a:pPr>
            <a:r>
              <a:rPr lang="es-CO" dirty="0">
                <a:solidFill>
                  <a:srgbClr val="002060"/>
                </a:solidFill>
              </a:rPr>
              <a:t>Ejercita métodos fisiológicos para </a:t>
            </a:r>
            <a:r>
              <a:rPr lang="es-ES" dirty="0">
                <a:solidFill>
                  <a:srgbClr val="002060"/>
                </a:solidFill>
              </a:rPr>
              <a:t>control voluntario: tensión, distención y reposo:</a:t>
            </a:r>
          </a:p>
          <a:p>
            <a:pPr marL="514350" indent="-514350" algn="just">
              <a:buNone/>
            </a:pPr>
            <a:endParaRPr lang="es-ES" dirty="0"/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Relajación progresiva</a:t>
            </a:r>
          </a:p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Respiración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574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1717020" y="1560000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dirty="0"/>
              <a:t>Entrenamiento asertivo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2" name="4 Imagen">
            <a:extLst>
              <a:ext uri="{FF2B5EF4-FFF2-40B4-BE49-F238E27FC236}">
                <a16:creationId xmlns:a16="http://schemas.microsoft.com/office/drawing/2014/main" id="{791D2D04-2660-4253-9E79-15871B5952B5}"/>
              </a:ext>
            </a:extLst>
          </p:cNvPr>
          <p:cNvPicPr/>
          <p:nvPr/>
        </p:nvPicPr>
        <p:blipFill>
          <a:blip r:embed="rId4" cstate="print"/>
          <a:srcRect l="5336" t="22646" r="38525" b="29973"/>
          <a:stretch>
            <a:fillRect/>
          </a:stretch>
        </p:blipFill>
        <p:spPr bwMode="auto">
          <a:xfrm>
            <a:off x="1695385" y="2267506"/>
            <a:ext cx="5753230" cy="242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0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1034415" y="2192745"/>
            <a:ext cx="3271232" cy="1624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Conjunto de respuestas neuroquímicas y hormonales que nos predisponen a reaccionar de cierta manera ante un estímulo externo o interno.</a:t>
            </a:r>
          </a:p>
          <a:p>
            <a:pPr marL="0" indent="0" algn="ctr" fontAlgn="ctr">
              <a:lnSpc>
                <a:spcPct val="90000"/>
              </a:lnSpc>
              <a:buNone/>
            </a:pPr>
            <a:endParaRPr lang="es-CO" sz="1600" dirty="0">
              <a:solidFill>
                <a:srgbClr val="002060"/>
              </a:solidFill>
              <a:latin typeface="+mj-lt"/>
            </a:endParaRPr>
          </a:p>
          <a:p>
            <a:pPr marL="0" indent="0" algn="ctr" fontAlgn="ctr">
              <a:lnSpc>
                <a:spcPct val="90000"/>
              </a:lnSpc>
              <a:buNone/>
            </a:pPr>
            <a:r>
              <a:rPr lang="es-ES" sz="1600" dirty="0">
                <a:solidFill>
                  <a:srgbClr val="002060"/>
                </a:solidFill>
                <a:latin typeface="+mj-lt"/>
              </a:rPr>
              <a:t>Aparecen de forma automática al presentarse un estímulo y nos impulsan hacia la acción.</a:t>
            </a:r>
          </a:p>
        </p:txBody>
      </p:sp>
      <p:sp>
        <p:nvSpPr>
          <p:cNvPr id="326" name="Google Shape;326;p36"/>
          <p:cNvSpPr/>
          <p:nvPr/>
        </p:nvSpPr>
        <p:spPr>
          <a:xfrm rot="2097555">
            <a:off x="7272014" y="3977230"/>
            <a:ext cx="1668561" cy="1253731"/>
          </a:xfrm>
          <a:custGeom>
            <a:avLst/>
            <a:gdLst/>
            <a:ahLst/>
            <a:cxnLst/>
            <a:rect l="l" t="t" r="r" b="b"/>
            <a:pathLst>
              <a:path w="5495" h="4129" extrusionOk="0">
                <a:moveTo>
                  <a:pt x="4878" y="1"/>
                </a:moveTo>
                <a:cubicBezTo>
                  <a:pt x="4546" y="1"/>
                  <a:pt x="4149" y="125"/>
                  <a:pt x="3928" y="210"/>
                </a:cubicBezTo>
                <a:cubicBezTo>
                  <a:pt x="2695" y="678"/>
                  <a:pt x="1714" y="1548"/>
                  <a:pt x="1042" y="2627"/>
                </a:cubicBezTo>
                <a:cubicBezTo>
                  <a:pt x="413" y="3280"/>
                  <a:pt x="0" y="3940"/>
                  <a:pt x="703" y="4100"/>
                </a:cubicBezTo>
                <a:cubicBezTo>
                  <a:pt x="787" y="4120"/>
                  <a:pt x="875" y="4128"/>
                  <a:pt x="964" y="4128"/>
                </a:cubicBezTo>
                <a:cubicBezTo>
                  <a:pt x="1502" y="4128"/>
                  <a:pt x="2113" y="3812"/>
                  <a:pt x="2547" y="3601"/>
                </a:cubicBezTo>
                <a:cubicBezTo>
                  <a:pt x="3256" y="3243"/>
                  <a:pt x="3934" y="2799"/>
                  <a:pt x="4489" y="2226"/>
                </a:cubicBezTo>
                <a:cubicBezTo>
                  <a:pt x="4889" y="1807"/>
                  <a:pt x="5364" y="1165"/>
                  <a:pt x="5438" y="574"/>
                </a:cubicBezTo>
                <a:cubicBezTo>
                  <a:pt x="5495" y="132"/>
                  <a:pt x="5221" y="1"/>
                  <a:pt x="4878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947725" y="-33823"/>
            <a:ext cx="317138" cy="32607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8062375" y="433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9037500" y="-983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9102000" y="527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9102000" y="-870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7595325" y="1668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>
            <a:spLocks noGrp="1"/>
          </p:cNvSpPr>
          <p:nvPr>
            <p:ph type="title"/>
          </p:nvPr>
        </p:nvSpPr>
        <p:spPr>
          <a:xfrm>
            <a:off x="720000" y="112659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¿Que es la emoción?</a:t>
            </a:r>
            <a:endParaRPr sz="4000" dirty="0">
              <a:solidFill>
                <a:srgbClr val="6699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97E334C-AC61-48E8-8401-7D8DBD436E86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CA8C257-DDEC-4BDA-9C20-60BFBCB8FA91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Google Shape;2165;p68">
            <a:extLst>
              <a:ext uri="{FF2B5EF4-FFF2-40B4-BE49-F238E27FC236}">
                <a16:creationId xmlns:a16="http://schemas.microsoft.com/office/drawing/2014/main" id="{9BB1206B-111B-400E-A733-73AD4B0051C3}"/>
              </a:ext>
            </a:extLst>
          </p:cNvPr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4492652" y="1655807"/>
            <a:ext cx="3165373" cy="319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BB18B2C-66C0-402D-91BF-81C3980E4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grpSp>
        <p:nvGrpSpPr>
          <p:cNvPr id="16" name="Google Shape;1931;p67">
            <a:extLst>
              <a:ext uri="{FF2B5EF4-FFF2-40B4-BE49-F238E27FC236}">
                <a16:creationId xmlns:a16="http://schemas.microsoft.com/office/drawing/2014/main" id="{D9D1B0D2-D061-4E5C-B71E-E98C68E591F2}"/>
              </a:ext>
            </a:extLst>
          </p:cNvPr>
          <p:cNvGrpSpPr/>
          <p:nvPr/>
        </p:nvGrpSpPr>
        <p:grpSpPr>
          <a:xfrm>
            <a:off x="63275" y="4689552"/>
            <a:ext cx="443578" cy="443605"/>
            <a:chOff x="5901842" y="2395500"/>
            <a:chExt cx="443578" cy="443605"/>
          </a:xfrm>
        </p:grpSpPr>
        <p:sp>
          <p:nvSpPr>
            <p:cNvPr id="17" name="Google Shape;1932;p67">
              <a:extLst>
                <a:ext uri="{FF2B5EF4-FFF2-40B4-BE49-F238E27FC236}">
                  <a16:creationId xmlns:a16="http://schemas.microsoft.com/office/drawing/2014/main" id="{32664870-3978-4C12-8853-60FD44CD2E77}"/>
                </a:ext>
              </a:extLst>
            </p:cNvPr>
            <p:cNvSpPr/>
            <p:nvPr/>
          </p:nvSpPr>
          <p:spPr>
            <a:xfrm>
              <a:off x="5901842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9" y="0"/>
                    <a:pt x="0" y="1739"/>
                    <a:pt x="0" y="3872"/>
                  </a:cubicBezTo>
                  <a:cubicBezTo>
                    <a:pt x="0" y="6011"/>
                    <a:pt x="1739" y="7744"/>
                    <a:pt x="3872" y="7744"/>
                  </a:cubicBezTo>
                  <a:cubicBezTo>
                    <a:pt x="6011" y="7744"/>
                    <a:pt x="7744" y="6011"/>
                    <a:pt x="7744" y="3872"/>
                  </a:cubicBezTo>
                  <a:cubicBezTo>
                    <a:pt x="7744" y="1739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33;p67">
              <a:extLst>
                <a:ext uri="{FF2B5EF4-FFF2-40B4-BE49-F238E27FC236}">
                  <a16:creationId xmlns:a16="http://schemas.microsoft.com/office/drawing/2014/main" id="{B0B89707-3934-45B1-B3DB-DCB7B7E6C768}"/>
                </a:ext>
              </a:extLst>
            </p:cNvPr>
            <p:cNvSpPr/>
            <p:nvPr/>
          </p:nvSpPr>
          <p:spPr>
            <a:xfrm>
              <a:off x="5967346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75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75" y="957"/>
                  </a:cubicBezTo>
                  <a:cubicBezTo>
                    <a:pt x="210" y="957"/>
                    <a:pt x="1" y="747"/>
                    <a:pt x="1" y="482"/>
                  </a:cubicBezTo>
                  <a:cubicBezTo>
                    <a:pt x="1" y="217"/>
                    <a:pt x="210" y="1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34;p67">
              <a:extLst>
                <a:ext uri="{FF2B5EF4-FFF2-40B4-BE49-F238E27FC236}">
                  <a16:creationId xmlns:a16="http://schemas.microsoft.com/office/drawing/2014/main" id="{0482AC4E-84FE-4E1A-A370-A9F3D5D57008}"/>
                </a:ext>
              </a:extLst>
            </p:cNvPr>
            <p:cNvSpPr/>
            <p:nvPr/>
          </p:nvSpPr>
          <p:spPr>
            <a:xfrm>
              <a:off x="6020972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35;p67">
              <a:extLst>
                <a:ext uri="{FF2B5EF4-FFF2-40B4-BE49-F238E27FC236}">
                  <a16:creationId xmlns:a16="http://schemas.microsoft.com/office/drawing/2014/main" id="{98A44A7D-5B9F-4971-ACF8-F867D8F52498}"/>
                </a:ext>
              </a:extLst>
            </p:cNvPr>
            <p:cNvSpPr/>
            <p:nvPr/>
          </p:nvSpPr>
          <p:spPr>
            <a:xfrm>
              <a:off x="5963486" y="2511423"/>
              <a:ext cx="87003" cy="41449"/>
            </a:xfrm>
            <a:custGeom>
              <a:avLst/>
              <a:gdLst/>
              <a:ahLst/>
              <a:cxnLst/>
              <a:rect l="l" t="t" r="r" b="b"/>
              <a:pathLst>
                <a:path w="3201" h="1525" extrusionOk="0">
                  <a:moveTo>
                    <a:pt x="545" y="1"/>
                  </a:moveTo>
                  <a:cubicBezTo>
                    <a:pt x="453" y="1"/>
                    <a:pt x="361" y="27"/>
                    <a:pt x="278" y="82"/>
                  </a:cubicBezTo>
                  <a:cubicBezTo>
                    <a:pt x="63" y="230"/>
                    <a:pt x="1" y="526"/>
                    <a:pt x="149" y="748"/>
                  </a:cubicBezTo>
                  <a:cubicBezTo>
                    <a:pt x="476" y="1228"/>
                    <a:pt x="1018" y="1524"/>
                    <a:pt x="1604" y="1524"/>
                  </a:cubicBezTo>
                  <a:cubicBezTo>
                    <a:pt x="2183" y="1524"/>
                    <a:pt x="2726" y="1235"/>
                    <a:pt x="3053" y="760"/>
                  </a:cubicBezTo>
                  <a:cubicBezTo>
                    <a:pt x="3201" y="538"/>
                    <a:pt x="3145" y="242"/>
                    <a:pt x="2930" y="94"/>
                  </a:cubicBezTo>
                  <a:cubicBezTo>
                    <a:pt x="2845" y="38"/>
                    <a:pt x="2751" y="11"/>
                    <a:pt x="2657" y="11"/>
                  </a:cubicBezTo>
                  <a:cubicBezTo>
                    <a:pt x="2505" y="11"/>
                    <a:pt x="2356" y="83"/>
                    <a:pt x="2264" y="217"/>
                  </a:cubicBezTo>
                  <a:cubicBezTo>
                    <a:pt x="2116" y="433"/>
                    <a:pt x="1869" y="563"/>
                    <a:pt x="1604" y="563"/>
                  </a:cubicBezTo>
                  <a:cubicBezTo>
                    <a:pt x="1339" y="563"/>
                    <a:pt x="1092" y="433"/>
                    <a:pt x="944" y="211"/>
                  </a:cubicBezTo>
                  <a:cubicBezTo>
                    <a:pt x="851" y="75"/>
                    <a:pt x="700" y="1"/>
                    <a:pt x="5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36;p67">
              <a:extLst>
                <a:ext uri="{FF2B5EF4-FFF2-40B4-BE49-F238E27FC236}">
                  <a16:creationId xmlns:a16="http://schemas.microsoft.com/office/drawing/2014/main" id="{FAD73E32-DD73-4FC3-986B-924C02E868A9}"/>
                </a:ext>
              </a:extLst>
            </p:cNvPr>
            <p:cNvSpPr/>
            <p:nvPr/>
          </p:nvSpPr>
          <p:spPr>
            <a:xfrm>
              <a:off x="6134938" y="2395500"/>
              <a:ext cx="210482" cy="210482"/>
            </a:xfrm>
            <a:custGeom>
              <a:avLst/>
              <a:gdLst/>
              <a:ahLst/>
              <a:cxnLst/>
              <a:rect l="l" t="t" r="r" b="b"/>
              <a:pathLst>
                <a:path w="7744" h="7744" extrusionOk="0">
                  <a:moveTo>
                    <a:pt x="3872" y="0"/>
                  </a:moveTo>
                  <a:cubicBezTo>
                    <a:pt x="1733" y="0"/>
                    <a:pt x="0" y="1739"/>
                    <a:pt x="0" y="3872"/>
                  </a:cubicBezTo>
                  <a:cubicBezTo>
                    <a:pt x="0" y="6011"/>
                    <a:pt x="1733" y="7744"/>
                    <a:pt x="3872" y="7744"/>
                  </a:cubicBezTo>
                  <a:cubicBezTo>
                    <a:pt x="6005" y="7744"/>
                    <a:pt x="7744" y="6011"/>
                    <a:pt x="7744" y="3872"/>
                  </a:cubicBezTo>
                  <a:cubicBezTo>
                    <a:pt x="7744" y="1739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37;p67">
              <a:extLst>
                <a:ext uri="{FF2B5EF4-FFF2-40B4-BE49-F238E27FC236}">
                  <a16:creationId xmlns:a16="http://schemas.microsoft.com/office/drawing/2014/main" id="{95009839-2313-40EA-B842-1B9047078987}"/>
                </a:ext>
              </a:extLst>
            </p:cNvPr>
            <p:cNvSpPr/>
            <p:nvPr/>
          </p:nvSpPr>
          <p:spPr>
            <a:xfrm>
              <a:off x="6200278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1" y="1"/>
                    <a:pt x="956" y="217"/>
                    <a:pt x="956" y="482"/>
                  </a:cubicBezTo>
                  <a:cubicBezTo>
                    <a:pt x="956" y="747"/>
                    <a:pt x="741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38;p67">
              <a:extLst>
                <a:ext uri="{FF2B5EF4-FFF2-40B4-BE49-F238E27FC236}">
                  <a16:creationId xmlns:a16="http://schemas.microsoft.com/office/drawing/2014/main" id="{D2EF2B10-401A-4E58-BA2A-27CF44365215}"/>
                </a:ext>
              </a:extLst>
            </p:cNvPr>
            <p:cNvSpPr/>
            <p:nvPr/>
          </p:nvSpPr>
          <p:spPr>
            <a:xfrm>
              <a:off x="6253904" y="2462173"/>
              <a:ext cx="26011" cy="26011"/>
            </a:xfrm>
            <a:custGeom>
              <a:avLst/>
              <a:gdLst/>
              <a:ahLst/>
              <a:cxnLst/>
              <a:rect l="l" t="t" r="r" b="b"/>
              <a:pathLst>
                <a:path w="957" h="957" extrusionOk="0">
                  <a:moveTo>
                    <a:pt x="482" y="1"/>
                  </a:moveTo>
                  <a:cubicBezTo>
                    <a:pt x="747" y="1"/>
                    <a:pt x="956" y="217"/>
                    <a:pt x="956" y="482"/>
                  </a:cubicBezTo>
                  <a:cubicBezTo>
                    <a:pt x="956" y="747"/>
                    <a:pt x="747" y="957"/>
                    <a:pt x="482" y="957"/>
                  </a:cubicBezTo>
                  <a:cubicBezTo>
                    <a:pt x="216" y="957"/>
                    <a:pt x="1" y="747"/>
                    <a:pt x="1" y="482"/>
                  </a:cubicBezTo>
                  <a:cubicBezTo>
                    <a:pt x="1" y="217"/>
                    <a:pt x="216" y="1"/>
                    <a:pt x="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39;p67">
              <a:extLst>
                <a:ext uri="{FF2B5EF4-FFF2-40B4-BE49-F238E27FC236}">
                  <a16:creationId xmlns:a16="http://schemas.microsoft.com/office/drawing/2014/main" id="{F4D3769F-6696-4EC0-8A20-08854DF0904D}"/>
                </a:ext>
              </a:extLst>
            </p:cNvPr>
            <p:cNvSpPr/>
            <p:nvPr/>
          </p:nvSpPr>
          <p:spPr>
            <a:xfrm>
              <a:off x="5901842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9" y="0"/>
                    <a:pt x="0" y="1733"/>
                    <a:pt x="0" y="3872"/>
                  </a:cubicBezTo>
                  <a:cubicBezTo>
                    <a:pt x="0" y="6005"/>
                    <a:pt x="1739" y="7744"/>
                    <a:pt x="3872" y="7744"/>
                  </a:cubicBezTo>
                  <a:cubicBezTo>
                    <a:pt x="6011" y="7744"/>
                    <a:pt x="7744" y="6005"/>
                    <a:pt x="7744" y="3872"/>
                  </a:cubicBezTo>
                  <a:cubicBezTo>
                    <a:pt x="7744" y="1733"/>
                    <a:pt x="6011" y="0"/>
                    <a:pt x="3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40;p67">
              <a:extLst>
                <a:ext uri="{FF2B5EF4-FFF2-40B4-BE49-F238E27FC236}">
                  <a16:creationId xmlns:a16="http://schemas.microsoft.com/office/drawing/2014/main" id="{6874D191-63F9-4AE3-B90C-F10458FD4D52}"/>
                </a:ext>
              </a:extLst>
            </p:cNvPr>
            <p:cNvSpPr/>
            <p:nvPr/>
          </p:nvSpPr>
          <p:spPr>
            <a:xfrm>
              <a:off x="5967346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75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75" y="956"/>
                  </a:cubicBezTo>
                  <a:cubicBezTo>
                    <a:pt x="210" y="956"/>
                    <a:pt x="1" y="740"/>
                    <a:pt x="1" y="475"/>
                  </a:cubicBezTo>
                  <a:cubicBezTo>
                    <a:pt x="1" y="210"/>
                    <a:pt x="210" y="0"/>
                    <a:pt x="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41;p67">
              <a:extLst>
                <a:ext uri="{FF2B5EF4-FFF2-40B4-BE49-F238E27FC236}">
                  <a16:creationId xmlns:a16="http://schemas.microsoft.com/office/drawing/2014/main" id="{D926983C-E914-4ED9-9567-7960A57319D6}"/>
                </a:ext>
              </a:extLst>
            </p:cNvPr>
            <p:cNvSpPr/>
            <p:nvPr/>
          </p:nvSpPr>
          <p:spPr>
            <a:xfrm>
              <a:off x="6020972" y="2695296"/>
              <a:ext cx="26011" cy="25984"/>
            </a:xfrm>
            <a:custGeom>
              <a:avLst/>
              <a:gdLst/>
              <a:ahLst/>
              <a:cxnLst/>
              <a:rect l="l" t="t" r="r" b="b"/>
              <a:pathLst>
                <a:path w="957" h="956" extrusionOk="0">
                  <a:moveTo>
                    <a:pt x="482" y="0"/>
                  </a:moveTo>
                  <a:cubicBezTo>
                    <a:pt x="741" y="0"/>
                    <a:pt x="956" y="210"/>
                    <a:pt x="956" y="475"/>
                  </a:cubicBezTo>
                  <a:cubicBezTo>
                    <a:pt x="956" y="740"/>
                    <a:pt x="741" y="956"/>
                    <a:pt x="482" y="956"/>
                  </a:cubicBezTo>
                  <a:cubicBezTo>
                    <a:pt x="216" y="956"/>
                    <a:pt x="1" y="740"/>
                    <a:pt x="1" y="475"/>
                  </a:cubicBezTo>
                  <a:cubicBezTo>
                    <a:pt x="1" y="210"/>
                    <a:pt x="216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42;p67">
              <a:extLst>
                <a:ext uri="{FF2B5EF4-FFF2-40B4-BE49-F238E27FC236}">
                  <a16:creationId xmlns:a16="http://schemas.microsoft.com/office/drawing/2014/main" id="{65909A81-A98A-429F-A382-C2B8EA49E10A}"/>
                </a:ext>
              </a:extLst>
            </p:cNvPr>
            <p:cNvSpPr/>
            <p:nvPr/>
          </p:nvSpPr>
          <p:spPr>
            <a:xfrm>
              <a:off x="5963486" y="2744383"/>
              <a:ext cx="87003" cy="41422"/>
            </a:xfrm>
            <a:custGeom>
              <a:avLst/>
              <a:gdLst/>
              <a:ahLst/>
              <a:cxnLst/>
              <a:rect l="l" t="t" r="r" b="b"/>
              <a:pathLst>
                <a:path w="3201" h="1524" extrusionOk="0">
                  <a:moveTo>
                    <a:pt x="1604" y="1"/>
                  </a:moveTo>
                  <a:cubicBezTo>
                    <a:pt x="1018" y="1"/>
                    <a:pt x="476" y="290"/>
                    <a:pt x="149" y="777"/>
                  </a:cubicBezTo>
                  <a:cubicBezTo>
                    <a:pt x="1" y="999"/>
                    <a:pt x="63" y="1295"/>
                    <a:pt x="278" y="1443"/>
                  </a:cubicBezTo>
                  <a:cubicBezTo>
                    <a:pt x="365" y="1499"/>
                    <a:pt x="457" y="1523"/>
                    <a:pt x="550" y="1523"/>
                  </a:cubicBezTo>
                  <a:cubicBezTo>
                    <a:pt x="698" y="1523"/>
                    <a:pt x="852" y="1449"/>
                    <a:pt x="944" y="1314"/>
                  </a:cubicBezTo>
                  <a:cubicBezTo>
                    <a:pt x="1092" y="1092"/>
                    <a:pt x="1339" y="956"/>
                    <a:pt x="1604" y="956"/>
                  </a:cubicBezTo>
                  <a:cubicBezTo>
                    <a:pt x="1869" y="956"/>
                    <a:pt x="2116" y="1086"/>
                    <a:pt x="2264" y="1308"/>
                  </a:cubicBezTo>
                  <a:cubicBezTo>
                    <a:pt x="2356" y="1442"/>
                    <a:pt x="2505" y="1514"/>
                    <a:pt x="2657" y="1514"/>
                  </a:cubicBezTo>
                  <a:cubicBezTo>
                    <a:pt x="2751" y="1514"/>
                    <a:pt x="2845" y="1487"/>
                    <a:pt x="2930" y="1431"/>
                  </a:cubicBezTo>
                  <a:cubicBezTo>
                    <a:pt x="3145" y="1283"/>
                    <a:pt x="3201" y="981"/>
                    <a:pt x="3053" y="765"/>
                  </a:cubicBezTo>
                  <a:cubicBezTo>
                    <a:pt x="2726" y="290"/>
                    <a:pt x="2183" y="1"/>
                    <a:pt x="1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43;p67">
              <a:extLst>
                <a:ext uri="{FF2B5EF4-FFF2-40B4-BE49-F238E27FC236}">
                  <a16:creationId xmlns:a16="http://schemas.microsoft.com/office/drawing/2014/main" id="{8AB4DC38-DEFB-4BDA-B152-F40BE7F06A4E}"/>
                </a:ext>
              </a:extLst>
            </p:cNvPr>
            <p:cNvSpPr/>
            <p:nvPr/>
          </p:nvSpPr>
          <p:spPr>
            <a:xfrm>
              <a:off x="6134938" y="2628596"/>
              <a:ext cx="210482" cy="210509"/>
            </a:xfrm>
            <a:custGeom>
              <a:avLst/>
              <a:gdLst/>
              <a:ahLst/>
              <a:cxnLst/>
              <a:rect l="l" t="t" r="r" b="b"/>
              <a:pathLst>
                <a:path w="7744" h="7745" extrusionOk="0">
                  <a:moveTo>
                    <a:pt x="3872" y="0"/>
                  </a:moveTo>
                  <a:cubicBezTo>
                    <a:pt x="1733" y="0"/>
                    <a:pt x="0" y="1733"/>
                    <a:pt x="0" y="3872"/>
                  </a:cubicBezTo>
                  <a:cubicBezTo>
                    <a:pt x="0" y="6005"/>
                    <a:pt x="1733" y="7744"/>
                    <a:pt x="3872" y="7744"/>
                  </a:cubicBezTo>
                  <a:cubicBezTo>
                    <a:pt x="6005" y="7744"/>
                    <a:pt x="7744" y="6005"/>
                    <a:pt x="7744" y="3872"/>
                  </a:cubicBezTo>
                  <a:cubicBezTo>
                    <a:pt x="7744" y="1733"/>
                    <a:pt x="6005" y="0"/>
                    <a:pt x="38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44;p67">
              <a:extLst>
                <a:ext uri="{FF2B5EF4-FFF2-40B4-BE49-F238E27FC236}">
                  <a16:creationId xmlns:a16="http://schemas.microsoft.com/office/drawing/2014/main" id="{8A40F66F-8708-4748-ACED-3A271259F628}"/>
                </a:ext>
              </a:extLst>
            </p:cNvPr>
            <p:cNvSpPr/>
            <p:nvPr/>
          </p:nvSpPr>
          <p:spPr>
            <a:xfrm>
              <a:off x="6196609" y="2744437"/>
              <a:ext cx="86813" cy="41368"/>
            </a:xfrm>
            <a:custGeom>
              <a:avLst/>
              <a:gdLst/>
              <a:ahLst/>
              <a:cxnLst/>
              <a:rect l="l" t="t" r="r" b="b"/>
              <a:pathLst>
                <a:path w="3194" h="1522" extrusionOk="0">
                  <a:moveTo>
                    <a:pt x="538" y="1"/>
                  </a:moveTo>
                  <a:cubicBezTo>
                    <a:pt x="448" y="1"/>
                    <a:pt x="357" y="26"/>
                    <a:pt x="277" y="79"/>
                  </a:cubicBezTo>
                  <a:cubicBezTo>
                    <a:pt x="56" y="227"/>
                    <a:pt x="0" y="523"/>
                    <a:pt x="148" y="745"/>
                  </a:cubicBezTo>
                  <a:cubicBezTo>
                    <a:pt x="469" y="1232"/>
                    <a:pt x="1017" y="1521"/>
                    <a:pt x="1603" y="1521"/>
                  </a:cubicBezTo>
                  <a:cubicBezTo>
                    <a:pt x="2183" y="1521"/>
                    <a:pt x="2719" y="1238"/>
                    <a:pt x="3046" y="757"/>
                  </a:cubicBezTo>
                  <a:cubicBezTo>
                    <a:pt x="3194" y="541"/>
                    <a:pt x="3138" y="239"/>
                    <a:pt x="2922" y="91"/>
                  </a:cubicBezTo>
                  <a:cubicBezTo>
                    <a:pt x="2841" y="35"/>
                    <a:pt x="2748" y="8"/>
                    <a:pt x="2655" y="8"/>
                  </a:cubicBezTo>
                  <a:cubicBezTo>
                    <a:pt x="2501" y="8"/>
                    <a:pt x="2349" y="82"/>
                    <a:pt x="2257" y="220"/>
                  </a:cubicBezTo>
                  <a:cubicBezTo>
                    <a:pt x="2109" y="436"/>
                    <a:pt x="1862" y="566"/>
                    <a:pt x="1603" y="566"/>
                  </a:cubicBezTo>
                  <a:cubicBezTo>
                    <a:pt x="1332" y="566"/>
                    <a:pt x="1085" y="430"/>
                    <a:pt x="937" y="214"/>
                  </a:cubicBezTo>
                  <a:cubicBezTo>
                    <a:pt x="844" y="75"/>
                    <a:pt x="692" y="1"/>
                    <a:pt x="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45;p67">
              <a:extLst>
                <a:ext uri="{FF2B5EF4-FFF2-40B4-BE49-F238E27FC236}">
                  <a16:creationId xmlns:a16="http://schemas.microsoft.com/office/drawing/2014/main" id="{A74828EC-CE2C-48F2-A1A7-9133A1CE8C68}"/>
                </a:ext>
              </a:extLst>
            </p:cNvPr>
            <p:cNvSpPr/>
            <p:nvPr/>
          </p:nvSpPr>
          <p:spPr>
            <a:xfrm>
              <a:off x="6199110" y="2517647"/>
              <a:ext cx="82138" cy="26011"/>
            </a:xfrm>
            <a:custGeom>
              <a:avLst/>
              <a:gdLst/>
              <a:ahLst/>
              <a:cxnLst/>
              <a:rect l="l" t="t" r="r" b="b"/>
              <a:pathLst>
                <a:path w="3022" h="957" extrusionOk="0">
                  <a:moveTo>
                    <a:pt x="506" y="1"/>
                  </a:moveTo>
                  <a:cubicBezTo>
                    <a:pt x="222" y="1"/>
                    <a:pt x="1" y="241"/>
                    <a:pt x="31" y="531"/>
                  </a:cubicBezTo>
                  <a:cubicBezTo>
                    <a:pt x="56" y="778"/>
                    <a:pt x="272" y="956"/>
                    <a:pt x="518" y="956"/>
                  </a:cubicBezTo>
                  <a:lnTo>
                    <a:pt x="2516" y="956"/>
                  </a:lnTo>
                  <a:cubicBezTo>
                    <a:pt x="2793" y="956"/>
                    <a:pt x="3022" y="710"/>
                    <a:pt x="2991" y="420"/>
                  </a:cubicBezTo>
                  <a:cubicBezTo>
                    <a:pt x="2960" y="179"/>
                    <a:pt x="2744" y="1"/>
                    <a:pt x="25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46;p67">
              <a:extLst>
                <a:ext uri="{FF2B5EF4-FFF2-40B4-BE49-F238E27FC236}">
                  <a16:creationId xmlns:a16="http://schemas.microsoft.com/office/drawing/2014/main" id="{977117DD-40FF-48F0-BF0C-811E12D54C97}"/>
                </a:ext>
              </a:extLst>
            </p:cNvPr>
            <p:cNvSpPr/>
            <p:nvPr/>
          </p:nvSpPr>
          <p:spPr>
            <a:xfrm>
              <a:off x="6188564" y="2689180"/>
              <a:ext cx="42591" cy="34790"/>
            </a:xfrm>
            <a:custGeom>
              <a:avLst/>
              <a:gdLst/>
              <a:ahLst/>
              <a:cxnLst/>
              <a:rect l="l" t="t" r="r" b="b"/>
              <a:pathLst>
                <a:path w="1567" h="1280" extrusionOk="0">
                  <a:moveTo>
                    <a:pt x="545" y="0"/>
                  </a:moveTo>
                  <a:cubicBezTo>
                    <a:pt x="391" y="0"/>
                    <a:pt x="240" y="73"/>
                    <a:pt x="148" y="207"/>
                  </a:cubicBezTo>
                  <a:cubicBezTo>
                    <a:pt x="0" y="429"/>
                    <a:pt x="56" y="724"/>
                    <a:pt x="278" y="872"/>
                  </a:cubicBezTo>
                  <a:lnTo>
                    <a:pt x="752" y="1193"/>
                  </a:lnTo>
                  <a:cubicBezTo>
                    <a:pt x="832" y="1249"/>
                    <a:pt x="925" y="1279"/>
                    <a:pt x="1017" y="1279"/>
                  </a:cubicBezTo>
                  <a:cubicBezTo>
                    <a:pt x="1172" y="1279"/>
                    <a:pt x="1326" y="1205"/>
                    <a:pt x="1418" y="1070"/>
                  </a:cubicBezTo>
                  <a:cubicBezTo>
                    <a:pt x="1566" y="848"/>
                    <a:pt x="1504" y="552"/>
                    <a:pt x="1289" y="404"/>
                  </a:cubicBezTo>
                  <a:lnTo>
                    <a:pt x="814" y="83"/>
                  </a:lnTo>
                  <a:cubicBezTo>
                    <a:pt x="732" y="27"/>
                    <a:pt x="638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47;p67">
              <a:extLst>
                <a:ext uri="{FF2B5EF4-FFF2-40B4-BE49-F238E27FC236}">
                  <a16:creationId xmlns:a16="http://schemas.microsoft.com/office/drawing/2014/main" id="{834D9959-1BDD-42E9-8B80-52DD3FD0AF26}"/>
                </a:ext>
              </a:extLst>
            </p:cNvPr>
            <p:cNvSpPr/>
            <p:nvPr/>
          </p:nvSpPr>
          <p:spPr>
            <a:xfrm>
              <a:off x="6249230" y="2689180"/>
              <a:ext cx="42401" cy="34790"/>
            </a:xfrm>
            <a:custGeom>
              <a:avLst/>
              <a:gdLst/>
              <a:ahLst/>
              <a:cxnLst/>
              <a:rect l="l" t="t" r="r" b="b"/>
              <a:pathLst>
                <a:path w="1560" h="1280" extrusionOk="0">
                  <a:moveTo>
                    <a:pt x="1018" y="0"/>
                  </a:moveTo>
                  <a:cubicBezTo>
                    <a:pt x="925" y="0"/>
                    <a:pt x="830" y="27"/>
                    <a:pt x="746" y="83"/>
                  </a:cubicBezTo>
                  <a:lnTo>
                    <a:pt x="271" y="404"/>
                  </a:lnTo>
                  <a:cubicBezTo>
                    <a:pt x="55" y="552"/>
                    <a:pt x="0" y="848"/>
                    <a:pt x="148" y="1070"/>
                  </a:cubicBezTo>
                  <a:cubicBezTo>
                    <a:pt x="240" y="1205"/>
                    <a:pt x="388" y="1279"/>
                    <a:pt x="543" y="1279"/>
                  </a:cubicBezTo>
                  <a:cubicBezTo>
                    <a:pt x="635" y="1279"/>
                    <a:pt x="728" y="1249"/>
                    <a:pt x="814" y="1193"/>
                  </a:cubicBezTo>
                  <a:lnTo>
                    <a:pt x="1289" y="872"/>
                  </a:lnTo>
                  <a:cubicBezTo>
                    <a:pt x="1504" y="724"/>
                    <a:pt x="1560" y="429"/>
                    <a:pt x="1412" y="207"/>
                  </a:cubicBezTo>
                  <a:cubicBezTo>
                    <a:pt x="1320" y="73"/>
                    <a:pt x="1171" y="0"/>
                    <a:pt x="10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/>
          <p:nvPr/>
        </p:nvSpPr>
        <p:spPr>
          <a:xfrm>
            <a:off x="8636517" y="53939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4"/>
          <p:cNvSpPr/>
          <p:nvPr/>
        </p:nvSpPr>
        <p:spPr>
          <a:xfrm>
            <a:off x="319400" y="1674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887350" y="4012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4"/>
          <p:cNvSpPr/>
          <p:nvPr/>
        </p:nvSpPr>
        <p:spPr>
          <a:xfrm flipH="1">
            <a:off x="27740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4"/>
          <p:cNvSpPr/>
          <p:nvPr/>
        </p:nvSpPr>
        <p:spPr>
          <a:xfrm flipH="1">
            <a:off x="401550" y="8058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4"/>
          <p:cNvSpPr/>
          <p:nvPr/>
        </p:nvSpPr>
        <p:spPr>
          <a:xfrm flipH="1">
            <a:off x="457350" y="8693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4"/>
          <p:cNvSpPr/>
          <p:nvPr/>
        </p:nvSpPr>
        <p:spPr>
          <a:xfrm>
            <a:off x="8410025" y="27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4"/>
          <p:cNvSpPr/>
          <p:nvPr/>
        </p:nvSpPr>
        <p:spPr>
          <a:xfrm>
            <a:off x="8830375" y="6871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4"/>
          <p:cNvSpPr/>
          <p:nvPr/>
        </p:nvSpPr>
        <p:spPr>
          <a:xfrm flipH="1">
            <a:off x="836802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4"/>
          <p:cNvSpPr/>
          <p:nvPr/>
        </p:nvSpPr>
        <p:spPr>
          <a:xfrm flipH="1">
            <a:off x="8492175" y="665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4"/>
          <p:cNvSpPr/>
          <p:nvPr/>
        </p:nvSpPr>
        <p:spPr>
          <a:xfrm flipH="1">
            <a:off x="8547975" y="728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4"/>
          <p:cNvSpPr/>
          <p:nvPr/>
        </p:nvSpPr>
        <p:spPr>
          <a:xfrm>
            <a:off x="333800" y="-229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4"/>
          <p:cNvSpPr/>
          <p:nvPr/>
        </p:nvSpPr>
        <p:spPr>
          <a:xfrm>
            <a:off x="8500075" y="-16660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4"/>
          <p:cNvSpPr/>
          <p:nvPr/>
        </p:nvSpPr>
        <p:spPr>
          <a:xfrm>
            <a:off x="1067700" y="-149650"/>
            <a:ext cx="786000" cy="7860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¿Cómo gestionar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 las emociones?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5" name="Imagen 3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110344A-B638-4400-A48F-EDCA5F343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6" name="Rectángulo 45">
            <a:extLst>
              <a:ext uri="{FF2B5EF4-FFF2-40B4-BE49-F238E27FC236}">
                <a16:creationId xmlns:a16="http://schemas.microsoft.com/office/drawing/2014/main" id="{C4D302D3-9642-4A40-A756-EF9B50572621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054ED2D-EB25-4E67-AE7D-ABEBF3C9129A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F2F58-175A-4C42-B3AF-2CEA9CC44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2503" t="12936"/>
          <a:stretch/>
        </p:blipFill>
        <p:spPr>
          <a:xfrm>
            <a:off x="3408066" y="1560000"/>
            <a:ext cx="4518262" cy="290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9" name="Google Shape;669;p44"/>
          <p:cNvSpPr txBox="1">
            <a:spLocks noGrp="1"/>
          </p:cNvSpPr>
          <p:nvPr>
            <p:ph type="subTitle" idx="1"/>
          </p:nvPr>
        </p:nvSpPr>
        <p:spPr>
          <a:xfrm>
            <a:off x="-939213" y="2252032"/>
            <a:ext cx="5252191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indent="-179388">
              <a:buFont typeface="Wingdings" pitchFamily="2" charset="2"/>
              <a:buChar char="ü"/>
            </a:pPr>
            <a:r>
              <a:rPr lang="es-ES" dirty="0">
                <a:solidFill>
                  <a:srgbClr val="002060"/>
                </a:solidFill>
              </a:rPr>
              <a:t>Meditación o Mindfulness:</a:t>
            </a:r>
          </a:p>
          <a:p>
            <a:pPr marL="539750" indent="-179388">
              <a:buNone/>
            </a:pPr>
            <a:endParaRPr lang="es-ES" dirty="0">
              <a:solidFill>
                <a:srgbClr val="002060"/>
              </a:solidFill>
            </a:endParaRP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Atención al momento presente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Apertura a experiencias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Aceptación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Dejar pasar</a:t>
            </a:r>
          </a:p>
          <a:p>
            <a:pPr marL="539750" indent="-179388">
              <a:buFontTx/>
              <a:buChar char="-"/>
            </a:pPr>
            <a:r>
              <a:rPr lang="es-CO" dirty="0">
                <a:solidFill>
                  <a:srgbClr val="002060"/>
                </a:solidFill>
              </a:rPr>
              <a:t> Intensión  </a:t>
            </a:r>
            <a:endParaRPr lang="es-ES" dirty="0">
              <a:solidFill>
                <a:srgbClr val="002060"/>
              </a:solidFill>
            </a:endParaRPr>
          </a:p>
          <a:p>
            <a:pPr marL="0" indent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328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4" y="716964"/>
            <a:ext cx="7668491" cy="3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0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-845514">
            <a:off x="1569390" y="624640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0"/>
          <p:cNvSpPr txBox="1">
            <a:spLocks noGrp="1"/>
          </p:cNvSpPr>
          <p:nvPr>
            <p:ph type="subTitle" idx="1"/>
          </p:nvPr>
        </p:nvSpPr>
        <p:spPr>
          <a:xfrm>
            <a:off x="1658139" y="2953919"/>
            <a:ext cx="3760800" cy="1497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Valoración consciente de la emoción y de la experiencia subjetiva en general.</a:t>
            </a:r>
          </a:p>
          <a:p>
            <a:pPr marL="0" indent="0" algn="ctr">
              <a:buNone/>
            </a:pPr>
            <a:endParaRPr lang="es-CO" sz="1600" dirty="0">
              <a:solidFill>
                <a:srgbClr val="00206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s-ES" sz="1600" dirty="0">
                <a:solidFill>
                  <a:srgbClr val="002060"/>
                </a:solidFill>
                <a:latin typeface="+mn-lt"/>
              </a:rPr>
              <a:t>Incluye la capacidad de reflexionar de forma consciente sobre lo que se siente.</a:t>
            </a:r>
          </a:p>
        </p:txBody>
      </p:sp>
      <p:grpSp>
        <p:nvGrpSpPr>
          <p:cNvPr id="496" name="Google Shape;496;p40"/>
          <p:cNvGrpSpPr/>
          <p:nvPr/>
        </p:nvGrpSpPr>
        <p:grpSpPr>
          <a:xfrm>
            <a:off x="7005826" y="1611925"/>
            <a:ext cx="2138181" cy="2616457"/>
            <a:chOff x="7005826" y="1611925"/>
            <a:chExt cx="2138181" cy="2616457"/>
          </a:xfrm>
        </p:grpSpPr>
        <p:sp>
          <p:nvSpPr>
            <p:cNvPr id="497" name="Google Shape;497;p40"/>
            <p:cNvSpPr/>
            <p:nvPr/>
          </p:nvSpPr>
          <p:spPr>
            <a:xfrm>
              <a:off x="7005826" y="1611925"/>
              <a:ext cx="983458" cy="704826"/>
            </a:xfrm>
            <a:custGeom>
              <a:avLst/>
              <a:gdLst/>
              <a:ahLst/>
              <a:cxnLst/>
              <a:rect l="l" t="t" r="r" b="b"/>
              <a:pathLst>
                <a:path w="7942" h="5692" extrusionOk="0">
                  <a:moveTo>
                    <a:pt x="3056" y="1"/>
                  </a:moveTo>
                  <a:cubicBezTo>
                    <a:pt x="2499" y="1"/>
                    <a:pt x="1942" y="26"/>
                    <a:pt x="1393" y="99"/>
                  </a:cubicBezTo>
                  <a:cubicBezTo>
                    <a:pt x="912" y="166"/>
                    <a:pt x="370" y="314"/>
                    <a:pt x="154" y="808"/>
                  </a:cubicBezTo>
                  <a:cubicBezTo>
                    <a:pt x="31" y="1079"/>
                    <a:pt x="0" y="1393"/>
                    <a:pt x="25" y="1714"/>
                  </a:cubicBezTo>
                  <a:cubicBezTo>
                    <a:pt x="68" y="2312"/>
                    <a:pt x="296" y="2966"/>
                    <a:pt x="536" y="3520"/>
                  </a:cubicBezTo>
                  <a:cubicBezTo>
                    <a:pt x="666" y="3816"/>
                    <a:pt x="789" y="4088"/>
                    <a:pt x="894" y="4310"/>
                  </a:cubicBezTo>
                  <a:cubicBezTo>
                    <a:pt x="1178" y="4932"/>
                    <a:pt x="1615" y="5537"/>
                    <a:pt x="2220" y="5666"/>
                  </a:cubicBezTo>
                  <a:cubicBezTo>
                    <a:pt x="2302" y="5684"/>
                    <a:pt x="2385" y="5691"/>
                    <a:pt x="2468" y="5691"/>
                  </a:cubicBezTo>
                  <a:cubicBezTo>
                    <a:pt x="2824" y="5691"/>
                    <a:pt x="3180" y="5547"/>
                    <a:pt x="3520" y="5407"/>
                  </a:cubicBezTo>
                  <a:cubicBezTo>
                    <a:pt x="4384" y="5050"/>
                    <a:pt x="5265" y="4680"/>
                    <a:pt x="5993" y="4038"/>
                  </a:cubicBezTo>
                  <a:cubicBezTo>
                    <a:pt x="7084" y="3077"/>
                    <a:pt x="7941" y="1030"/>
                    <a:pt x="6196" y="277"/>
                  </a:cubicBezTo>
                  <a:cubicBezTo>
                    <a:pt x="5796" y="105"/>
                    <a:pt x="5364" y="80"/>
                    <a:pt x="4939" y="62"/>
                  </a:cubicBezTo>
                  <a:cubicBezTo>
                    <a:pt x="4655" y="49"/>
                    <a:pt x="4371" y="37"/>
                    <a:pt x="4088" y="25"/>
                  </a:cubicBezTo>
                  <a:cubicBezTo>
                    <a:pt x="3744" y="11"/>
                    <a:pt x="3400" y="1"/>
                    <a:pt x="3056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7468003" y="2785573"/>
              <a:ext cx="1676004" cy="1067749"/>
            </a:xfrm>
            <a:custGeom>
              <a:avLst/>
              <a:gdLst/>
              <a:ahLst/>
              <a:cxnLst/>
              <a:rect l="l" t="t" r="r" b="b"/>
              <a:pathLst>
                <a:path w="6288" h="4006" extrusionOk="0">
                  <a:moveTo>
                    <a:pt x="1968" y="0"/>
                  </a:moveTo>
                  <a:cubicBezTo>
                    <a:pt x="1034" y="0"/>
                    <a:pt x="15" y="202"/>
                    <a:pt x="11" y="1161"/>
                  </a:cubicBezTo>
                  <a:cubicBezTo>
                    <a:pt x="1" y="2649"/>
                    <a:pt x="2559" y="4006"/>
                    <a:pt x="4330" y="4006"/>
                  </a:cubicBezTo>
                  <a:cubicBezTo>
                    <a:pt x="4797" y="4006"/>
                    <a:pt x="5208" y="3912"/>
                    <a:pt x="5504" y="3701"/>
                  </a:cubicBezTo>
                  <a:cubicBezTo>
                    <a:pt x="5991" y="3349"/>
                    <a:pt x="6096" y="2684"/>
                    <a:pt x="6164" y="2086"/>
                  </a:cubicBezTo>
                  <a:cubicBezTo>
                    <a:pt x="6287" y="1000"/>
                    <a:pt x="5708" y="550"/>
                    <a:pt x="4918" y="335"/>
                  </a:cubicBezTo>
                  <a:cubicBezTo>
                    <a:pt x="4364" y="187"/>
                    <a:pt x="3704" y="143"/>
                    <a:pt x="3106" y="76"/>
                  </a:cubicBezTo>
                  <a:cubicBezTo>
                    <a:pt x="2820" y="44"/>
                    <a:pt x="2403" y="0"/>
                    <a:pt x="1968" y="0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7578306" y="3685880"/>
              <a:ext cx="1353273" cy="542502"/>
            </a:xfrm>
            <a:custGeom>
              <a:avLst/>
              <a:gdLst/>
              <a:ahLst/>
              <a:cxnLst/>
              <a:rect l="l" t="t" r="r" b="b"/>
              <a:pathLst>
                <a:path w="4027" h="1614" extrusionOk="0">
                  <a:moveTo>
                    <a:pt x="2048" y="0"/>
                  </a:moveTo>
                  <a:cubicBezTo>
                    <a:pt x="1572" y="0"/>
                    <a:pt x="1072" y="121"/>
                    <a:pt x="587" y="348"/>
                  </a:cubicBezTo>
                  <a:cubicBezTo>
                    <a:pt x="451" y="410"/>
                    <a:pt x="315" y="478"/>
                    <a:pt x="204" y="607"/>
                  </a:cubicBezTo>
                  <a:cubicBezTo>
                    <a:pt x="87" y="737"/>
                    <a:pt x="1" y="940"/>
                    <a:pt x="13" y="1113"/>
                  </a:cubicBezTo>
                  <a:cubicBezTo>
                    <a:pt x="38" y="1360"/>
                    <a:pt x="340" y="1501"/>
                    <a:pt x="772" y="1563"/>
                  </a:cubicBezTo>
                  <a:cubicBezTo>
                    <a:pt x="1010" y="1599"/>
                    <a:pt x="1285" y="1614"/>
                    <a:pt x="1571" y="1614"/>
                  </a:cubicBezTo>
                  <a:cubicBezTo>
                    <a:pt x="2448" y="1614"/>
                    <a:pt x="3420" y="1479"/>
                    <a:pt x="3694" y="1427"/>
                  </a:cubicBezTo>
                  <a:cubicBezTo>
                    <a:pt x="3787" y="1409"/>
                    <a:pt x="3898" y="1378"/>
                    <a:pt x="3953" y="1255"/>
                  </a:cubicBezTo>
                  <a:cubicBezTo>
                    <a:pt x="4027" y="1107"/>
                    <a:pt x="3953" y="953"/>
                    <a:pt x="3879" y="854"/>
                  </a:cubicBezTo>
                  <a:cubicBezTo>
                    <a:pt x="3848" y="817"/>
                    <a:pt x="3817" y="780"/>
                    <a:pt x="3780" y="743"/>
                  </a:cubicBezTo>
                  <a:cubicBezTo>
                    <a:pt x="3322" y="234"/>
                    <a:pt x="2708" y="0"/>
                    <a:pt x="2048" y="0"/>
                  </a:cubicBezTo>
                  <a:close/>
                </a:path>
              </a:pathLst>
            </a:custGeom>
            <a:solidFill>
              <a:srgbClr val="A5A1C9">
                <a:alpha val="70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40"/>
          <p:cNvSpPr/>
          <p:nvPr/>
        </p:nvSpPr>
        <p:spPr>
          <a:xfrm rot="2699974">
            <a:off x="-318003" y="1905228"/>
            <a:ext cx="2477705" cy="1843267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0"/>
          <p:cNvSpPr/>
          <p:nvPr/>
        </p:nvSpPr>
        <p:spPr>
          <a:xfrm>
            <a:off x="1096013" y="22899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0"/>
          <p:cNvSpPr/>
          <p:nvPr/>
        </p:nvSpPr>
        <p:spPr>
          <a:xfrm>
            <a:off x="432163" y="2480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0"/>
          <p:cNvSpPr/>
          <p:nvPr/>
        </p:nvSpPr>
        <p:spPr>
          <a:xfrm>
            <a:off x="356413" y="2789088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390163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/>
          <p:nvPr/>
        </p:nvSpPr>
        <p:spPr>
          <a:xfrm>
            <a:off x="288175" y="28003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0"/>
          <p:cNvSpPr/>
          <p:nvPr/>
        </p:nvSpPr>
        <p:spPr>
          <a:xfrm>
            <a:off x="812363" y="269425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0"/>
          <p:cNvSpPr/>
          <p:nvPr/>
        </p:nvSpPr>
        <p:spPr>
          <a:xfrm>
            <a:off x="907313" y="272471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0"/>
          <p:cNvSpPr/>
          <p:nvPr/>
        </p:nvSpPr>
        <p:spPr>
          <a:xfrm>
            <a:off x="1623523" y="444608"/>
            <a:ext cx="373533" cy="38404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0"/>
          <p:cNvSpPr/>
          <p:nvPr/>
        </p:nvSpPr>
        <p:spPr>
          <a:xfrm>
            <a:off x="1258225" y="706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0"/>
          <p:cNvSpPr/>
          <p:nvPr/>
        </p:nvSpPr>
        <p:spPr>
          <a:xfrm>
            <a:off x="2656625" y="604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0"/>
          <p:cNvSpPr/>
          <p:nvPr/>
        </p:nvSpPr>
        <p:spPr>
          <a:xfrm>
            <a:off x="1707900" y="2018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0"/>
          <p:cNvSpPr/>
          <p:nvPr/>
        </p:nvSpPr>
        <p:spPr>
          <a:xfrm>
            <a:off x="1826175" y="939975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0"/>
          <p:cNvSpPr/>
          <p:nvPr/>
        </p:nvSpPr>
        <p:spPr>
          <a:xfrm>
            <a:off x="3078525" y="514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0"/>
          <p:cNvSpPr/>
          <p:nvPr/>
        </p:nvSpPr>
        <p:spPr>
          <a:xfrm>
            <a:off x="2233350" y="174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40"/>
          <p:cNvSpPr/>
          <p:nvPr/>
        </p:nvSpPr>
        <p:spPr>
          <a:xfrm flipH="1">
            <a:off x="121622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0"/>
          <p:cNvSpPr/>
          <p:nvPr/>
        </p:nvSpPr>
        <p:spPr>
          <a:xfrm>
            <a:off x="2297850" y="8004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0"/>
          <p:cNvSpPr/>
          <p:nvPr/>
        </p:nvSpPr>
        <p:spPr>
          <a:xfrm>
            <a:off x="2708963" y="5370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"/>
          <p:cNvSpPr/>
          <p:nvPr/>
        </p:nvSpPr>
        <p:spPr>
          <a:xfrm flipH="1">
            <a:off x="777600" y="18312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713100" y="12848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0"/>
          <p:cNvSpPr/>
          <p:nvPr/>
        </p:nvSpPr>
        <p:spPr>
          <a:xfrm flipH="1">
            <a:off x="746075" y="13426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"/>
          <p:cNvSpPr/>
          <p:nvPr/>
        </p:nvSpPr>
        <p:spPr>
          <a:xfrm flipH="1">
            <a:off x="1340375" y="13445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2297850" y="18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 flipH="1">
            <a:off x="875000" y="16797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 flipH="1">
            <a:off x="1396175" y="1408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7191290" y="248075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40"/>
          <p:cNvSpPr/>
          <p:nvPr/>
        </p:nvSpPr>
        <p:spPr>
          <a:xfrm>
            <a:off x="-82824" y="1544851"/>
            <a:ext cx="789300" cy="7893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40"/>
          <p:cNvSpPr/>
          <p:nvPr/>
        </p:nvSpPr>
        <p:spPr>
          <a:xfrm>
            <a:off x="109190" y="-125950"/>
            <a:ext cx="1643100" cy="1643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0"/>
          <p:cNvSpPr/>
          <p:nvPr/>
        </p:nvSpPr>
        <p:spPr>
          <a:xfrm>
            <a:off x="8322725" y="25720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0"/>
          <p:cNvSpPr/>
          <p:nvPr/>
        </p:nvSpPr>
        <p:spPr>
          <a:xfrm>
            <a:off x="777596" y="3197596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</p:txBody>
      </p:sp>
      <p:sp>
        <p:nvSpPr>
          <p:cNvPr id="531" name="Google Shape;531;p40"/>
          <p:cNvSpPr/>
          <p:nvPr/>
        </p:nvSpPr>
        <p:spPr>
          <a:xfrm>
            <a:off x="8294561" y="3739328"/>
            <a:ext cx="272700" cy="272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94;p40">
            <a:extLst>
              <a:ext uri="{FF2B5EF4-FFF2-40B4-BE49-F238E27FC236}">
                <a16:creationId xmlns:a16="http://schemas.microsoft.com/office/drawing/2014/main" id="{C72FFAB4-03A5-414D-80CF-E9B7214FEDED}"/>
              </a:ext>
            </a:extLst>
          </p:cNvPr>
          <p:cNvSpPr/>
          <p:nvPr/>
        </p:nvSpPr>
        <p:spPr>
          <a:xfrm rot="-845514">
            <a:off x="1537878" y="1131417"/>
            <a:ext cx="4419689" cy="1468053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0"/>
          <p:cNvSpPr txBox="1">
            <a:spLocks noGrp="1"/>
          </p:cNvSpPr>
          <p:nvPr>
            <p:ph type="title"/>
          </p:nvPr>
        </p:nvSpPr>
        <p:spPr>
          <a:xfrm>
            <a:off x="1614843" y="1332163"/>
            <a:ext cx="408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¿Qué es el sentimiento?</a:t>
            </a:r>
            <a:endParaRPr sz="4000" dirty="0">
              <a:solidFill>
                <a:srgbClr val="6699FF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8593063-9CCF-41BB-9097-67E807A46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74" y="1022838"/>
            <a:ext cx="2992500" cy="3555000"/>
          </a:xfrm>
          <a:prstGeom prst="rect">
            <a:avLst/>
          </a:prstGeom>
        </p:spPr>
      </p:pic>
      <p:pic>
        <p:nvPicPr>
          <p:cNvPr id="43" name="Imagen 4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C52901A-FE52-4C06-871D-E8664841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899E56E2-956F-40A1-881C-248C073D01BF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CCE80CB-5FBB-4DFA-8883-584A720BE55B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/>
          <p:nvPr/>
        </p:nvSpPr>
        <p:spPr>
          <a:xfrm>
            <a:off x="1937975" y="1284250"/>
            <a:ext cx="1544540" cy="111204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" name="Google Shape;440;p39"/>
          <p:cNvGrpSpPr/>
          <p:nvPr/>
        </p:nvGrpSpPr>
        <p:grpSpPr>
          <a:xfrm>
            <a:off x="5187975" y="1551582"/>
            <a:ext cx="4653212" cy="5580611"/>
            <a:chOff x="4352213" y="-249185"/>
            <a:chExt cx="4653212" cy="5580611"/>
          </a:xfrm>
        </p:grpSpPr>
        <p:sp>
          <p:nvSpPr>
            <p:cNvPr id="441" name="Google Shape;441;p39"/>
            <p:cNvSpPr/>
            <p:nvPr/>
          </p:nvSpPr>
          <p:spPr>
            <a:xfrm rot="9784833">
              <a:off x="4604940" y="303428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9"/>
            <p:cNvSpPr/>
            <p:nvPr/>
          </p:nvSpPr>
          <p:spPr>
            <a:xfrm rot="5183080">
              <a:off x="5157570" y="2667457"/>
              <a:ext cx="2471275" cy="2691843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599326" y="195217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 rot="2699978">
              <a:off x="5100115" y="1676290"/>
              <a:ext cx="2926222" cy="2176930"/>
            </a:xfrm>
            <a:custGeom>
              <a:avLst/>
              <a:gdLst/>
              <a:ahLst/>
              <a:cxnLst/>
              <a:rect l="l" t="t" r="r" b="b"/>
              <a:pathLst>
                <a:path w="10631" h="6589" extrusionOk="0">
                  <a:moveTo>
                    <a:pt x="1143" y="1"/>
                  </a:moveTo>
                  <a:cubicBezTo>
                    <a:pt x="967" y="1"/>
                    <a:pt x="802" y="27"/>
                    <a:pt x="654" y="87"/>
                  </a:cubicBezTo>
                  <a:cubicBezTo>
                    <a:pt x="25" y="340"/>
                    <a:pt x="1" y="1092"/>
                    <a:pt x="198" y="1764"/>
                  </a:cubicBezTo>
                  <a:cubicBezTo>
                    <a:pt x="827" y="3898"/>
                    <a:pt x="2683" y="5260"/>
                    <a:pt x="5075" y="6142"/>
                  </a:cubicBezTo>
                  <a:cubicBezTo>
                    <a:pt x="5543" y="6314"/>
                    <a:pt x="6012" y="6450"/>
                    <a:pt x="6474" y="6536"/>
                  </a:cubicBezTo>
                  <a:cubicBezTo>
                    <a:pt x="6664" y="6572"/>
                    <a:pt x="6867" y="6589"/>
                    <a:pt x="7074" y="6589"/>
                  </a:cubicBezTo>
                  <a:cubicBezTo>
                    <a:pt x="8703" y="6589"/>
                    <a:pt x="10631" y="5535"/>
                    <a:pt x="8799" y="4064"/>
                  </a:cubicBezTo>
                  <a:cubicBezTo>
                    <a:pt x="6992" y="2609"/>
                    <a:pt x="4933" y="1376"/>
                    <a:pt x="2781" y="445"/>
                  </a:cubicBezTo>
                  <a:cubicBezTo>
                    <a:pt x="2246" y="216"/>
                    <a:pt x="1649" y="1"/>
                    <a:pt x="1143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39"/>
          <p:cNvSpPr/>
          <p:nvPr/>
        </p:nvSpPr>
        <p:spPr>
          <a:xfrm>
            <a:off x="8244128" y="2496750"/>
            <a:ext cx="259725" cy="267028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9"/>
          <p:cNvSpPr/>
          <p:nvPr/>
        </p:nvSpPr>
        <p:spPr>
          <a:xfrm>
            <a:off x="6183225" y="11040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9"/>
          <p:cNvSpPr/>
          <p:nvPr/>
        </p:nvSpPr>
        <p:spPr>
          <a:xfrm>
            <a:off x="7581625" y="10022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9"/>
          <p:cNvSpPr/>
          <p:nvPr/>
        </p:nvSpPr>
        <p:spPr>
          <a:xfrm>
            <a:off x="63099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9"/>
          <p:cNvSpPr/>
          <p:nvPr/>
        </p:nvSpPr>
        <p:spPr>
          <a:xfrm>
            <a:off x="6751175" y="1337800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9"/>
          <p:cNvSpPr/>
          <p:nvPr/>
        </p:nvSpPr>
        <p:spPr>
          <a:xfrm>
            <a:off x="8003525" y="9123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7158350" y="5724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9"/>
          <p:cNvSpPr/>
          <p:nvPr/>
        </p:nvSpPr>
        <p:spPr>
          <a:xfrm flipH="1">
            <a:off x="614122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7222850" y="1198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7633963" y="9348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9"/>
          <p:cNvSpPr/>
          <p:nvPr/>
        </p:nvSpPr>
        <p:spPr>
          <a:xfrm flipH="1">
            <a:off x="5702600" y="22290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9"/>
          <p:cNvSpPr/>
          <p:nvPr/>
        </p:nvSpPr>
        <p:spPr>
          <a:xfrm>
            <a:off x="5638100" y="16826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9"/>
          <p:cNvSpPr/>
          <p:nvPr/>
        </p:nvSpPr>
        <p:spPr>
          <a:xfrm flipH="1">
            <a:off x="5671075" y="1740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9"/>
          <p:cNvSpPr/>
          <p:nvPr/>
        </p:nvSpPr>
        <p:spPr>
          <a:xfrm flipH="1">
            <a:off x="6265375" y="174232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7222850" y="5836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/>
          <p:nvPr/>
        </p:nvSpPr>
        <p:spPr>
          <a:xfrm flipH="1">
            <a:off x="5800000" y="207756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"/>
          <p:cNvSpPr/>
          <p:nvPr/>
        </p:nvSpPr>
        <p:spPr>
          <a:xfrm flipH="1">
            <a:off x="6321175" y="180585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6263351" y="4275525"/>
            <a:ext cx="214127" cy="220152"/>
          </a:xfrm>
          <a:custGeom>
            <a:avLst/>
            <a:gdLst/>
            <a:ahLst/>
            <a:cxnLst/>
            <a:rect l="l" t="t" r="r" b="b"/>
            <a:pathLst>
              <a:path w="2627" h="2701" extrusionOk="0">
                <a:moveTo>
                  <a:pt x="1030" y="0"/>
                </a:moveTo>
                <a:cubicBezTo>
                  <a:pt x="968" y="0"/>
                  <a:pt x="919" y="49"/>
                  <a:pt x="919" y="111"/>
                </a:cubicBezTo>
                <a:lnTo>
                  <a:pt x="919" y="956"/>
                </a:lnTo>
                <a:lnTo>
                  <a:pt x="111" y="956"/>
                </a:lnTo>
                <a:cubicBezTo>
                  <a:pt x="50" y="956"/>
                  <a:pt x="0" y="1005"/>
                  <a:pt x="0" y="1067"/>
                </a:cubicBezTo>
                <a:lnTo>
                  <a:pt x="0" y="1628"/>
                </a:lnTo>
                <a:cubicBezTo>
                  <a:pt x="0" y="1689"/>
                  <a:pt x="50" y="1739"/>
                  <a:pt x="111" y="1739"/>
                </a:cubicBezTo>
                <a:lnTo>
                  <a:pt x="919" y="1739"/>
                </a:lnTo>
                <a:lnTo>
                  <a:pt x="919" y="2583"/>
                </a:lnTo>
                <a:cubicBezTo>
                  <a:pt x="919" y="2645"/>
                  <a:pt x="968" y="2701"/>
                  <a:pt x="1030" y="2701"/>
                </a:cubicBezTo>
                <a:lnTo>
                  <a:pt x="1591" y="2701"/>
                </a:lnTo>
                <a:cubicBezTo>
                  <a:pt x="1653" y="2701"/>
                  <a:pt x="1708" y="2645"/>
                  <a:pt x="1708" y="2583"/>
                </a:cubicBezTo>
                <a:lnTo>
                  <a:pt x="1708" y="1739"/>
                </a:lnTo>
                <a:lnTo>
                  <a:pt x="2516" y="1739"/>
                </a:lnTo>
                <a:cubicBezTo>
                  <a:pt x="2578" y="1739"/>
                  <a:pt x="2627" y="1689"/>
                  <a:pt x="2627" y="1628"/>
                </a:cubicBezTo>
                <a:lnTo>
                  <a:pt x="2627" y="1067"/>
                </a:lnTo>
                <a:cubicBezTo>
                  <a:pt x="2627" y="1005"/>
                  <a:pt x="2578" y="956"/>
                  <a:pt x="2516" y="956"/>
                </a:cubicBezTo>
                <a:lnTo>
                  <a:pt x="1708" y="956"/>
                </a:lnTo>
                <a:lnTo>
                  <a:pt x="1708" y="111"/>
                </a:lnTo>
                <a:cubicBezTo>
                  <a:pt x="1708" y="49"/>
                  <a:pt x="1653" y="0"/>
                  <a:pt x="15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7927300" y="45396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9"/>
          <p:cNvSpPr/>
          <p:nvPr/>
        </p:nvSpPr>
        <p:spPr>
          <a:xfrm>
            <a:off x="6876575" y="36782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9"/>
          <p:cNvSpPr/>
          <p:nvPr/>
        </p:nvSpPr>
        <p:spPr>
          <a:xfrm>
            <a:off x="7497650" y="3597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9"/>
          <p:cNvSpPr/>
          <p:nvPr/>
        </p:nvSpPr>
        <p:spPr>
          <a:xfrm>
            <a:off x="7581038" y="3689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9"/>
          <p:cNvSpPr/>
          <p:nvPr/>
        </p:nvSpPr>
        <p:spPr>
          <a:xfrm>
            <a:off x="7539338" y="3582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9"/>
          <p:cNvSpPr/>
          <p:nvPr/>
        </p:nvSpPr>
        <p:spPr>
          <a:xfrm flipH="1">
            <a:off x="7165963" y="39893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9"/>
          <p:cNvSpPr/>
          <p:nvPr/>
        </p:nvSpPr>
        <p:spPr>
          <a:xfrm flipH="1">
            <a:off x="7553150" y="4335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9"/>
          <p:cNvSpPr/>
          <p:nvPr/>
        </p:nvSpPr>
        <p:spPr>
          <a:xfrm>
            <a:off x="6817475" y="41228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"/>
          <p:cNvSpPr/>
          <p:nvPr/>
        </p:nvSpPr>
        <p:spPr>
          <a:xfrm>
            <a:off x="6741725" y="443117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9"/>
          <p:cNvSpPr/>
          <p:nvPr/>
        </p:nvSpPr>
        <p:spPr>
          <a:xfrm>
            <a:off x="6775475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39"/>
          <p:cNvSpPr/>
          <p:nvPr/>
        </p:nvSpPr>
        <p:spPr>
          <a:xfrm>
            <a:off x="6673488" y="44424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9"/>
          <p:cNvSpPr/>
          <p:nvPr/>
        </p:nvSpPr>
        <p:spPr>
          <a:xfrm>
            <a:off x="7197675" y="43363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"/>
          <p:cNvSpPr/>
          <p:nvPr/>
        </p:nvSpPr>
        <p:spPr>
          <a:xfrm>
            <a:off x="7292625" y="43668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7958350" y="34175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"/>
          <p:cNvSpPr/>
          <p:nvPr/>
        </p:nvSpPr>
        <p:spPr>
          <a:xfrm>
            <a:off x="7882600" y="37259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9"/>
          <p:cNvSpPr/>
          <p:nvPr/>
        </p:nvSpPr>
        <p:spPr>
          <a:xfrm>
            <a:off x="7916350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9"/>
          <p:cNvSpPr/>
          <p:nvPr/>
        </p:nvSpPr>
        <p:spPr>
          <a:xfrm>
            <a:off x="7814363" y="37371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9"/>
          <p:cNvSpPr/>
          <p:nvPr/>
        </p:nvSpPr>
        <p:spPr>
          <a:xfrm>
            <a:off x="8338550" y="363108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8433500" y="366155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5346927" y="1463202"/>
            <a:ext cx="1082100" cy="10821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7364575" y="115120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9"/>
          <p:cNvSpPr/>
          <p:nvPr/>
        </p:nvSpPr>
        <p:spPr>
          <a:xfrm>
            <a:off x="6469000" y="38432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9"/>
          <p:cNvSpPr/>
          <p:nvPr/>
        </p:nvSpPr>
        <p:spPr>
          <a:xfrm rot="-6779535">
            <a:off x="1766563" y="247767"/>
            <a:ext cx="648910" cy="46905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9"/>
          <p:cNvSpPr/>
          <p:nvPr/>
        </p:nvSpPr>
        <p:spPr>
          <a:xfrm rot="-715145">
            <a:off x="2230963" y="74759"/>
            <a:ext cx="1797725" cy="815088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9"/>
          <p:cNvSpPr txBox="1">
            <a:spLocks noGrp="1"/>
          </p:cNvSpPr>
          <p:nvPr>
            <p:ph type="title" idx="2"/>
          </p:nvPr>
        </p:nvSpPr>
        <p:spPr>
          <a:xfrm>
            <a:off x="3300400" y="4228680"/>
            <a:ext cx="14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437" name="Google Shape;437;p39"/>
          <p:cNvSpPr txBox="1">
            <a:spLocks noGrp="1"/>
          </p:cNvSpPr>
          <p:nvPr>
            <p:ph type="title"/>
          </p:nvPr>
        </p:nvSpPr>
        <p:spPr>
          <a:xfrm>
            <a:off x="1576682" y="495434"/>
            <a:ext cx="599063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 dirty="0">
                <a:solidFill>
                  <a:srgbClr val="6699FF"/>
                </a:solidFill>
              </a:rPr>
              <a:t>Diferencias </a:t>
            </a:r>
            <a:br>
              <a:rPr lang="es-CO" sz="4000" b="1" dirty="0">
                <a:solidFill>
                  <a:srgbClr val="6699FF"/>
                </a:solidFill>
              </a:rPr>
            </a:br>
            <a:r>
              <a:rPr lang="es-CO" sz="4000" b="1" dirty="0">
                <a:solidFill>
                  <a:srgbClr val="6699FF"/>
                </a:solidFill>
              </a:rPr>
              <a:t>emoción -sentimiento</a:t>
            </a:r>
            <a:endParaRPr sz="4000" dirty="0">
              <a:solidFill>
                <a:srgbClr val="6699FF"/>
              </a:solidFill>
            </a:endParaRPr>
          </a:p>
        </p:txBody>
      </p:sp>
      <p:graphicFrame>
        <p:nvGraphicFramePr>
          <p:cNvPr id="57" name="3 Marcador de contenido">
            <a:extLst>
              <a:ext uri="{FF2B5EF4-FFF2-40B4-BE49-F238E27FC236}">
                <a16:creationId xmlns:a16="http://schemas.microsoft.com/office/drawing/2014/main" id="{F7CA2C8D-786A-4456-BA14-1EED7AFB0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62"/>
              </p:ext>
            </p:extLst>
          </p:nvPr>
        </p:nvGraphicFramePr>
        <p:xfrm>
          <a:off x="716099" y="1999738"/>
          <a:ext cx="7081022" cy="22858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05"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Emoción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dirty="0"/>
                        <a:t>Sentimiento</a:t>
                      </a:r>
                      <a:endParaRPr lang="es-ES" sz="1800" dirty="0">
                        <a:solidFill>
                          <a:srgbClr val="FFC00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2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Aparecen automáticamente al presentarse un estímulo impulsan hacia la acción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Incluye la capacidad de reflexionar de forma consciente sobre lo que se siente.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082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Más intensas y menos duradera.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/>
                        <a:t>Se mantienen en el tiempo y surgen después de las emociones.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Totalmente básica, primitiva y unidireccional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600" kern="1200" dirty="0"/>
                        <a:t>No hay sentimiento sin emoción.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5569" marR="65569" marT="32784" marB="327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" name="Imagen 5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7D3192B-7C23-4F75-B5FF-C092895F6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271352F3-CFFC-481C-BCE6-E1E6DEB01B4D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CCAB94BD-AD02-4671-A947-89ABD6A53813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41"/>
          <p:cNvGrpSpPr/>
          <p:nvPr/>
        </p:nvGrpSpPr>
        <p:grpSpPr>
          <a:xfrm>
            <a:off x="4131680" y="106025"/>
            <a:ext cx="5199971" cy="5493227"/>
            <a:chOff x="4131680" y="106025"/>
            <a:chExt cx="5199971" cy="5493227"/>
          </a:xfrm>
        </p:grpSpPr>
        <p:sp>
          <p:nvSpPr>
            <p:cNvPr id="538" name="Google Shape;538;p41"/>
            <p:cNvSpPr/>
            <p:nvPr/>
          </p:nvSpPr>
          <p:spPr>
            <a:xfrm rot="8973970">
              <a:off x="7446161" y="1315771"/>
              <a:ext cx="1292781" cy="2691835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B0ABC9">
                <a:alpha val="58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1"/>
            <p:cNvSpPr/>
            <p:nvPr/>
          </p:nvSpPr>
          <p:spPr>
            <a:xfrm rot="9784833">
              <a:off x="4824715" y="2693003"/>
              <a:ext cx="4147759" cy="2353635"/>
            </a:xfrm>
            <a:custGeom>
              <a:avLst/>
              <a:gdLst/>
              <a:ahLst/>
              <a:cxnLst/>
              <a:rect l="l" t="t" r="r" b="b"/>
              <a:pathLst>
                <a:path w="57888" h="27814" extrusionOk="0">
                  <a:moveTo>
                    <a:pt x="24329" y="0"/>
                  </a:moveTo>
                  <a:cubicBezTo>
                    <a:pt x="20137" y="0"/>
                    <a:pt x="15944" y="292"/>
                    <a:pt x="11795" y="876"/>
                  </a:cubicBezTo>
                  <a:cubicBezTo>
                    <a:pt x="8059" y="1400"/>
                    <a:pt x="3909" y="2467"/>
                    <a:pt x="2041" y="5691"/>
                  </a:cubicBezTo>
                  <a:cubicBezTo>
                    <a:pt x="0" y="9206"/>
                    <a:pt x="1640" y="13707"/>
                    <a:pt x="4033" y="17005"/>
                  </a:cubicBezTo>
                  <a:cubicBezTo>
                    <a:pt x="9661" y="24748"/>
                    <a:pt x="17144" y="27813"/>
                    <a:pt x="25551" y="27813"/>
                  </a:cubicBezTo>
                  <a:cubicBezTo>
                    <a:pt x="28471" y="27813"/>
                    <a:pt x="31503" y="27443"/>
                    <a:pt x="34607" y="26771"/>
                  </a:cubicBezTo>
                  <a:cubicBezTo>
                    <a:pt x="36981" y="26253"/>
                    <a:pt x="39274" y="25538"/>
                    <a:pt x="41395" y="24545"/>
                  </a:cubicBezTo>
                  <a:cubicBezTo>
                    <a:pt x="49157" y="20920"/>
                    <a:pt x="57888" y="5494"/>
                    <a:pt x="45372" y="2485"/>
                  </a:cubicBezTo>
                  <a:cubicBezTo>
                    <a:pt x="38494" y="832"/>
                    <a:pt x="31411" y="0"/>
                    <a:pt x="24329" y="0"/>
                  </a:cubicBezTo>
                  <a:close/>
                </a:path>
              </a:pathLst>
            </a:custGeom>
            <a:solidFill>
              <a:srgbClr val="F5CFCF">
                <a:alpha val="44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1"/>
            <p:cNvSpPr/>
            <p:nvPr/>
          </p:nvSpPr>
          <p:spPr>
            <a:xfrm rot="8973954">
              <a:off x="4643198" y="979845"/>
              <a:ext cx="2471272" cy="2691841"/>
            </a:xfrm>
            <a:custGeom>
              <a:avLst/>
              <a:gdLst/>
              <a:ahLst/>
              <a:cxnLst/>
              <a:rect l="l" t="t" r="r" b="b"/>
              <a:pathLst>
                <a:path w="2757" h="3020" extrusionOk="0">
                  <a:moveTo>
                    <a:pt x="1727" y="1"/>
                  </a:moveTo>
                  <a:cubicBezTo>
                    <a:pt x="815" y="1"/>
                    <a:pt x="275" y="1495"/>
                    <a:pt x="93" y="2170"/>
                  </a:cubicBezTo>
                  <a:cubicBezTo>
                    <a:pt x="43" y="2361"/>
                    <a:pt x="0" y="2571"/>
                    <a:pt x="93" y="2750"/>
                  </a:cubicBezTo>
                  <a:cubicBezTo>
                    <a:pt x="196" y="2948"/>
                    <a:pt x="423" y="3020"/>
                    <a:pt x="655" y="3020"/>
                  </a:cubicBezTo>
                  <a:cubicBezTo>
                    <a:pt x="756" y="3020"/>
                    <a:pt x="857" y="3006"/>
                    <a:pt x="950" y="2984"/>
                  </a:cubicBezTo>
                  <a:cubicBezTo>
                    <a:pt x="1418" y="2879"/>
                    <a:pt x="1850" y="2639"/>
                    <a:pt x="2183" y="2293"/>
                  </a:cubicBezTo>
                  <a:cubicBezTo>
                    <a:pt x="2479" y="1991"/>
                    <a:pt x="2707" y="1597"/>
                    <a:pt x="2731" y="1171"/>
                  </a:cubicBezTo>
                  <a:cubicBezTo>
                    <a:pt x="2756" y="746"/>
                    <a:pt x="2540" y="296"/>
                    <a:pt x="2164" y="111"/>
                  </a:cubicBezTo>
                  <a:cubicBezTo>
                    <a:pt x="2010" y="35"/>
                    <a:pt x="1864" y="1"/>
                    <a:pt x="1727" y="1"/>
                  </a:cubicBezTo>
                  <a:close/>
                </a:path>
              </a:pathLst>
            </a:custGeom>
            <a:solidFill>
              <a:srgbClr val="EF92A4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1"/>
            <p:cNvSpPr/>
            <p:nvPr/>
          </p:nvSpPr>
          <p:spPr>
            <a:xfrm>
              <a:off x="6557576" y="106025"/>
              <a:ext cx="2246512" cy="2392162"/>
            </a:xfrm>
            <a:custGeom>
              <a:avLst/>
              <a:gdLst/>
              <a:ahLst/>
              <a:cxnLst/>
              <a:rect l="l" t="t" r="r" b="b"/>
              <a:pathLst>
                <a:path w="11789" h="12553" extrusionOk="0">
                  <a:moveTo>
                    <a:pt x="8224" y="1"/>
                  </a:moveTo>
                  <a:cubicBezTo>
                    <a:pt x="6188" y="1"/>
                    <a:pt x="3792" y="774"/>
                    <a:pt x="2646" y="1180"/>
                  </a:cubicBezTo>
                  <a:cubicBezTo>
                    <a:pt x="2621" y="1192"/>
                    <a:pt x="2590" y="1198"/>
                    <a:pt x="2559" y="1211"/>
                  </a:cubicBezTo>
                  <a:cubicBezTo>
                    <a:pt x="1782" y="1494"/>
                    <a:pt x="981" y="1901"/>
                    <a:pt x="574" y="2709"/>
                  </a:cubicBezTo>
                  <a:cubicBezTo>
                    <a:pt x="1" y="3868"/>
                    <a:pt x="469" y="5335"/>
                    <a:pt x="1073" y="6476"/>
                  </a:cubicBezTo>
                  <a:cubicBezTo>
                    <a:pt x="2276" y="8732"/>
                    <a:pt x="4002" y="10625"/>
                    <a:pt x="6018" y="11902"/>
                  </a:cubicBezTo>
                  <a:cubicBezTo>
                    <a:pt x="6265" y="12056"/>
                    <a:pt x="6530" y="12210"/>
                    <a:pt x="6807" y="12321"/>
                  </a:cubicBezTo>
                  <a:cubicBezTo>
                    <a:pt x="7135" y="12462"/>
                    <a:pt x="7471" y="12552"/>
                    <a:pt x="7801" y="12552"/>
                  </a:cubicBezTo>
                  <a:cubicBezTo>
                    <a:pt x="8048" y="12552"/>
                    <a:pt x="8292" y="12501"/>
                    <a:pt x="8527" y="12382"/>
                  </a:cubicBezTo>
                  <a:cubicBezTo>
                    <a:pt x="9095" y="12099"/>
                    <a:pt x="9465" y="11470"/>
                    <a:pt x="9773" y="10853"/>
                  </a:cubicBezTo>
                  <a:cubicBezTo>
                    <a:pt x="10772" y="8843"/>
                    <a:pt x="11419" y="6605"/>
                    <a:pt x="11666" y="4312"/>
                  </a:cubicBezTo>
                  <a:cubicBezTo>
                    <a:pt x="11752" y="3461"/>
                    <a:pt x="11789" y="2567"/>
                    <a:pt x="11518" y="1772"/>
                  </a:cubicBezTo>
                  <a:cubicBezTo>
                    <a:pt x="11067" y="432"/>
                    <a:pt x="9746" y="1"/>
                    <a:pt x="8224" y="1"/>
                  </a:cubicBezTo>
                  <a:close/>
                </a:path>
              </a:pathLst>
            </a:custGeom>
            <a:solidFill>
              <a:srgbClr val="F1BDBC">
                <a:alpha val="57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41"/>
          <p:cNvSpPr/>
          <p:nvPr/>
        </p:nvSpPr>
        <p:spPr>
          <a:xfrm rot="2699978">
            <a:off x="5100115" y="1676290"/>
            <a:ext cx="2926222" cy="2176930"/>
          </a:xfrm>
          <a:custGeom>
            <a:avLst/>
            <a:gdLst/>
            <a:ahLst/>
            <a:cxnLst/>
            <a:rect l="l" t="t" r="r" b="b"/>
            <a:pathLst>
              <a:path w="10631" h="6589" extrusionOk="0">
                <a:moveTo>
                  <a:pt x="1143" y="1"/>
                </a:moveTo>
                <a:cubicBezTo>
                  <a:pt x="967" y="1"/>
                  <a:pt x="802" y="27"/>
                  <a:pt x="654" y="87"/>
                </a:cubicBezTo>
                <a:cubicBezTo>
                  <a:pt x="25" y="340"/>
                  <a:pt x="1" y="1092"/>
                  <a:pt x="198" y="1764"/>
                </a:cubicBezTo>
                <a:cubicBezTo>
                  <a:pt x="827" y="3898"/>
                  <a:pt x="2683" y="5260"/>
                  <a:pt x="5075" y="6142"/>
                </a:cubicBezTo>
                <a:cubicBezTo>
                  <a:pt x="5543" y="6314"/>
                  <a:pt x="6012" y="6450"/>
                  <a:pt x="6474" y="6536"/>
                </a:cubicBezTo>
                <a:cubicBezTo>
                  <a:pt x="6664" y="6572"/>
                  <a:pt x="6867" y="6589"/>
                  <a:pt x="7074" y="6589"/>
                </a:cubicBezTo>
                <a:cubicBezTo>
                  <a:pt x="8703" y="6589"/>
                  <a:pt x="10631" y="5535"/>
                  <a:pt x="8799" y="4064"/>
                </a:cubicBezTo>
                <a:cubicBezTo>
                  <a:pt x="6992" y="2609"/>
                  <a:pt x="4933" y="1376"/>
                  <a:pt x="2781" y="445"/>
                </a:cubicBezTo>
                <a:cubicBezTo>
                  <a:pt x="2246" y="216"/>
                  <a:pt x="1649" y="1"/>
                  <a:pt x="1143" y="1"/>
                </a:cubicBezTo>
                <a:close/>
              </a:path>
            </a:pathLst>
          </a:custGeom>
          <a:solidFill>
            <a:srgbClr val="B0ABC9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 txBox="1">
            <a:spLocks noGrp="1"/>
          </p:cNvSpPr>
          <p:nvPr>
            <p:ph type="body" idx="1"/>
          </p:nvPr>
        </p:nvSpPr>
        <p:spPr>
          <a:xfrm>
            <a:off x="297452" y="2054473"/>
            <a:ext cx="3861499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s-CO" sz="1600" dirty="0">
                <a:solidFill>
                  <a:srgbClr val="002060"/>
                </a:solidFill>
                <a:latin typeface="+mn-lt"/>
              </a:rPr>
              <a:t>El sistema límbico o cerebro emocional, es una red de neuronas distribuidas por el cerebro, es la base emocional de los sentimientos, impacta la memoria y el aprendizaje.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45" name="Google Shape;545;p41"/>
          <p:cNvSpPr/>
          <p:nvPr/>
        </p:nvSpPr>
        <p:spPr>
          <a:xfrm>
            <a:off x="5262388" y="24440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 flipH="1">
            <a:off x="5314413" y="24552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41"/>
          <p:cNvSpPr/>
          <p:nvPr/>
        </p:nvSpPr>
        <p:spPr>
          <a:xfrm>
            <a:off x="8197438" y="1088038"/>
            <a:ext cx="125400" cy="1254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41"/>
          <p:cNvSpPr/>
          <p:nvPr/>
        </p:nvSpPr>
        <p:spPr>
          <a:xfrm>
            <a:off x="8280825" y="1180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41"/>
          <p:cNvSpPr/>
          <p:nvPr/>
        </p:nvSpPr>
        <p:spPr>
          <a:xfrm>
            <a:off x="8239125" y="10739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"/>
          <p:cNvSpPr/>
          <p:nvPr/>
        </p:nvSpPr>
        <p:spPr>
          <a:xfrm>
            <a:off x="8562588" y="2673500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1"/>
          <p:cNvSpPr/>
          <p:nvPr/>
        </p:nvSpPr>
        <p:spPr>
          <a:xfrm flipH="1">
            <a:off x="8252938" y="182630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41"/>
          <p:cNvSpPr/>
          <p:nvPr/>
        </p:nvSpPr>
        <p:spPr>
          <a:xfrm>
            <a:off x="8140688" y="23114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"/>
          <p:cNvSpPr/>
          <p:nvPr/>
        </p:nvSpPr>
        <p:spPr>
          <a:xfrm>
            <a:off x="5197888" y="26350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41"/>
          <p:cNvSpPr/>
          <p:nvPr/>
        </p:nvSpPr>
        <p:spPr>
          <a:xfrm>
            <a:off x="8193025" y="224413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41"/>
          <p:cNvSpPr/>
          <p:nvPr/>
        </p:nvSpPr>
        <p:spPr>
          <a:xfrm>
            <a:off x="8532538" y="353625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41"/>
          <p:cNvSpPr/>
          <p:nvPr/>
        </p:nvSpPr>
        <p:spPr>
          <a:xfrm flipH="1">
            <a:off x="849053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41"/>
          <p:cNvSpPr/>
          <p:nvPr/>
        </p:nvSpPr>
        <p:spPr>
          <a:xfrm flipH="1">
            <a:off x="8614688" y="991950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1"/>
          <p:cNvSpPr/>
          <p:nvPr/>
        </p:nvSpPr>
        <p:spPr>
          <a:xfrm flipH="1">
            <a:off x="8149313" y="1327188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41"/>
          <p:cNvSpPr/>
          <p:nvPr/>
        </p:nvSpPr>
        <p:spPr>
          <a:xfrm flipH="1">
            <a:off x="8670488" y="105547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1"/>
          <p:cNvSpPr/>
          <p:nvPr/>
        </p:nvSpPr>
        <p:spPr>
          <a:xfrm>
            <a:off x="8228167" y="424841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1"/>
          <p:cNvSpPr/>
          <p:nvPr/>
        </p:nvSpPr>
        <p:spPr>
          <a:xfrm>
            <a:off x="5045350" y="20158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1"/>
          <p:cNvSpPr/>
          <p:nvPr/>
        </p:nvSpPr>
        <p:spPr>
          <a:xfrm>
            <a:off x="7369150" y="3788800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1"/>
          <p:cNvSpPr/>
          <p:nvPr/>
        </p:nvSpPr>
        <p:spPr>
          <a:xfrm>
            <a:off x="7346700" y="353625"/>
            <a:ext cx="1061700" cy="10617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7885650" y="2376000"/>
            <a:ext cx="960900" cy="9609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1"/>
          <p:cNvSpPr/>
          <p:nvPr/>
        </p:nvSpPr>
        <p:spPr>
          <a:xfrm>
            <a:off x="7252750" y="144350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1"/>
          <p:cNvSpPr txBox="1">
            <a:spLocks noGrp="1"/>
          </p:cNvSpPr>
          <p:nvPr>
            <p:ph type="title"/>
          </p:nvPr>
        </p:nvSpPr>
        <p:spPr>
          <a:xfrm>
            <a:off x="715016" y="1165204"/>
            <a:ext cx="3852000" cy="124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Anatomía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de la emoción </a:t>
            </a:r>
            <a:endParaRPr dirty="0">
              <a:solidFill>
                <a:srgbClr val="6699FF"/>
              </a:solidFill>
            </a:endParaRPr>
          </a:p>
        </p:txBody>
      </p:sp>
      <p:sp>
        <p:nvSpPr>
          <p:cNvPr id="567" name="Google Shape;567;p41"/>
          <p:cNvSpPr/>
          <p:nvPr/>
        </p:nvSpPr>
        <p:spPr>
          <a:xfrm>
            <a:off x="4330976" y="353625"/>
            <a:ext cx="983458" cy="704826"/>
          </a:xfrm>
          <a:custGeom>
            <a:avLst/>
            <a:gdLst/>
            <a:ahLst/>
            <a:cxnLst/>
            <a:rect l="l" t="t" r="r" b="b"/>
            <a:pathLst>
              <a:path w="7942" h="5692" extrusionOk="0">
                <a:moveTo>
                  <a:pt x="3056" y="1"/>
                </a:moveTo>
                <a:cubicBezTo>
                  <a:pt x="2499" y="1"/>
                  <a:pt x="1942" y="26"/>
                  <a:pt x="1393" y="99"/>
                </a:cubicBezTo>
                <a:cubicBezTo>
                  <a:pt x="912" y="166"/>
                  <a:pt x="370" y="314"/>
                  <a:pt x="154" y="808"/>
                </a:cubicBezTo>
                <a:cubicBezTo>
                  <a:pt x="31" y="1079"/>
                  <a:pt x="0" y="1393"/>
                  <a:pt x="25" y="1714"/>
                </a:cubicBezTo>
                <a:cubicBezTo>
                  <a:pt x="68" y="2312"/>
                  <a:pt x="296" y="2966"/>
                  <a:pt x="536" y="3520"/>
                </a:cubicBezTo>
                <a:cubicBezTo>
                  <a:pt x="666" y="3816"/>
                  <a:pt x="789" y="4088"/>
                  <a:pt x="894" y="4310"/>
                </a:cubicBezTo>
                <a:cubicBezTo>
                  <a:pt x="1178" y="4932"/>
                  <a:pt x="1615" y="5537"/>
                  <a:pt x="2220" y="5666"/>
                </a:cubicBezTo>
                <a:cubicBezTo>
                  <a:pt x="2302" y="5684"/>
                  <a:pt x="2385" y="5691"/>
                  <a:pt x="2468" y="5691"/>
                </a:cubicBezTo>
                <a:cubicBezTo>
                  <a:pt x="2824" y="5691"/>
                  <a:pt x="3180" y="5547"/>
                  <a:pt x="3520" y="5407"/>
                </a:cubicBezTo>
                <a:cubicBezTo>
                  <a:pt x="4384" y="5050"/>
                  <a:pt x="5265" y="4680"/>
                  <a:pt x="5993" y="4038"/>
                </a:cubicBezTo>
                <a:cubicBezTo>
                  <a:pt x="7084" y="3077"/>
                  <a:pt x="7941" y="1030"/>
                  <a:pt x="6196" y="277"/>
                </a:cubicBezTo>
                <a:cubicBezTo>
                  <a:pt x="5796" y="105"/>
                  <a:pt x="5364" y="80"/>
                  <a:pt x="4939" y="62"/>
                </a:cubicBezTo>
                <a:cubicBezTo>
                  <a:pt x="4655" y="49"/>
                  <a:pt x="4371" y="37"/>
                  <a:pt x="4088" y="25"/>
                </a:cubicBezTo>
                <a:cubicBezTo>
                  <a:pt x="3744" y="11"/>
                  <a:pt x="3400" y="1"/>
                  <a:pt x="3056" y="1"/>
                </a:cubicBezTo>
                <a:close/>
              </a:path>
            </a:pathLst>
          </a:custGeom>
          <a:solidFill>
            <a:srgbClr val="F1BDBC">
              <a:alpha val="57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B6526B8-86C1-4620-A696-10DDBD26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pic>
        <p:nvPicPr>
          <p:cNvPr id="34" name="3 Imagen" descr="El cerebro: el sistema límbico | adpsi">
            <a:extLst>
              <a:ext uri="{FF2B5EF4-FFF2-40B4-BE49-F238E27FC236}">
                <a16:creationId xmlns:a16="http://schemas.microsoft.com/office/drawing/2014/main" id="{7072D6F8-51DA-4ECD-AE4B-BEDD4F7028F6}"/>
              </a:ext>
            </a:extLst>
          </p:cNvPr>
          <p:cNvPicPr/>
          <p:nvPr/>
        </p:nvPicPr>
        <p:blipFill>
          <a:blip r:embed="rId4" cstate="print">
            <a:alphaModFix amt="70000"/>
          </a:blip>
          <a:stretch>
            <a:fillRect/>
          </a:stretch>
        </p:blipFill>
        <p:spPr bwMode="auto">
          <a:xfrm>
            <a:off x="4529852" y="1792099"/>
            <a:ext cx="4088694" cy="2616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F145FE7D-1892-4152-8DE5-43A9521D82F4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8E56553-C4BF-4B57-8F85-94085C291F27}"/>
              </a:ext>
            </a:extLst>
          </p:cNvPr>
          <p:cNvSpPr/>
          <p:nvPr/>
        </p:nvSpPr>
        <p:spPr>
          <a:xfrm>
            <a:off x="8638874" y="3098"/>
            <a:ext cx="163675" cy="5146579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858593" y="2953868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2456776" y="4140033"/>
            <a:ext cx="419741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Asociada con las respuestas de miedo, constante supervisor de la supervivencia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2395256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2694264" y="2102533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109300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actúa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14748" y="2966210"/>
            <a:ext cx="1943700" cy="527700"/>
          </a:xfrm>
        </p:spPr>
        <p:txBody>
          <a:bodyPr/>
          <a:lstStyle/>
          <a:p>
            <a:r>
              <a:rPr lang="es-CO" b="1" dirty="0"/>
              <a:t>Amígdala</a:t>
            </a:r>
            <a:endParaRPr lang="es-MX" dirty="0"/>
          </a:p>
        </p:txBody>
      </p:sp>
      <p:pic>
        <p:nvPicPr>
          <p:cNvPr id="40" name="3 Imagen" descr="https://www.inesem.es/revistadigital/educacion-sociedad/files/2019/06/Amigdala-1.jpg?x22608">
            <a:extLst>
              <a:ext uri="{FF2B5EF4-FFF2-40B4-BE49-F238E27FC236}">
                <a16:creationId xmlns:a16="http://schemas.microsoft.com/office/drawing/2014/main" id="{78EE12FC-8ADB-4468-B075-EFD832E996B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375" y="2026316"/>
            <a:ext cx="3313511" cy="198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25486" y="2917905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1186845" y="3668158"/>
            <a:ext cx="2768209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CO" dirty="0">
                <a:solidFill>
                  <a:srgbClr val="002060"/>
                </a:solidFill>
                <a:latin typeface="+mn-lt"/>
              </a:rPr>
              <a:t>Asociado a la memoria en los actos de  memorizar y recordar emociones.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Hipocampo</a:t>
            </a:r>
            <a:br>
              <a:rPr lang="es-CO" dirty="0"/>
            </a:br>
            <a:endParaRPr lang="es-MX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9" name="4 Imagen" descr="https://www.inesem.es/revistadigital/educacion-sociedad/files/2019/06/hipocampo-1.jpg?x22608">
            <a:extLst>
              <a:ext uri="{FF2B5EF4-FFF2-40B4-BE49-F238E27FC236}">
                <a16:creationId xmlns:a16="http://schemas.microsoft.com/office/drawing/2014/main" id="{70EC9620-160B-487E-ADCD-68628F9767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4061" y="2244137"/>
            <a:ext cx="3315639" cy="198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98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2"/>
          <p:cNvSpPr/>
          <p:nvPr/>
        </p:nvSpPr>
        <p:spPr>
          <a:xfrm>
            <a:off x="1086611" y="2920177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7" name="Google Shape;577;p42"/>
          <p:cNvSpPr txBox="1">
            <a:spLocks noGrp="1"/>
          </p:cNvSpPr>
          <p:nvPr>
            <p:ph type="subTitle" idx="4"/>
          </p:nvPr>
        </p:nvSpPr>
        <p:spPr>
          <a:xfrm>
            <a:off x="802170" y="3609233"/>
            <a:ext cx="3108817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Organiza el comportamiento, la toma de decisiones, regula la emoción,  comprensión de situaciones complejas y  comportamiento social.</a:t>
            </a:r>
            <a:endParaRPr lang="es-CO" dirty="0">
              <a:solidFill>
                <a:srgbClr val="00206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p42"/>
          <p:cNvSpPr/>
          <p:nvPr/>
        </p:nvSpPr>
        <p:spPr>
          <a:xfrm>
            <a:off x="1524300" y="2004001"/>
            <a:ext cx="1189542" cy="859878"/>
          </a:xfrm>
          <a:custGeom>
            <a:avLst/>
            <a:gdLst/>
            <a:ahLst/>
            <a:cxnLst/>
            <a:rect l="l" t="t" r="r" b="b"/>
            <a:pathLst>
              <a:path w="8183" h="5915" extrusionOk="0">
                <a:moveTo>
                  <a:pt x="4239" y="0"/>
                </a:moveTo>
                <a:cubicBezTo>
                  <a:pt x="4180" y="0"/>
                  <a:pt x="4122" y="2"/>
                  <a:pt x="4064" y="6"/>
                </a:cubicBezTo>
                <a:cubicBezTo>
                  <a:pt x="2769" y="99"/>
                  <a:pt x="1240" y="2207"/>
                  <a:pt x="500" y="3299"/>
                </a:cubicBezTo>
                <a:cubicBezTo>
                  <a:pt x="247" y="3662"/>
                  <a:pt x="1" y="4094"/>
                  <a:pt x="38" y="4538"/>
                </a:cubicBezTo>
                <a:cubicBezTo>
                  <a:pt x="62" y="4797"/>
                  <a:pt x="186" y="5031"/>
                  <a:pt x="358" y="5204"/>
                </a:cubicBezTo>
                <a:cubicBezTo>
                  <a:pt x="432" y="5284"/>
                  <a:pt x="525" y="5352"/>
                  <a:pt x="617" y="5407"/>
                </a:cubicBezTo>
                <a:cubicBezTo>
                  <a:pt x="919" y="5586"/>
                  <a:pt x="1264" y="5648"/>
                  <a:pt x="1604" y="5697"/>
                </a:cubicBezTo>
                <a:cubicBezTo>
                  <a:pt x="2364" y="5820"/>
                  <a:pt x="3149" y="5914"/>
                  <a:pt x="3930" y="5914"/>
                </a:cubicBezTo>
                <a:cubicBezTo>
                  <a:pt x="4999" y="5914"/>
                  <a:pt x="6061" y="5737"/>
                  <a:pt x="7048" y="5210"/>
                </a:cubicBezTo>
                <a:cubicBezTo>
                  <a:pt x="7492" y="4970"/>
                  <a:pt x="7942" y="4618"/>
                  <a:pt x="8077" y="4094"/>
                </a:cubicBezTo>
                <a:cubicBezTo>
                  <a:pt x="8182" y="3687"/>
                  <a:pt x="8071" y="3268"/>
                  <a:pt x="7923" y="2898"/>
                </a:cubicBezTo>
                <a:cubicBezTo>
                  <a:pt x="7868" y="2762"/>
                  <a:pt x="7806" y="2627"/>
                  <a:pt x="7732" y="2491"/>
                </a:cubicBezTo>
                <a:cubicBezTo>
                  <a:pt x="7045" y="1189"/>
                  <a:pt x="5643" y="0"/>
                  <a:pt x="4239" y="0"/>
                </a:cubicBezTo>
                <a:close/>
              </a:path>
            </a:pathLst>
          </a:custGeom>
          <a:solidFill>
            <a:srgbClr val="F5CFCF">
              <a:alpha val="44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8" name="Google Shape;588;p42"/>
          <p:cNvGrpSpPr/>
          <p:nvPr/>
        </p:nvGrpSpPr>
        <p:grpSpPr>
          <a:xfrm>
            <a:off x="1783516" y="2134264"/>
            <a:ext cx="671110" cy="671356"/>
            <a:chOff x="5901652" y="2989057"/>
            <a:chExt cx="443442" cy="443605"/>
          </a:xfrm>
        </p:grpSpPr>
        <p:sp>
          <p:nvSpPr>
            <p:cNvPr id="589" name="Google Shape;589;p42"/>
            <p:cNvSpPr/>
            <p:nvPr/>
          </p:nvSpPr>
          <p:spPr>
            <a:xfrm>
              <a:off x="5914725" y="3002104"/>
              <a:ext cx="417458" cy="417485"/>
            </a:xfrm>
            <a:custGeom>
              <a:avLst/>
              <a:gdLst/>
              <a:ahLst/>
              <a:cxnLst/>
              <a:rect l="l" t="t" r="r" b="b"/>
              <a:pathLst>
                <a:path w="15359" h="15360" extrusionOk="0">
                  <a:moveTo>
                    <a:pt x="7677" y="13867"/>
                  </a:moveTo>
                  <a:cubicBezTo>
                    <a:pt x="7282" y="14749"/>
                    <a:pt x="6394" y="15359"/>
                    <a:pt x="5365" y="15359"/>
                  </a:cubicBezTo>
                  <a:cubicBezTo>
                    <a:pt x="3922" y="15359"/>
                    <a:pt x="2769" y="14151"/>
                    <a:pt x="2837" y="12702"/>
                  </a:cubicBezTo>
                  <a:cubicBezTo>
                    <a:pt x="1789" y="12437"/>
                    <a:pt x="1259" y="11259"/>
                    <a:pt x="1739" y="10297"/>
                  </a:cubicBezTo>
                  <a:cubicBezTo>
                    <a:pt x="716" y="9866"/>
                    <a:pt x="1" y="8855"/>
                    <a:pt x="1" y="7677"/>
                  </a:cubicBezTo>
                  <a:cubicBezTo>
                    <a:pt x="1" y="6499"/>
                    <a:pt x="716" y="5494"/>
                    <a:pt x="1739" y="5063"/>
                  </a:cubicBezTo>
                  <a:cubicBezTo>
                    <a:pt x="1259" y="4101"/>
                    <a:pt x="1789" y="2923"/>
                    <a:pt x="2837" y="2658"/>
                  </a:cubicBezTo>
                  <a:cubicBezTo>
                    <a:pt x="2769" y="1209"/>
                    <a:pt x="3922" y="1"/>
                    <a:pt x="5365" y="1"/>
                  </a:cubicBezTo>
                  <a:cubicBezTo>
                    <a:pt x="6394" y="1"/>
                    <a:pt x="7282" y="611"/>
                    <a:pt x="7677" y="1493"/>
                  </a:cubicBezTo>
                  <a:cubicBezTo>
                    <a:pt x="8078" y="611"/>
                    <a:pt x="8959" y="1"/>
                    <a:pt x="9989" y="1"/>
                  </a:cubicBezTo>
                  <a:cubicBezTo>
                    <a:pt x="11432" y="1"/>
                    <a:pt x="12584" y="1209"/>
                    <a:pt x="12517" y="2658"/>
                  </a:cubicBezTo>
                  <a:cubicBezTo>
                    <a:pt x="13571" y="2923"/>
                    <a:pt x="14101" y="4101"/>
                    <a:pt x="13620" y="5063"/>
                  </a:cubicBezTo>
                  <a:cubicBezTo>
                    <a:pt x="14638" y="5494"/>
                    <a:pt x="15359" y="6499"/>
                    <a:pt x="15359" y="7677"/>
                  </a:cubicBezTo>
                  <a:cubicBezTo>
                    <a:pt x="15359" y="8855"/>
                    <a:pt x="14638" y="9866"/>
                    <a:pt x="13620" y="10297"/>
                  </a:cubicBezTo>
                  <a:cubicBezTo>
                    <a:pt x="14101" y="11259"/>
                    <a:pt x="13571" y="12437"/>
                    <a:pt x="12517" y="12702"/>
                  </a:cubicBezTo>
                  <a:cubicBezTo>
                    <a:pt x="12584" y="14151"/>
                    <a:pt x="11432" y="15359"/>
                    <a:pt x="9989" y="15359"/>
                  </a:cubicBezTo>
                  <a:cubicBezTo>
                    <a:pt x="8959" y="15359"/>
                    <a:pt x="8078" y="14749"/>
                    <a:pt x="7677" y="13867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031708" y="3119086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6746" h="6746" extrusionOk="0">
                  <a:moveTo>
                    <a:pt x="3373" y="0"/>
                  </a:moveTo>
                  <a:cubicBezTo>
                    <a:pt x="1511" y="0"/>
                    <a:pt x="0" y="1517"/>
                    <a:pt x="0" y="3373"/>
                  </a:cubicBezTo>
                  <a:cubicBezTo>
                    <a:pt x="0" y="5235"/>
                    <a:pt x="1511" y="6745"/>
                    <a:pt x="3373" y="6745"/>
                  </a:cubicBezTo>
                  <a:cubicBezTo>
                    <a:pt x="5235" y="6745"/>
                    <a:pt x="6745" y="5235"/>
                    <a:pt x="6745" y="3373"/>
                  </a:cubicBezTo>
                  <a:cubicBezTo>
                    <a:pt x="6745" y="1517"/>
                    <a:pt x="5235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5901652" y="2989057"/>
              <a:ext cx="443442" cy="443605"/>
            </a:xfrm>
            <a:custGeom>
              <a:avLst/>
              <a:gdLst/>
              <a:ahLst/>
              <a:cxnLst/>
              <a:rect l="l" t="t" r="r" b="b"/>
              <a:pathLst>
                <a:path w="16315" h="16321" extrusionOk="0">
                  <a:moveTo>
                    <a:pt x="10470" y="956"/>
                  </a:moveTo>
                  <a:cubicBezTo>
                    <a:pt x="11037" y="956"/>
                    <a:pt x="11567" y="1178"/>
                    <a:pt x="11962" y="1591"/>
                  </a:cubicBezTo>
                  <a:cubicBezTo>
                    <a:pt x="12252" y="1899"/>
                    <a:pt x="12437" y="2275"/>
                    <a:pt x="12504" y="2682"/>
                  </a:cubicBezTo>
                  <a:cubicBezTo>
                    <a:pt x="12141" y="2719"/>
                    <a:pt x="11795" y="2842"/>
                    <a:pt x="11493" y="3052"/>
                  </a:cubicBezTo>
                  <a:cubicBezTo>
                    <a:pt x="11308" y="3188"/>
                    <a:pt x="11234" y="3465"/>
                    <a:pt x="11339" y="3669"/>
                  </a:cubicBezTo>
                  <a:cubicBezTo>
                    <a:pt x="11425" y="3835"/>
                    <a:pt x="11592" y="3927"/>
                    <a:pt x="11765" y="3927"/>
                  </a:cubicBezTo>
                  <a:cubicBezTo>
                    <a:pt x="11857" y="3927"/>
                    <a:pt x="11950" y="3903"/>
                    <a:pt x="12030" y="3847"/>
                  </a:cubicBezTo>
                  <a:cubicBezTo>
                    <a:pt x="12215" y="3724"/>
                    <a:pt x="12424" y="3638"/>
                    <a:pt x="12640" y="3632"/>
                  </a:cubicBezTo>
                  <a:cubicBezTo>
                    <a:pt x="12652" y="3631"/>
                    <a:pt x="12664" y="3631"/>
                    <a:pt x="12676" y="3631"/>
                  </a:cubicBezTo>
                  <a:cubicBezTo>
                    <a:pt x="13134" y="3631"/>
                    <a:pt x="13502" y="3858"/>
                    <a:pt x="13694" y="4273"/>
                  </a:cubicBezTo>
                  <a:cubicBezTo>
                    <a:pt x="13793" y="4495"/>
                    <a:pt x="13824" y="4735"/>
                    <a:pt x="13793" y="4969"/>
                  </a:cubicBezTo>
                  <a:cubicBezTo>
                    <a:pt x="13565" y="4920"/>
                    <a:pt x="13337" y="4889"/>
                    <a:pt x="13102" y="4889"/>
                  </a:cubicBezTo>
                  <a:cubicBezTo>
                    <a:pt x="12887" y="4889"/>
                    <a:pt x="12665" y="4914"/>
                    <a:pt x="12455" y="4957"/>
                  </a:cubicBezTo>
                  <a:cubicBezTo>
                    <a:pt x="12221" y="5006"/>
                    <a:pt x="12048" y="5210"/>
                    <a:pt x="12060" y="5450"/>
                  </a:cubicBezTo>
                  <a:cubicBezTo>
                    <a:pt x="12071" y="5719"/>
                    <a:pt x="12292" y="5910"/>
                    <a:pt x="12540" y="5910"/>
                  </a:cubicBezTo>
                  <a:cubicBezTo>
                    <a:pt x="12571" y="5910"/>
                    <a:pt x="12602" y="5907"/>
                    <a:pt x="12634" y="5900"/>
                  </a:cubicBezTo>
                  <a:cubicBezTo>
                    <a:pt x="12788" y="5863"/>
                    <a:pt x="12948" y="5851"/>
                    <a:pt x="13102" y="5851"/>
                  </a:cubicBezTo>
                  <a:cubicBezTo>
                    <a:pt x="13590" y="5851"/>
                    <a:pt x="14070" y="6011"/>
                    <a:pt x="14459" y="6301"/>
                  </a:cubicBezTo>
                  <a:cubicBezTo>
                    <a:pt x="15026" y="6739"/>
                    <a:pt x="15365" y="7423"/>
                    <a:pt x="15365" y="8163"/>
                  </a:cubicBezTo>
                  <a:cubicBezTo>
                    <a:pt x="15365" y="9032"/>
                    <a:pt x="14890" y="9828"/>
                    <a:pt x="14132" y="10235"/>
                  </a:cubicBezTo>
                  <a:cubicBezTo>
                    <a:pt x="13793" y="9914"/>
                    <a:pt x="13337" y="9723"/>
                    <a:pt x="12831" y="9723"/>
                  </a:cubicBezTo>
                  <a:lnTo>
                    <a:pt x="12807" y="9723"/>
                  </a:lnTo>
                  <a:cubicBezTo>
                    <a:pt x="12548" y="9723"/>
                    <a:pt x="12332" y="9939"/>
                    <a:pt x="12338" y="10204"/>
                  </a:cubicBezTo>
                  <a:cubicBezTo>
                    <a:pt x="12338" y="10469"/>
                    <a:pt x="12554" y="10679"/>
                    <a:pt x="12813" y="10679"/>
                  </a:cubicBezTo>
                  <a:lnTo>
                    <a:pt x="12831" y="10679"/>
                  </a:lnTo>
                  <a:cubicBezTo>
                    <a:pt x="13349" y="10679"/>
                    <a:pt x="13774" y="11098"/>
                    <a:pt x="13774" y="11622"/>
                  </a:cubicBezTo>
                  <a:cubicBezTo>
                    <a:pt x="13774" y="12140"/>
                    <a:pt x="13349" y="12565"/>
                    <a:pt x="12831" y="12565"/>
                  </a:cubicBezTo>
                  <a:cubicBezTo>
                    <a:pt x="12671" y="12565"/>
                    <a:pt x="12517" y="12522"/>
                    <a:pt x="12375" y="12442"/>
                  </a:cubicBezTo>
                  <a:cubicBezTo>
                    <a:pt x="12299" y="12400"/>
                    <a:pt x="12216" y="12379"/>
                    <a:pt x="12134" y="12379"/>
                  </a:cubicBezTo>
                  <a:cubicBezTo>
                    <a:pt x="12025" y="12379"/>
                    <a:pt x="11917" y="12417"/>
                    <a:pt x="11832" y="12491"/>
                  </a:cubicBezTo>
                  <a:cubicBezTo>
                    <a:pt x="11567" y="12732"/>
                    <a:pt x="11629" y="13120"/>
                    <a:pt x="11906" y="13280"/>
                  </a:cubicBezTo>
                  <a:cubicBezTo>
                    <a:pt x="12097" y="13385"/>
                    <a:pt x="12301" y="13459"/>
                    <a:pt x="12517" y="13490"/>
                  </a:cubicBezTo>
                  <a:cubicBezTo>
                    <a:pt x="12480" y="13959"/>
                    <a:pt x="12282" y="14390"/>
                    <a:pt x="11956" y="14736"/>
                  </a:cubicBezTo>
                  <a:cubicBezTo>
                    <a:pt x="11567" y="15142"/>
                    <a:pt x="11037" y="15371"/>
                    <a:pt x="10470" y="15371"/>
                  </a:cubicBezTo>
                  <a:cubicBezTo>
                    <a:pt x="9711" y="15371"/>
                    <a:pt x="9021" y="14957"/>
                    <a:pt x="8663" y="14304"/>
                  </a:cubicBezTo>
                  <a:cubicBezTo>
                    <a:pt x="8762" y="14020"/>
                    <a:pt x="8811" y="13731"/>
                    <a:pt x="8824" y="13435"/>
                  </a:cubicBezTo>
                  <a:cubicBezTo>
                    <a:pt x="8836" y="13169"/>
                    <a:pt x="8651" y="12935"/>
                    <a:pt x="8392" y="12880"/>
                  </a:cubicBezTo>
                  <a:cubicBezTo>
                    <a:pt x="8367" y="12874"/>
                    <a:pt x="8355" y="12874"/>
                    <a:pt x="8349" y="12874"/>
                  </a:cubicBezTo>
                  <a:cubicBezTo>
                    <a:pt x="8090" y="12874"/>
                    <a:pt x="7874" y="13089"/>
                    <a:pt x="7874" y="13348"/>
                  </a:cubicBezTo>
                  <a:cubicBezTo>
                    <a:pt x="7862" y="14458"/>
                    <a:pt x="6955" y="15371"/>
                    <a:pt x="5846" y="15371"/>
                  </a:cubicBezTo>
                  <a:cubicBezTo>
                    <a:pt x="5278" y="15371"/>
                    <a:pt x="4748" y="15142"/>
                    <a:pt x="4360" y="14729"/>
                  </a:cubicBezTo>
                  <a:cubicBezTo>
                    <a:pt x="3965" y="14322"/>
                    <a:pt x="3762" y="13780"/>
                    <a:pt x="3793" y="13206"/>
                  </a:cubicBezTo>
                  <a:cubicBezTo>
                    <a:pt x="3805" y="12985"/>
                    <a:pt x="3651" y="12781"/>
                    <a:pt x="3435" y="12726"/>
                  </a:cubicBezTo>
                  <a:cubicBezTo>
                    <a:pt x="3071" y="12633"/>
                    <a:pt x="2781" y="12386"/>
                    <a:pt x="2627" y="12047"/>
                  </a:cubicBezTo>
                  <a:cubicBezTo>
                    <a:pt x="2516" y="11813"/>
                    <a:pt x="2486" y="11554"/>
                    <a:pt x="2535" y="11308"/>
                  </a:cubicBezTo>
                  <a:lnTo>
                    <a:pt x="2535" y="11308"/>
                  </a:lnTo>
                  <a:cubicBezTo>
                    <a:pt x="2757" y="11357"/>
                    <a:pt x="2985" y="11381"/>
                    <a:pt x="3219" y="11381"/>
                  </a:cubicBezTo>
                  <a:cubicBezTo>
                    <a:pt x="3336" y="11381"/>
                    <a:pt x="3460" y="11375"/>
                    <a:pt x="3577" y="11363"/>
                  </a:cubicBezTo>
                  <a:cubicBezTo>
                    <a:pt x="3817" y="11332"/>
                    <a:pt x="4008" y="11147"/>
                    <a:pt x="4015" y="10907"/>
                  </a:cubicBezTo>
                  <a:cubicBezTo>
                    <a:pt x="4026" y="10623"/>
                    <a:pt x="3798" y="10405"/>
                    <a:pt x="3536" y="10405"/>
                  </a:cubicBezTo>
                  <a:cubicBezTo>
                    <a:pt x="3519" y="10405"/>
                    <a:pt x="3502" y="10405"/>
                    <a:pt x="3484" y="10407"/>
                  </a:cubicBezTo>
                  <a:cubicBezTo>
                    <a:pt x="3392" y="10420"/>
                    <a:pt x="3306" y="10426"/>
                    <a:pt x="3219" y="10426"/>
                  </a:cubicBezTo>
                  <a:cubicBezTo>
                    <a:pt x="2072" y="10426"/>
                    <a:pt x="1111" y="9569"/>
                    <a:pt x="969" y="8434"/>
                  </a:cubicBezTo>
                  <a:cubicBezTo>
                    <a:pt x="969" y="8428"/>
                    <a:pt x="963" y="8416"/>
                    <a:pt x="963" y="8404"/>
                  </a:cubicBezTo>
                  <a:cubicBezTo>
                    <a:pt x="957" y="8323"/>
                    <a:pt x="950" y="8243"/>
                    <a:pt x="950" y="8163"/>
                  </a:cubicBezTo>
                  <a:cubicBezTo>
                    <a:pt x="950" y="7207"/>
                    <a:pt x="1518" y="6350"/>
                    <a:pt x="2399" y="5981"/>
                  </a:cubicBezTo>
                  <a:cubicBezTo>
                    <a:pt x="2584" y="5907"/>
                    <a:pt x="2707" y="5722"/>
                    <a:pt x="2689" y="5506"/>
                  </a:cubicBezTo>
                  <a:cubicBezTo>
                    <a:pt x="2689" y="5444"/>
                    <a:pt x="2671" y="5383"/>
                    <a:pt x="2640" y="5333"/>
                  </a:cubicBezTo>
                  <a:cubicBezTo>
                    <a:pt x="2473" y="5000"/>
                    <a:pt x="2467" y="4612"/>
                    <a:pt x="2627" y="4273"/>
                  </a:cubicBezTo>
                  <a:cubicBezTo>
                    <a:pt x="2701" y="4106"/>
                    <a:pt x="2818" y="3958"/>
                    <a:pt x="2954" y="3841"/>
                  </a:cubicBezTo>
                  <a:cubicBezTo>
                    <a:pt x="3047" y="4143"/>
                    <a:pt x="3182" y="4439"/>
                    <a:pt x="3367" y="4704"/>
                  </a:cubicBezTo>
                  <a:cubicBezTo>
                    <a:pt x="3460" y="4840"/>
                    <a:pt x="3614" y="4908"/>
                    <a:pt x="3762" y="4908"/>
                  </a:cubicBezTo>
                  <a:cubicBezTo>
                    <a:pt x="3873" y="4908"/>
                    <a:pt x="3984" y="4871"/>
                    <a:pt x="4076" y="4791"/>
                  </a:cubicBezTo>
                  <a:cubicBezTo>
                    <a:pt x="4261" y="4630"/>
                    <a:pt x="4286" y="4353"/>
                    <a:pt x="4150" y="4149"/>
                  </a:cubicBezTo>
                  <a:cubicBezTo>
                    <a:pt x="3916" y="3804"/>
                    <a:pt x="3793" y="3410"/>
                    <a:pt x="3793" y="2996"/>
                  </a:cubicBezTo>
                  <a:cubicBezTo>
                    <a:pt x="3793" y="2472"/>
                    <a:pt x="3996" y="1967"/>
                    <a:pt x="4360" y="1591"/>
                  </a:cubicBezTo>
                  <a:cubicBezTo>
                    <a:pt x="4748" y="1178"/>
                    <a:pt x="5278" y="956"/>
                    <a:pt x="5846" y="956"/>
                  </a:cubicBezTo>
                  <a:cubicBezTo>
                    <a:pt x="6604" y="956"/>
                    <a:pt x="7295" y="1369"/>
                    <a:pt x="7652" y="2022"/>
                  </a:cubicBezTo>
                  <a:cubicBezTo>
                    <a:pt x="7560" y="2294"/>
                    <a:pt x="7504" y="2577"/>
                    <a:pt x="7492" y="2867"/>
                  </a:cubicBezTo>
                  <a:cubicBezTo>
                    <a:pt x="7480" y="3132"/>
                    <a:pt x="7689" y="3354"/>
                    <a:pt x="7948" y="3366"/>
                  </a:cubicBezTo>
                  <a:lnTo>
                    <a:pt x="7973" y="3366"/>
                  </a:lnTo>
                  <a:cubicBezTo>
                    <a:pt x="8226" y="3366"/>
                    <a:pt x="8435" y="3163"/>
                    <a:pt x="8448" y="2910"/>
                  </a:cubicBezTo>
                  <a:cubicBezTo>
                    <a:pt x="8466" y="2454"/>
                    <a:pt x="8645" y="2010"/>
                    <a:pt x="8941" y="1665"/>
                  </a:cubicBezTo>
                  <a:cubicBezTo>
                    <a:pt x="9323" y="1221"/>
                    <a:pt x="9872" y="956"/>
                    <a:pt x="10470" y="956"/>
                  </a:cubicBezTo>
                  <a:close/>
                  <a:moveTo>
                    <a:pt x="5846" y="0"/>
                  </a:moveTo>
                  <a:cubicBezTo>
                    <a:pt x="5020" y="0"/>
                    <a:pt x="4243" y="333"/>
                    <a:pt x="3669" y="937"/>
                  </a:cubicBezTo>
                  <a:cubicBezTo>
                    <a:pt x="3188" y="1437"/>
                    <a:pt x="2892" y="2103"/>
                    <a:pt x="2843" y="2799"/>
                  </a:cubicBezTo>
                  <a:cubicBezTo>
                    <a:pt x="2368" y="3009"/>
                    <a:pt x="1980" y="3391"/>
                    <a:pt x="1758" y="3878"/>
                  </a:cubicBezTo>
                  <a:cubicBezTo>
                    <a:pt x="1555" y="4334"/>
                    <a:pt x="1505" y="4834"/>
                    <a:pt x="1622" y="5309"/>
                  </a:cubicBezTo>
                  <a:cubicBezTo>
                    <a:pt x="624" y="5900"/>
                    <a:pt x="1" y="6973"/>
                    <a:pt x="1" y="8157"/>
                  </a:cubicBezTo>
                  <a:cubicBezTo>
                    <a:pt x="1" y="9347"/>
                    <a:pt x="624" y="10420"/>
                    <a:pt x="1622" y="11012"/>
                  </a:cubicBezTo>
                  <a:cubicBezTo>
                    <a:pt x="1505" y="11486"/>
                    <a:pt x="1555" y="11986"/>
                    <a:pt x="1758" y="12442"/>
                  </a:cubicBezTo>
                  <a:cubicBezTo>
                    <a:pt x="1980" y="12929"/>
                    <a:pt x="2368" y="13305"/>
                    <a:pt x="2843" y="13521"/>
                  </a:cubicBezTo>
                  <a:cubicBezTo>
                    <a:pt x="2892" y="14218"/>
                    <a:pt x="3176" y="14871"/>
                    <a:pt x="3669" y="15383"/>
                  </a:cubicBezTo>
                  <a:cubicBezTo>
                    <a:pt x="4243" y="15987"/>
                    <a:pt x="5020" y="16320"/>
                    <a:pt x="5846" y="16320"/>
                  </a:cubicBezTo>
                  <a:cubicBezTo>
                    <a:pt x="6752" y="16320"/>
                    <a:pt x="7597" y="15913"/>
                    <a:pt x="8158" y="15235"/>
                  </a:cubicBezTo>
                  <a:cubicBezTo>
                    <a:pt x="8725" y="15913"/>
                    <a:pt x="9563" y="16320"/>
                    <a:pt x="10470" y="16320"/>
                  </a:cubicBezTo>
                  <a:cubicBezTo>
                    <a:pt x="11302" y="16320"/>
                    <a:pt x="12073" y="15987"/>
                    <a:pt x="12646" y="15383"/>
                  </a:cubicBezTo>
                  <a:cubicBezTo>
                    <a:pt x="13139" y="14871"/>
                    <a:pt x="13423" y="14218"/>
                    <a:pt x="13472" y="13521"/>
                  </a:cubicBezTo>
                  <a:cubicBezTo>
                    <a:pt x="13947" y="13305"/>
                    <a:pt x="14336" y="12929"/>
                    <a:pt x="14557" y="12442"/>
                  </a:cubicBezTo>
                  <a:cubicBezTo>
                    <a:pt x="14767" y="11986"/>
                    <a:pt x="14810" y="11486"/>
                    <a:pt x="14693" y="11012"/>
                  </a:cubicBezTo>
                  <a:cubicBezTo>
                    <a:pt x="15692" y="10420"/>
                    <a:pt x="16315" y="9347"/>
                    <a:pt x="16315" y="8157"/>
                  </a:cubicBezTo>
                  <a:cubicBezTo>
                    <a:pt x="16315" y="7004"/>
                    <a:pt x="15686" y="5894"/>
                    <a:pt x="14693" y="5309"/>
                  </a:cubicBezTo>
                  <a:cubicBezTo>
                    <a:pt x="14810" y="4834"/>
                    <a:pt x="14767" y="4334"/>
                    <a:pt x="14557" y="3878"/>
                  </a:cubicBezTo>
                  <a:cubicBezTo>
                    <a:pt x="14336" y="3391"/>
                    <a:pt x="13947" y="3009"/>
                    <a:pt x="13472" y="2799"/>
                  </a:cubicBezTo>
                  <a:cubicBezTo>
                    <a:pt x="13423" y="2103"/>
                    <a:pt x="13139" y="1449"/>
                    <a:pt x="12646" y="937"/>
                  </a:cubicBezTo>
                  <a:cubicBezTo>
                    <a:pt x="12073" y="333"/>
                    <a:pt x="11302" y="0"/>
                    <a:pt x="10470" y="0"/>
                  </a:cubicBezTo>
                  <a:cubicBezTo>
                    <a:pt x="9563" y="0"/>
                    <a:pt x="8725" y="407"/>
                    <a:pt x="8158" y="1079"/>
                  </a:cubicBezTo>
                  <a:cubicBezTo>
                    <a:pt x="7597" y="407"/>
                    <a:pt x="6752" y="0"/>
                    <a:pt x="5846" y="0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072587" y="3160563"/>
              <a:ext cx="102088" cy="100566"/>
            </a:xfrm>
            <a:custGeom>
              <a:avLst/>
              <a:gdLst/>
              <a:ahLst/>
              <a:cxnLst/>
              <a:rect l="l" t="t" r="r" b="b"/>
              <a:pathLst>
                <a:path w="3756" h="3700" extrusionOk="0">
                  <a:moveTo>
                    <a:pt x="1877" y="1"/>
                  </a:moveTo>
                  <a:cubicBezTo>
                    <a:pt x="1612" y="1"/>
                    <a:pt x="1400" y="212"/>
                    <a:pt x="1400" y="478"/>
                  </a:cubicBezTo>
                  <a:lnTo>
                    <a:pt x="1400" y="1372"/>
                  </a:lnTo>
                  <a:lnTo>
                    <a:pt x="519" y="1372"/>
                  </a:lnTo>
                  <a:cubicBezTo>
                    <a:pt x="272" y="1372"/>
                    <a:pt x="56" y="1551"/>
                    <a:pt x="31" y="1798"/>
                  </a:cubicBezTo>
                  <a:cubicBezTo>
                    <a:pt x="1" y="2081"/>
                    <a:pt x="223" y="2328"/>
                    <a:pt x="506" y="2328"/>
                  </a:cubicBezTo>
                  <a:lnTo>
                    <a:pt x="1400" y="2328"/>
                  </a:lnTo>
                  <a:lnTo>
                    <a:pt x="1400" y="3210"/>
                  </a:lnTo>
                  <a:cubicBezTo>
                    <a:pt x="1400" y="3450"/>
                    <a:pt x="1579" y="3666"/>
                    <a:pt x="1819" y="3697"/>
                  </a:cubicBezTo>
                  <a:cubicBezTo>
                    <a:pt x="1837" y="3698"/>
                    <a:pt x="1855" y="3699"/>
                    <a:pt x="1872" y="3699"/>
                  </a:cubicBezTo>
                  <a:cubicBezTo>
                    <a:pt x="2138" y="3699"/>
                    <a:pt x="2356" y="3482"/>
                    <a:pt x="2356" y="3222"/>
                  </a:cubicBezTo>
                  <a:lnTo>
                    <a:pt x="2356" y="2328"/>
                  </a:lnTo>
                  <a:lnTo>
                    <a:pt x="3250" y="2328"/>
                  </a:lnTo>
                  <a:cubicBezTo>
                    <a:pt x="3527" y="2328"/>
                    <a:pt x="3755" y="2081"/>
                    <a:pt x="3725" y="1798"/>
                  </a:cubicBezTo>
                  <a:cubicBezTo>
                    <a:pt x="3694" y="1551"/>
                    <a:pt x="3478" y="1372"/>
                    <a:pt x="3237" y="1372"/>
                  </a:cubicBezTo>
                  <a:lnTo>
                    <a:pt x="2356" y="1372"/>
                  </a:lnTo>
                  <a:lnTo>
                    <a:pt x="2356" y="491"/>
                  </a:lnTo>
                  <a:cubicBezTo>
                    <a:pt x="2356" y="244"/>
                    <a:pt x="2177" y="28"/>
                    <a:pt x="1930" y="4"/>
                  </a:cubicBezTo>
                  <a:cubicBezTo>
                    <a:pt x="1912" y="2"/>
                    <a:pt x="1894" y="1"/>
                    <a:pt x="1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679575" y="87899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Google Shape;572;p42">
            <a:extLst>
              <a:ext uri="{FF2B5EF4-FFF2-40B4-BE49-F238E27FC236}">
                <a16:creationId xmlns:a16="http://schemas.microsoft.com/office/drawing/2014/main" id="{762D935D-8B94-4E53-BB50-E8EAA5636299}"/>
              </a:ext>
            </a:extLst>
          </p:cNvPr>
          <p:cNvSpPr/>
          <p:nvPr/>
        </p:nvSpPr>
        <p:spPr>
          <a:xfrm>
            <a:off x="1086611" y="3066992"/>
            <a:ext cx="2342452" cy="637302"/>
          </a:xfrm>
          <a:custGeom>
            <a:avLst/>
            <a:gdLst/>
            <a:ahLst/>
            <a:cxnLst/>
            <a:rect l="l" t="t" r="r" b="b"/>
            <a:pathLst>
              <a:path w="9952" h="8997" extrusionOk="0">
                <a:moveTo>
                  <a:pt x="3764" y="1"/>
                </a:moveTo>
                <a:cubicBezTo>
                  <a:pt x="3566" y="1"/>
                  <a:pt x="3368" y="7"/>
                  <a:pt x="3169" y="18"/>
                </a:cubicBezTo>
                <a:cubicBezTo>
                  <a:pt x="2806" y="37"/>
                  <a:pt x="2442" y="74"/>
                  <a:pt x="2078" y="135"/>
                </a:cubicBezTo>
                <a:cubicBezTo>
                  <a:pt x="1277" y="265"/>
                  <a:pt x="716" y="431"/>
                  <a:pt x="376" y="875"/>
                </a:cubicBezTo>
                <a:cubicBezTo>
                  <a:pt x="210" y="1091"/>
                  <a:pt x="99" y="1381"/>
                  <a:pt x="44" y="1769"/>
                </a:cubicBezTo>
                <a:cubicBezTo>
                  <a:pt x="13" y="1972"/>
                  <a:pt x="0" y="2201"/>
                  <a:pt x="0" y="2460"/>
                </a:cubicBezTo>
                <a:cubicBezTo>
                  <a:pt x="7" y="4661"/>
                  <a:pt x="1344" y="7552"/>
                  <a:pt x="3120" y="8514"/>
                </a:cubicBezTo>
                <a:cubicBezTo>
                  <a:pt x="3729" y="8843"/>
                  <a:pt x="4377" y="8996"/>
                  <a:pt x="5022" y="8996"/>
                </a:cubicBezTo>
                <a:cubicBezTo>
                  <a:pt x="6790" y="8996"/>
                  <a:pt x="8533" y="7844"/>
                  <a:pt x="9378" y="6023"/>
                </a:cubicBezTo>
                <a:cubicBezTo>
                  <a:pt x="9440" y="5894"/>
                  <a:pt x="9495" y="5764"/>
                  <a:pt x="9545" y="5629"/>
                </a:cubicBezTo>
                <a:cubicBezTo>
                  <a:pt x="9828" y="4864"/>
                  <a:pt x="9951" y="3989"/>
                  <a:pt x="9791" y="3187"/>
                </a:cubicBezTo>
                <a:cubicBezTo>
                  <a:pt x="9748" y="2965"/>
                  <a:pt x="9680" y="2749"/>
                  <a:pt x="9594" y="2546"/>
                </a:cubicBezTo>
                <a:cubicBezTo>
                  <a:pt x="9101" y="1442"/>
                  <a:pt x="8028" y="857"/>
                  <a:pt x="6992" y="517"/>
                </a:cubicBezTo>
                <a:cubicBezTo>
                  <a:pt x="5943" y="173"/>
                  <a:pt x="4855" y="1"/>
                  <a:pt x="376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DD1BFE-E630-44A8-8F1B-C9E8F795E60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24862" y="3385653"/>
            <a:ext cx="1943700" cy="139051"/>
          </a:xfrm>
        </p:spPr>
        <p:txBody>
          <a:bodyPr/>
          <a:lstStyle/>
          <a:p>
            <a:r>
              <a:rPr lang="es-CO" b="1" dirty="0"/>
              <a:t>Corteza prefrontal</a:t>
            </a:r>
            <a:br>
              <a:rPr lang="es-CO" dirty="0"/>
            </a:br>
            <a:endParaRPr lang="es-MX" dirty="0"/>
          </a:p>
        </p:txBody>
      </p:sp>
      <p:pic>
        <p:nvPicPr>
          <p:cNvPr id="31" name="5 Imagen" descr="Corteza prefrontal: Estructura y función | Kenhub">
            <a:extLst>
              <a:ext uri="{FF2B5EF4-FFF2-40B4-BE49-F238E27FC236}">
                <a16:creationId xmlns:a16="http://schemas.microsoft.com/office/drawing/2014/main" id="{8A2A9D99-008F-4E7C-A04D-A9002FB72F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978" y="2393823"/>
            <a:ext cx="3336592" cy="19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673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222975" y="317963"/>
            <a:ext cx="64500" cy="645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2"/>
          <p:cNvSpPr/>
          <p:nvPr/>
        </p:nvSpPr>
        <p:spPr>
          <a:xfrm flipH="1">
            <a:off x="18097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flipH="1">
            <a:off x="305125" y="956288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flipH="1">
            <a:off x="-160250" y="1291525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2"/>
          <p:cNvSpPr/>
          <p:nvPr/>
        </p:nvSpPr>
        <p:spPr>
          <a:xfrm flipH="1">
            <a:off x="360925" y="1019813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2"/>
          <p:cNvSpPr/>
          <p:nvPr/>
        </p:nvSpPr>
        <p:spPr>
          <a:xfrm flipH="1">
            <a:off x="784270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2"/>
          <p:cNvSpPr/>
          <p:nvPr/>
        </p:nvSpPr>
        <p:spPr>
          <a:xfrm flipH="1">
            <a:off x="7966850" y="123975"/>
            <a:ext cx="97800" cy="978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2"/>
          <p:cNvSpPr/>
          <p:nvPr/>
        </p:nvSpPr>
        <p:spPr>
          <a:xfrm flipH="1">
            <a:off x="8022650" y="187500"/>
            <a:ext cx="42000" cy="42000"/>
          </a:xfrm>
          <a:prstGeom prst="ellipse">
            <a:avLst/>
          </a:prstGeom>
          <a:solidFill>
            <a:srgbClr val="F8F2E5">
              <a:alpha val="26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2"/>
          <p:cNvSpPr/>
          <p:nvPr/>
        </p:nvSpPr>
        <p:spPr>
          <a:xfrm>
            <a:off x="128317" y="1181666"/>
            <a:ext cx="147309" cy="151854"/>
          </a:xfrm>
          <a:custGeom>
            <a:avLst/>
            <a:gdLst/>
            <a:ahLst/>
            <a:cxnLst/>
            <a:rect l="l" t="t" r="r" b="b"/>
            <a:pathLst>
              <a:path w="1036" h="1068" extrusionOk="0">
                <a:moveTo>
                  <a:pt x="407" y="1"/>
                </a:moveTo>
                <a:cubicBezTo>
                  <a:pt x="382" y="1"/>
                  <a:pt x="364" y="19"/>
                  <a:pt x="364" y="44"/>
                </a:cubicBezTo>
                <a:lnTo>
                  <a:pt x="364" y="377"/>
                </a:lnTo>
                <a:lnTo>
                  <a:pt x="43" y="377"/>
                </a:lnTo>
                <a:cubicBezTo>
                  <a:pt x="19" y="377"/>
                  <a:pt x="0" y="401"/>
                  <a:pt x="0" y="426"/>
                </a:cubicBezTo>
                <a:lnTo>
                  <a:pt x="0" y="648"/>
                </a:lnTo>
                <a:cubicBezTo>
                  <a:pt x="0" y="673"/>
                  <a:pt x="19" y="691"/>
                  <a:pt x="43" y="691"/>
                </a:cubicBezTo>
                <a:lnTo>
                  <a:pt x="364" y="691"/>
                </a:lnTo>
                <a:lnTo>
                  <a:pt x="364" y="1024"/>
                </a:lnTo>
                <a:cubicBezTo>
                  <a:pt x="364" y="1049"/>
                  <a:pt x="382" y="1067"/>
                  <a:pt x="407" y="1067"/>
                </a:cubicBezTo>
                <a:lnTo>
                  <a:pt x="629" y="1067"/>
                </a:lnTo>
                <a:cubicBezTo>
                  <a:pt x="654" y="1067"/>
                  <a:pt x="672" y="1049"/>
                  <a:pt x="672" y="1024"/>
                </a:cubicBezTo>
                <a:lnTo>
                  <a:pt x="672" y="691"/>
                </a:lnTo>
                <a:lnTo>
                  <a:pt x="993" y="691"/>
                </a:lnTo>
                <a:cubicBezTo>
                  <a:pt x="1017" y="691"/>
                  <a:pt x="1036" y="673"/>
                  <a:pt x="1036" y="648"/>
                </a:cubicBezTo>
                <a:lnTo>
                  <a:pt x="1036" y="426"/>
                </a:lnTo>
                <a:cubicBezTo>
                  <a:pt x="1036" y="401"/>
                  <a:pt x="1017" y="377"/>
                  <a:pt x="993" y="377"/>
                </a:cubicBezTo>
                <a:lnTo>
                  <a:pt x="672" y="377"/>
                </a:lnTo>
                <a:lnTo>
                  <a:pt x="672" y="44"/>
                </a:lnTo>
                <a:cubicBezTo>
                  <a:pt x="672" y="19"/>
                  <a:pt x="654" y="1"/>
                  <a:pt x="6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2"/>
          <p:cNvSpPr/>
          <p:nvPr/>
        </p:nvSpPr>
        <p:spPr>
          <a:xfrm>
            <a:off x="-160250" y="420088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2"/>
          <p:cNvSpPr/>
          <p:nvPr/>
        </p:nvSpPr>
        <p:spPr>
          <a:xfrm>
            <a:off x="8572975" y="-408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2"/>
          <p:cNvSpPr/>
          <p:nvPr/>
        </p:nvSpPr>
        <p:spPr>
          <a:xfrm>
            <a:off x="8022650" y="-269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2"/>
          <p:cNvSpPr/>
          <p:nvPr/>
        </p:nvSpPr>
        <p:spPr>
          <a:xfrm>
            <a:off x="180975" y="-116112"/>
            <a:ext cx="498600" cy="498600"/>
          </a:xfrm>
          <a:prstGeom prst="ellipse">
            <a:avLst/>
          </a:prstGeom>
          <a:gradFill>
            <a:gsLst>
              <a:gs pos="0">
                <a:srgbClr val="F8F2E5">
                  <a:alpha val="53725"/>
                  <a:alpha val="26400"/>
                </a:srgbClr>
              </a:gs>
              <a:gs pos="58000">
                <a:srgbClr val="FFFFFF">
                  <a:alpha val="0"/>
                  <a:alpha val="26400"/>
                </a:srgbClr>
              </a:gs>
              <a:gs pos="100000">
                <a:srgbClr val="FFFFFF">
                  <a:alpha val="0"/>
                  <a:alpha val="264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2"/>
          <p:cNvSpPr txBox="1">
            <a:spLocks noGrp="1"/>
          </p:cNvSpPr>
          <p:nvPr>
            <p:ph type="title"/>
          </p:nvPr>
        </p:nvSpPr>
        <p:spPr>
          <a:xfrm>
            <a:off x="339650" y="91156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rgbClr val="6699FF"/>
                </a:solidFill>
              </a:rPr>
              <a:t>Zonas donde </a:t>
            </a:r>
            <a:br>
              <a:rPr lang="es-CO" b="1" dirty="0">
                <a:solidFill>
                  <a:srgbClr val="6699FF"/>
                </a:solidFill>
              </a:rPr>
            </a:br>
            <a:r>
              <a:rPr lang="es-CO" b="1" dirty="0">
                <a:solidFill>
                  <a:srgbClr val="6699FF"/>
                </a:solidFill>
              </a:rPr>
              <a:t>actúa el sistema límbico</a:t>
            </a:r>
            <a:endParaRPr dirty="0">
              <a:solidFill>
                <a:srgbClr val="6699FF"/>
              </a:solidFill>
            </a:endParaRPr>
          </a:p>
        </p:txBody>
      </p:sp>
      <p:pic>
        <p:nvPicPr>
          <p:cNvPr id="37" name="Imagen 3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3B8D60CF-84D4-47AC-8FF1-A421366B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948"/>
            <a:ext cx="2303083" cy="457612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E7299006-EE1F-4195-8AA5-9CA994314F5A}"/>
              </a:ext>
            </a:extLst>
          </p:cNvPr>
          <p:cNvSpPr/>
          <p:nvPr/>
        </p:nvSpPr>
        <p:spPr>
          <a:xfrm>
            <a:off x="8747109" y="-3080"/>
            <a:ext cx="416262" cy="5152757"/>
          </a:xfrm>
          <a:prstGeom prst="rect">
            <a:avLst/>
          </a:prstGeom>
          <a:solidFill>
            <a:srgbClr val="FF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6F008DD-E816-413B-9F0A-D9813ECA9E5F}"/>
              </a:ext>
            </a:extLst>
          </p:cNvPr>
          <p:cNvSpPr/>
          <p:nvPr/>
        </p:nvSpPr>
        <p:spPr>
          <a:xfrm>
            <a:off x="8613546" y="1"/>
            <a:ext cx="163675" cy="5169462"/>
          </a:xfrm>
          <a:prstGeom prst="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4" name="4 Imagen" descr="Hemisferios cerebrales: neuronas espejo y empatía">
            <a:extLst>
              <a:ext uri="{FF2B5EF4-FFF2-40B4-BE49-F238E27FC236}">
                <a16:creationId xmlns:a16="http://schemas.microsoft.com/office/drawing/2014/main" id="{DDE561FD-3334-45C1-BD7E-C4CCE1501706}"/>
              </a:ext>
            </a:extLst>
          </p:cNvPr>
          <p:cNvPicPr/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1410159" y="1785926"/>
            <a:ext cx="5497417" cy="31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631166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Therapy MK Campaign by Slidesgo">
  <a:themeElements>
    <a:clrScheme name="Simple Light">
      <a:dk1>
        <a:srgbClr val="413F3F"/>
      </a:dk1>
      <a:lt1>
        <a:srgbClr val="FFF7F7"/>
      </a:lt1>
      <a:dk2>
        <a:srgbClr val="706199"/>
      </a:dk2>
      <a:lt2>
        <a:srgbClr val="F5EDDC"/>
      </a:lt2>
      <a:accent1>
        <a:srgbClr val="F5CFCF"/>
      </a:accent1>
      <a:accent2>
        <a:srgbClr val="F1BDBC"/>
      </a:accent2>
      <a:accent3>
        <a:srgbClr val="EF92A4"/>
      </a:accent3>
      <a:accent4>
        <a:srgbClr val="A5A1C9"/>
      </a:accent4>
      <a:accent5>
        <a:srgbClr val="F5CFCF"/>
      </a:accent5>
      <a:accent6>
        <a:srgbClr val="F1BDBC"/>
      </a:accent6>
      <a:hlink>
        <a:srgbClr val="70619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H7EN5MXTHQNV-1513-309</_dlc_DocId>
    <_dlc_DocIdUrl xmlns="ae9388c0-b1e2-40ea-b6a8-c51c7913cbd2">
      <Url>https://www.mincultura.gov.co/ministerio/recursos-humanos/_layouts/15/DocIdRedir.aspx?ID=H7EN5MXTHQNV-1513-309</Url>
      <Description>H7EN5MXTHQNV-1513-309</Description>
    </_dlc_DocIdUrl>
  </documentManagement>
</p:properties>
</file>

<file path=customXml/itemProps1.xml><?xml version="1.0" encoding="utf-8"?>
<ds:datastoreItem xmlns:ds="http://schemas.openxmlformats.org/officeDocument/2006/customXml" ds:itemID="{3B9CEDDC-1612-442D-BDD3-F326DC2BC2CE}"/>
</file>

<file path=customXml/itemProps2.xml><?xml version="1.0" encoding="utf-8"?>
<ds:datastoreItem xmlns:ds="http://schemas.openxmlformats.org/officeDocument/2006/customXml" ds:itemID="{2DF474BB-EC52-48AC-943C-4D9A782E9A39}"/>
</file>

<file path=customXml/itemProps3.xml><?xml version="1.0" encoding="utf-8"?>
<ds:datastoreItem xmlns:ds="http://schemas.openxmlformats.org/officeDocument/2006/customXml" ds:itemID="{45B94D9C-2BB4-4094-94AA-E7490D45A3CE}"/>
</file>

<file path=customXml/itemProps4.xml><?xml version="1.0" encoding="utf-8"?>
<ds:datastoreItem xmlns:ds="http://schemas.openxmlformats.org/officeDocument/2006/customXml" ds:itemID="{E1B0B205-5B20-485E-8555-96AAC07ADEAE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704</Words>
  <Application>Microsoft Office PowerPoint</Application>
  <PresentationFormat>Presentación en pantalla (16:9)</PresentationFormat>
  <Paragraphs>97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Rubik</vt:lpstr>
      <vt:lpstr>Rajdhani</vt:lpstr>
      <vt:lpstr>Roboto Condensed Light</vt:lpstr>
      <vt:lpstr>Arial</vt:lpstr>
      <vt:lpstr>Wingdings</vt:lpstr>
      <vt:lpstr>Online Therapy MK Campaign by Slidesgo</vt:lpstr>
      <vt:lpstr>GESTIÓN  DE LAS  EMOCIONES</vt:lpstr>
      <vt:lpstr>¿Que es la emoción?</vt:lpstr>
      <vt:lpstr>¿Qué es el sentimiento?</vt:lpstr>
      <vt:lpstr>01</vt:lpstr>
      <vt:lpstr>Anatomía  de la emoción </vt:lpstr>
      <vt:lpstr>Zonas donde actúa  el sistema límbico</vt:lpstr>
      <vt:lpstr>Zonas donde  actúa el sistema límbico</vt:lpstr>
      <vt:lpstr>Zonas donde  actúa el sistema límbico</vt:lpstr>
      <vt:lpstr>Zonas donde  actúa el sistema límbico</vt:lpstr>
      <vt:lpstr>01</vt:lpstr>
      <vt:lpstr>03</vt:lpstr>
      <vt:lpstr>Presentación de PowerPoint</vt:lpstr>
      <vt:lpstr>Secuestro neuronal</vt:lpstr>
      <vt:lpstr>Presentación de PowerPoint</vt:lpstr>
      <vt:lpstr>Emociones más importantes que  debemos aprender a controlar</vt:lpstr>
      <vt:lpstr>Emociones más importantes que debemos cultivar</vt:lpstr>
      <vt:lpstr>04</vt:lpstr>
      <vt:lpstr>¿Cómo gestionar  las emociones?</vt:lpstr>
      <vt:lpstr>¿Cómo gestionar  las emociones?</vt:lpstr>
      <vt:lpstr>¿Cómo gestionar  las emociones?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 DE LAS  EMOCIONES</dc:title>
  <dc:creator>Gisell Geraldine Lozano Almanza</dc:creator>
  <cp:lastModifiedBy>office23</cp:lastModifiedBy>
  <cp:revision>5</cp:revision>
  <dcterms:modified xsi:type="dcterms:W3CDTF">2022-07-06T14:47:48Z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aeb0c51c-e690-4b96-bb1a-f48381ac7909</vt:lpwstr>
  </property>
</Properties>
</file>