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</p:sldMasterIdLst>
  <p:notesMasterIdLst>
    <p:notesMasterId r:id="rId29"/>
  </p:notesMasterIdLst>
  <p:sldIdLst>
    <p:sldId id="576" r:id="rId3"/>
    <p:sldId id="327" r:id="rId4"/>
    <p:sldId id="580" r:id="rId5"/>
    <p:sldId id="587" r:id="rId6"/>
    <p:sldId id="590" r:id="rId7"/>
    <p:sldId id="597" r:id="rId8"/>
    <p:sldId id="593" r:id="rId9"/>
    <p:sldId id="594" r:id="rId10"/>
    <p:sldId id="596" r:id="rId11"/>
    <p:sldId id="595" r:id="rId12"/>
    <p:sldId id="600" r:id="rId13"/>
    <p:sldId id="604" r:id="rId14"/>
    <p:sldId id="592" r:id="rId15"/>
    <p:sldId id="598" r:id="rId16"/>
    <p:sldId id="599" r:id="rId17"/>
    <p:sldId id="582" r:id="rId18"/>
    <p:sldId id="605" r:id="rId19"/>
    <p:sldId id="606" r:id="rId20"/>
    <p:sldId id="607" r:id="rId21"/>
    <p:sldId id="608" r:id="rId22"/>
    <p:sldId id="609" r:id="rId23"/>
    <p:sldId id="610" r:id="rId24"/>
    <p:sldId id="611" r:id="rId25"/>
    <p:sldId id="612" r:id="rId26"/>
    <p:sldId id="613" r:id="rId27"/>
    <p:sldId id="61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ha Cecilia Cortes Bernal" initials="MCCB" lastIdx="1" clrIdx="0">
    <p:extLst>
      <p:ext uri="{19B8F6BF-5375-455C-9EA6-DF929625EA0E}">
        <p15:presenceInfo xmlns:p15="http://schemas.microsoft.com/office/powerpoint/2012/main" userId="S::65694824@positiva.gov.co::a9cb3783-36f6-484e-8144-df73c796b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8" autoAdjust="0"/>
    <p:restoredTop sz="94620"/>
  </p:normalViewPr>
  <p:slideViewPr>
    <p:cSldViewPr snapToGrid="0" snapToObjects="1">
      <p:cViewPr varScale="1">
        <p:scale>
          <a:sx n="85" d="100"/>
          <a:sy n="85" d="100"/>
        </p:scale>
        <p:origin x="67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88FC-9B19-464E-A8C1-19F2FEA05329}" type="datetimeFigureOut">
              <a:rPr lang="es-ES_tradnl" smtClean="0"/>
              <a:pPr/>
              <a:t>19/10/2022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A21AE-19D2-5947-ACF0-F9FE9018A0B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5298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Naran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8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59102" y="3449415"/>
            <a:ext cx="7988952" cy="906244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2259102" y="2310408"/>
            <a:ext cx="7988952" cy="981636"/>
          </a:xfrm>
          <a:prstGeom prst="rect">
            <a:avLst/>
          </a:prstGeom>
        </p:spPr>
        <p:txBody>
          <a:bodyPr/>
          <a:lstStyle>
            <a:lvl1pPr>
              <a:defRPr sz="54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PÁGINA CON TITULO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 flipH="1">
            <a:off x="2259102" y="3361765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Marcador de fecha 23"/>
          <p:cNvSpPr>
            <a:spLocks noGrp="1"/>
          </p:cNvSpPr>
          <p:nvPr>
            <p:ph type="dt" sz="half" idx="10"/>
          </p:nvPr>
        </p:nvSpPr>
        <p:spPr>
          <a:xfrm>
            <a:off x="2259102" y="6356350"/>
            <a:ext cx="2743200" cy="365125"/>
          </a:xfrm>
        </p:spPr>
        <p:txBody>
          <a:bodyPr/>
          <a:lstStyle/>
          <a:p>
            <a:fld id="{9A158855-3D34-FD42-B43D-B29608833429}" type="datetime1">
              <a:rPr lang="es-CO" smtClean="0"/>
              <a:pPr/>
              <a:t>19/10/2022</a:t>
            </a:fld>
            <a:endParaRPr lang="es-ES_tradnl" dirty="0"/>
          </a:p>
        </p:txBody>
      </p:sp>
      <p:sp>
        <p:nvSpPr>
          <p:cNvPr id="25" name="Marcador de pie de página 24"/>
          <p:cNvSpPr>
            <a:spLocks noGrp="1"/>
          </p:cNvSpPr>
          <p:nvPr>
            <p:ph type="ftr" sz="quarter" idx="11"/>
          </p:nvPr>
        </p:nvSpPr>
        <p:spPr>
          <a:xfrm>
            <a:off x="5459502" y="6356350"/>
            <a:ext cx="4114800" cy="365125"/>
          </a:xfrm>
        </p:spPr>
        <p:txBody>
          <a:bodyPr/>
          <a:lstStyle/>
          <a:p>
            <a:endParaRPr lang="es-ES_trad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901" y="1331844"/>
            <a:ext cx="7988952" cy="459613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charset="0"/>
              </a:defRPr>
            </a:lvl1pPr>
            <a:lvl2pPr>
              <a:defRPr>
                <a:latin typeface="Century Gothic" charset="0"/>
              </a:defRPr>
            </a:lvl2pPr>
            <a:lvl3pPr>
              <a:defRPr>
                <a:latin typeface="Century Gothic" charset="0"/>
              </a:defRPr>
            </a:lvl3pPr>
            <a:lvl4pPr>
              <a:defRPr>
                <a:latin typeface="Century Gothic" charset="0"/>
              </a:defRPr>
            </a:lvl4pPr>
            <a:lvl5pPr>
              <a:defRPr>
                <a:latin typeface="Century Gothic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60901" y="639444"/>
            <a:ext cx="7988952" cy="562706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8931" y="1848679"/>
            <a:ext cx="8008922" cy="40054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600" b="0" cap="none">
                <a:latin typeface="Century Gothic" charset="0"/>
              </a:defRPr>
            </a:lvl1pPr>
          </a:lstStyle>
          <a:p>
            <a:r>
              <a:rPr lang="es-ES" dirty="0"/>
              <a:t>Clic para editar contenido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8931" y="1133060"/>
            <a:ext cx="8008923" cy="5550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138931" y="1115131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2128920" y="551119"/>
            <a:ext cx="8008923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2851573" y="541868"/>
            <a:ext cx="7524880" cy="48072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/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851573" y="1111636"/>
            <a:ext cx="751494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2372805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026553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7610728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3720" y="1200684"/>
            <a:ext cx="792671" cy="369312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223720" y="5037041"/>
            <a:ext cx="7576264" cy="8171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600" b="0" cap="none">
                <a:latin typeface="Century Gothic" charset="0"/>
              </a:defRPr>
            </a:lvl1pPr>
          </a:lstStyle>
          <a:p>
            <a:r>
              <a:rPr lang="es-ES" dirty="0"/>
              <a:t>Clic para editar contenido</a:t>
            </a:r>
            <a:endParaRPr lang="en-US" dirty="0"/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7468" y="1200684"/>
            <a:ext cx="792671" cy="369312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1643" y="1200684"/>
            <a:ext cx="792671" cy="36931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6984" y="1762398"/>
            <a:ext cx="3996398" cy="419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charset="0"/>
              </a:defRPr>
            </a:lvl1pPr>
            <a:lvl2pPr>
              <a:defRPr sz="1600">
                <a:latin typeface="Century Gothic" charset="0"/>
              </a:defRPr>
            </a:lvl2pPr>
            <a:lvl3pPr>
              <a:defRPr sz="1400">
                <a:latin typeface="Century Gothic" charset="0"/>
              </a:defRPr>
            </a:lvl3pPr>
            <a:lvl4pPr>
              <a:defRPr sz="1200">
                <a:latin typeface="Century Gothic" charset="0"/>
              </a:defRPr>
            </a:lvl4pPr>
            <a:lvl5pPr>
              <a:defRPr sz="1200">
                <a:latin typeface="Century Gothic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1391" y="1757915"/>
            <a:ext cx="3996400" cy="42002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charset="0"/>
              </a:defRPr>
            </a:lvl1pPr>
            <a:lvl2pPr>
              <a:defRPr sz="1600">
                <a:latin typeface="Century Gothic" charset="0"/>
              </a:defRPr>
            </a:lvl2pPr>
            <a:lvl3pPr>
              <a:defRPr sz="1400">
                <a:latin typeface="Century Gothic" charset="0"/>
              </a:defRPr>
            </a:lvl3pPr>
            <a:lvl4pPr>
              <a:defRPr sz="1200">
                <a:latin typeface="Century Gothic" charset="0"/>
              </a:defRPr>
            </a:lvl4pPr>
            <a:lvl5pPr>
              <a:defRPr sz="1200">
                <a:latin typeface="Century Gothic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2138931" y="1133060"/>
            <a:ext cx="8008923" cy="5550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138931" y="1115131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2128920" y="551119"/>
            <a:ext cx="8008923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0616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 con descrip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707" y="1082040"/>
            <a:ext cx="7999315" cy="2323374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entury Gothic" charset="0"/>
              </a:defRPr>
            </a:lvl1pPr>
          </a:lstStyle>
          <a:p>
            <a:r>
              <a:rPr lang="es-ES" dirty="0"/>
              <a:t>Clic para editar título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604708" y="3405414"/>
            <a:ext cx="7999314" cy="342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1"/>
                </a:solidFill>
                <a:latin typeface="Century Gothic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4707" y="3984897"/>
            <a:ext cx="7999316" cy="1676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4946" y="60549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rgbClr val="FF8B00"/>
                </a:solidFill>
                <a:latin typeface="Century Gothic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85521" y="2536785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Century Gothic" charset="0"/>
              </a:rPr>
              <a:t>”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1"/>
          </p:nvPr>
        </p:nvSpPr>
        <p:spPr>
          <a:xfrm>
            <a:off x="1997767" y="372216"/>
            <a:ext cx="9849608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image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023" y="683724"/>
            <a:ext cx="9404723" cy="1400530"/>
          </a:xfrm>
          <a:prstGeom prst="rect">
            <a:avLst/>
          </a:prstGeom>
        </p:spPr>
        <p:txBody>
          <a:bodyPr/>
          <a:lstStyle>
            <a:lvl1pPr>
              <a:defRPr sz="4200">
                <a:latin typeface="Century Gothic" charset="0"/>
              </a:defRPr>
            </a:lvl1pPr>
          </a:lstStyle>
          <a:p>
            <a:r>
              <a:rPr lang="es-ES" dirty="0"/>
              <a:t>Clic para editar título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067375" y="2317883"/>
            <a:ext cx="2940050" cy="295676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2067375" y="5375849"/>
            <a:ext cx="2940050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304286" y="2364606"/>
            <a:ext cx="2930525" cy="291003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302934" y="5375848"/>
            <a:ext cx="2934406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39611" y="2317882"/>
            <a:ext cx="2932113" cy="295676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39487" y="5375846"/>
            <a:ext cx="2935997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141054" y="2364606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77139" y="2364606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 userDrawn="1"/>
        </p:nvSpPr>
        <p:spPr>
          <a:xfrm>
            <a:off x="2061023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8" name="Rectángulo 17"/>
          <p:cNvSpPr/>
          <p:nvPr userDrawn="1"/>
        </p:nvSpPr>
        <p:spPr>
          <a:xfrm>
            <a:off x="5302934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1" name="Rectángulo 20"/>
          <p:cNvSpPr/>
          <p:nvPr userDrawn="1"/>
        </p:nvSpPr>
        <p:spPr>
          <a:xfrm>
            <a:off x="8539487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ón - Naran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293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ón -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00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¿Quiéne Somos?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5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169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03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43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inancie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909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Labo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532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561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186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390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969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31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ión y Vis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589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192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056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ducacion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01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Grupo corporativ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66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ción Accionar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6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cio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3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9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Portada Principal -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02427" y="0"/>
            <a:ext cx="6681738" cy="6858000"/>
          </a:xfrm>
          <a:prstGeom prst="parallelogram">
            <a:avLst>
              <a:gd name="adj" fmla="val 1790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64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Portada -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0783" y="4582478"/>
            <a:ext cx="7225747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4770783" y="3016265"/>
            <a:ext cx="5678973" cy="152357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4770783" y="4561160"/>
            <a:ext cx="739372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02427" y="0"/>
            <a:ext cx="3799390" cy="6858000"/>
          </a:xfrm>
          <a:prstGeom prst="parallelogram">
            <a:avLst>
              <a:gd name="adj" fmla="val 31765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2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ítulo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13" name="Marcador de fecha 1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855-3D34-FD42-B43D-B29608833429}" type="datetime1">
              <a:rPr lang="es-CO" smtClean="0"/>
              <a:pPr/>
              <a:t>19/10/2022</a:t>
            </a:fld>
            <a:endParaRPr lang="es-ES_tradnl" dirty="0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A4272-951C-2D41-BEB3-F9010A62D1D6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7" r:id="rId3"/>
    <p:sldLayoutId id="2147483674" r:id="rId4"/>
    <p:sldLayoutId id="2147483759" r:id="rId5"/>
    <p:sldLayoutId id="2147483675" r:id="rId6"/>
    <p:sldLayoutId id="2147483676" r:id="rId7"/>
    <p:sldLayoutId id="2147483679" r:id="rId8"/>
    <p:sldLayoutId id="2147483680" r:id="rId9"/>
    <p:sldLayoutId id="2147483649" r:id="rId10"/>
    <p:sldLayoutId id="2147483650" r:id="rId11"/>
    <p:sldLayoutId id="2147483651" r:id="rId12"/>
    <p:sldLayoutId id="2147483652" r:id="rId13"/>
    <p:sldLayoutId id="2147483681" r:id="rId14"/>
    <p:sldLayoutId id="2147483664" r:id="rId15"/>
    <p:sldLayoutId id="2147483670" r:id="rId16"/>
    <p:sldLayoutId id="2147483654" r:id="rId17"/>
    <p:sldLayoutId id="2147483678" r:id="rId18"/>
    <p:sldLayoutId id="2147483682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entury Gothic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entury Gothic" charset="0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entury Gothic" charset="0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entury Gothic" charset="0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ítulo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13" name="Marcador de fecha 1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855-3D34-FD42-B43D-B29608833429}" type="datetime1">
              <a:rPr lang="es-CO" smtClean="0"/>
              <a:pPr/>
              <a:t>19/10/2022</a:t>
            </a:fld>
            <a:endParaRPr lang="es-ES_tradnl" dirty="0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A4272-951C-2D41-BEB3-F9010A62D1D6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981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56" r:id="rId4"/>
    <p:sldLayoutId id="2147483747" r:id="rId5"/>
    <p:sldLayoutId id="2147483724" r:id="rId6"/>
    <p:sldLayoutId id="2147483723" r:id="rId7"/>
    <p:sldLayoutId id="2147483736" r:id="rId8"/>
    <p:sldLayoutId id="2147483733" r:id="rId9"/>
    <p:sldLayoutId id="2147483753" r:id="rId10"/>
    <p:sldLayoutId id="2147483754" r:id="rId11"/>
    <p:sldLayoutId id="2147483757" r:id="rId12"/>
    <p:sldLayoutId id="2147483725" r:id="rId13"/>
    <p:sldLayoutId id="2147483735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entury Gothic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entury Gothic" charset="0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entury Gothic" charset="0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entury Gothic" charset="0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1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786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D16C242D-B0BC-6A53-EEB8-7A7B28069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954" y="1325880"/>
            <a:ext cx="4242139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RCP PEDIATRICO</a:t>
            </a:r>
          </a:p>
        </p:txBody>
      </p:sp>
      <p:sp>
        <p:nvSpPr>
          <p:cNvPr id="29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B1B322-D9F9-DE9E-5BDA-A7A001F40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534" y="1950702"/>
            <a:ext cx="5410955" cy="212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05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E75658-BFB1-66BE-EB97-F5F3E6C9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69" y="616206"/>
            <a:ext cx="9727120" cy="59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4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684633-CDA9-D3B4-FF3A-3F31C4E3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41" y="129504"/>
            <a:ext cx="8571005" cy="65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96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7DE76F-AD3C-CA9F-B4C9-5D931A03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508" y="0"/>
            <a:ext cx="6474387" cy="16833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1396E6-65F9-8059-9404-969BC71E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873" y="1953492"/>
            <a:ext cx="4351545" cy="46374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936424E-D543-F69C-9E9B-3366F5EFA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561" y="1953491"/>
            <a:ext cx="3078448" cy="23997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FAE0FE-97D2-5DA2-9E58-C7551E4F0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418" y="4109374"/>
            <a:ext cx="2222025" cy="24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56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3E2C20C-C429-3A2F-FCCB-B64FD903D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78" y="494586"/>
            <a:ext cx="4945042" cy="5516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A5F883-9C28-93B2-31C9-AB44D5003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099" y="1184134"/>
            <a:ext cx="5449624" cy="293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3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01ACC9-976E-2816-A20C-8AAD9B303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92" y="651408"/>
            <a:ext cx="6218194" cy="57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7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58584A-5149-2732-D6CA-02C768D8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76687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b="0" i="0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Importante uso temprano del DEA</a:t>
            </a:r>
            <a:br>
              <a:rPr lang="en-US" sz="5600" b="0" i="0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5600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9406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19C6A9C-8552-F84D-468E-9B37C5474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6" y="654618"/>
            <a:ext cx="11894548" cy="52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98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5F2732-AD96-A97D-8A9A-A3110DA97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0" y="207686"/>
            <a:ext cx="10979142" cy="58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34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466945-897D-3C5F-BF8A-A36CEC432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3" y="1115072"/>
            <a:ext cx="11515002" cy="43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74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B7AC50-8DC6-4611-93AE-A98EF39B83A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551999" y="1867792"/>
            <a:ext cx="8008923" cy="555047"/>
          </a:xfrm>
        </p:spPr>
        <p:txBody>
          <a:bodyPr/>
          <a:lstStyle/>
          <a:p>
            <a:pPr algn="ctr"/>
            <a:r>
              <a:rPr lang="es-CO" sz="4400" dirty="0"/>
              <a:t>SOPORTE VITALBASICO Y MANEJO DEA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44" y="3926228"/>
            <a:ext cx="3473634" cy="107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67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9F437E-2B03-2DB8-81BC-2B0A860A9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5" y="283053"/>
            <a:ext cx="11721786" cy="58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3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E88F8F6-8CE8-559E-9018-51A2B8016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4" y="209104"/>
            <a:ext cx="9903786" cy="643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22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A5B7AE-1480-A036-2E9E-27F10B11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6" y="219739"/>
            <a:ext cx="9754303" cy="64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66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408370-AA35-40B2-725F-5271A51F3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15" y="210063"/>
            <a:ext cx="10095954" cy="61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2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97625F-19B7-0913-E86C-00B041D7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11" y="179376"/>
            <a:ext cx="11333558" cy="56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0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E452E8-ED55-4992-EB82-1829E94F4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0" y="218627"/>
            <a:ext cx="10786428" cy="55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93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8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ADB8294-BBF5-4EE7-8D08-DDECD12A1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2AA68CD-BBCC-4482-B4F9-3EBE3A75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Freeform 15">
            <a:extLst>
              <a:ext uri="{FF2B5EF4-FFF2-40B4-BE49-F238E27FC236}">
                <a16:creationId xmlns:a16="http://schemas.microsoft.com/office/drawing/2014/main" id="{B58816D9-9E81-4B2B-95D3-C398BF15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52F122-CC67-C487-75BE-6CA46B222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703" y="636083"/>
            <a:ext cx="3291844" cy="3291844"/>
          </a:xfrm>
          <a:prstGeom prst="rect">
            <a:avLst/>
          </a:prstGeom>
          <a:effectLst/>
        </p:spPr>
      </p:pic>
      <p:sp useBgFill="1">
        <p:nvSpPr>
          <p:cNvPr id="83" name="Freeform 5">
            <a:extLst>
              <a:ext uri="{FF2B5EF4-FFF2-40B4-BE49-F238E27FC236}">
                <a16:creationId xmlns:a16="http://schemas.microsoft.com/office/drawing/2014/main" id="{BD26E291-370D-448F-BDB9-9A5999D46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322B983-A1E6-7EF9-6A0A-F7D7A2F2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RCP de alta calidad</a:t>
            </a:r>
            <a:br>
              <a:rPr lang="en-US" sz="26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600" b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AC464A65-D1DE-F523-8F1E-24CC944A2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855" y="5722372"/>
            <a:ext cx="9336758" cy="4817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+mj-lt"/>
              </a:rPr>
              <a:t>para adultos, niños y bebés</a:t>
            </a:r>
            <a:endParaRPr lang="en-US" sz="2000">
              <a:solidFill>
                <a:schemeClr val="bg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C3405C-7975-01E0-E44A-F6EAA1D5D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855" y="1141259"/>
            <a:ext cx="5490972" cy="27866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3307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D16C242D-B0BC-6A53-EEB8-7A7B28069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RCP ADULTOS</a:t>
            </a:r>
          </a:p>
        </p:txBody>
      </p:sp>
      <p:sp>
        <p:nvSpPr>
          <p:cNvPr id="29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069D0C7-AD23-BD69-DCC0-957FFEBB4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54" y="1806234"/>
            <a:ext cx="6270662" cy="32450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9990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7A17CD6-E39C-AF63-6419-0CF356810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68" y="1384165"/>
            <a:ext cx="8559383" cy="53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79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47DE76F-AD3C-CA9F-B4C9-5D931A03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23571"/>
            <a:ext cx="6278851" cy="16325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54A9613C-024B-75BD-1AA0-8E30DEA6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313" y="3006496"/>
            <a:ext cx="5438006" cy="338515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A673E6D-4553-F3B9-C63D-2F4736438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610" y="321735"/>
            <a:ext cx="2901395" cy="321890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CF9C16-E72C-7D29-99BE-7192320AB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526" y="4267009"/>
            <a:ext cx="2133300" cy="21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9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AD66F43-D088-36F4-1BFB-7CABB4DF4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501" y="321734"/>
            <a:ext cx="3828166" cy="29051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BB70738-F380-43C0-3DBA-2370C0BF7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47" y="3631096"/>
            <a:ext cx="5216272" cy="2760560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E2C20C-C429-3A2F-FCCB-B64FD903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329766"/>
            <a:ext cx="5426764" cy="605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3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4FA9ED-5A2C-3797-C695-43D7371503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83" r="13494" b="1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E01ACC9-976E-2816-A20C-8AAD9B3032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506" b="1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3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561D14-C958-D27F-9C06-91B7BD05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68" y="413484"/>
            <a:ext cx="8195891" cy="61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421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sitiva Compañía de Seguros 2016">
  <a:themeElements>
    <a:clrScheme name="Positiva">
      <a:dk1>
        <a:srgbClr val="FF8A00"/>
      </a:dk1>
      <a:lt1>
        <a:srgbClr val="7C7C7C"/>
      </a:lt1>
      <a:dk2>
        <a:srgbClr val="FF8A0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Banco de Portadas">
  <a:themeElements>
    <a:clrScheme name="Positiva">
      <a:dk1>
        <a:srgbClr val="FF8A00"/>
      </a:dk1>
      <a:lt1>
        <a:srgbClr val="7C7C7C"/>
      </a:lt1>
      <a:dk2>
        <a:srgbClr val="FF8A0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10a98ce036d8a2255ee32d4e20cf8e1b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e9388c0-b1e2-40ea-b6a8-c51c7913cbd2">H7EN5MXTHQNV-1513-367</_dlc_DocId>
    <_dlc_DocIdUrl xmlns="ae9388c0-b1e2-40ea-b6a8-c51c7913cbd2">
      <Url>https://www.mincultura.gov.co/ministerio/recursos-humanos/_layouts/15/DocIdRedir.aspx?ID=H7EN5MXTHQNV-1513-367</Url>
      <Description>H7EN5MXTHQNV-1513-367</Description>
    </_dlc_DocIdUrl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4A07BC8-2B54-4EAE-99B6-AFBE442FC65A}"/>
</file>

<file path=customXml/itemProps2.xml><?xml version="1.0" encoding="utf-8"?>
<ds:datastoreItem xmlns:ds="http://schemas.openxmlformats.org/officeDocument/2006/customXml" ds:itemID="{25458BE9-EDB2-438E-B93F-B6567C36F0D1}"/>
</file>

<file path=customXml/itemProps3.xml><?xml version="1.0" encoding="utf-8"?>
<ds:datastoreItem xmlns:ds="http://schemas.openxmlformats.org/officeDocument/2006/customXml" ds:itemID="{C09BB1EB-25A0-468D-931F-3DC2EBE24F6E}"/>
</file>

<file path=customXml/itemProps4.xml><?xml version="1.0" encoding="utf-8"?>
<ds:datastoreItem xmlns:ds="http://schemas.openxmlformats.org/officeDocument/2006/customXml" ds:itemID="{8A60ACFB-F2FD-40E4-9D07-ECA88AED01D2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8705</TotalTime>
  <Words>26</Words>
  <Application>Microsoft Office PowerPoint</Application>
  <PresentationFormat>Panorámica</PresentationFormat>
  <Paragraphs>6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Calibri</vt:lpstr>
      <vt:lpstr>Century Gothic</vt:lpstr>
      <vt:lpstr>Wingdings 3</vt:lpstr>
      <vt:lpstr>Positiva Compañía de Seguros 2016</vt:lpstr>
      <vt:lpstr>Banco de Portadas</vt:lpstr>
      <vt:lpstr>Presentación de PowerPoint</vt:lpstr>
      <vt:lpstr>Presentación de PowerPoint</vt:lpstr>
      <vt:lpstr>RCP de alta calidad </vt:lpstr>
      <vt:lpstr>RCP ADULTOS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RCP PEDIATRICO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Importante uso temprano del DEA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Olver Lopez Patiño</dc:creator>
  <cp:lastModifiedBy>office27</cp:lastModifiedBy>
  <cp:revision>419</cp:revision>
  <dcterms:created xsi:type="dcterms:W3CDTF">2016-06-13T19:39:58Z</dcterms:created>
  <dcterms:modified xsi:type="dcterms:W3CDTF">2022-10-19T19:39:26Z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9fb8d916-b215-4d6e-b7dd-a209064221b0</vt:lpwstr>
  </property>
</Properties>
</file>